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24" d="100"/>
          <a:sy n="124" d="100"/>
        </p:scale>
        <p:origin x="7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CF191-DE32-4CCA-B14B-A9327070EBDB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492C-895E-449D-853D-8A0E2B37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4492C-895E-449D-853D-8A0E2B370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34FD-3B9D-4A93-8CEB-A83A6807CA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5D3A-A23A-49DF-8CFD-6C34EFD3D4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A577-1C74-4D7D-9FD6-5B37E12C0E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578E-7FF4-456B-80EB-6530D4A7A1F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8B22-9A24-45D3-8EE7-0FE6A57CEC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1D3D-BB68-44F2-9DE8-EFCC116D39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5242-1B83-43E1-9937-4F0625A1D3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64C8-E961-4DF3-BE34-BAAE9115BB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9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782C-6150-421C-B0FE-BF95012B7C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1E09-5E2F-46F8-9442-0E4E9A4F96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4DED-1EAD-4D3C-8E9A-DF2CFAC48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8AE5-69F2-4ECA-ABD9-4E169B9BC2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8"/>
          <p:cNvSpPr>
            <a:spLocks noChangeArrowheads="1" noChangeShapeType="1" noTextEdit="1"/>
          </p:cNvSpPr>
          <p:nvPr/>
        </p:nvSpPr>
        <p:spPr bwMode="auto">
          <a:xfrm>
            <a:off x="2238642" y="541983"/>
            <a:ext cx="5150644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vi-VN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5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CỔ BI</a:t>
            </a:r>
            <a:endParaRPr lang="en-US" sz="2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_Văn_Bản 2"/>
          <p:cNvSpPr txBox="1">
            <a:spLocks noChangeArrowheads="1"/>
          </p:cNvSpPr>
          <p:nvPr/>
        </p:nvSpPr>
        <p:spPr bwMode="auto">
          <a:xfrm>
            <a:off x="-152400" y="2800350"/>
            <a:ext cx="9144000" cy="9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>
              <a:spcBef>
                <a:spcPts val="702"/>
              </a:spcBef>
              <a:spcAft>
                <a:spcPts val="702"/>
              </a:spcAft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_Văn_Bản 2"/>
          <p:cNvSpPr txBox="1">
            <a:spLocks noChangeArrowheads="1"/>
          </p:cNvSpPr>
          <p:nvPr/>
        </p:nvSpPr>
        <p:spPr bwMode="auto">
          <a:xfrm>
            <a:off x="2667000" y="1123950"/>
            <a:ext cx="3581400" cy="13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>
              <a:spcBef>
                <a:spcPts val="702"/>
              </a:spcBef>
              <a:spcAft>
                <a:spcPts val="702"/>
              </a:spcAft>
            </a:pPr>
            <a:r>
              <a:rPr lang="en-US" sz="3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702"/>
              </a:spcBef>
              <a:spcAft>
                <a:spcPts val="702"/>
              </a:spcAft>
            </a:pPr>
            <a:r>
              <a:rPr lang="en-US" sz="3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586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8BAF07-D09F-DB41-8DA9-050358218781}"/>
              </a:ext>
            </a:extLst>
          </p:cNvPr>
          <p:cNvSpPr txBox="1"/>
          <p:nvPr/>
        </p:nvSpPr>
        <p:spPr>
          <a:xfrm>
            <a:off x="2052638" y="1189435"/>
            <a:ext cx="6785372" cy="186094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050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CẢM ƠN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VÌ CÁC CON </a:t>
            </a:r>
          </a:p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ĐÃ RẤT </a:t>
            </a:r>
            <a:r>
              <a:rPr lang="en-US" sz="3600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TÍCH CỰC</a:t>
            </a:r>
            <a:r>
              <a:rPr lang="en-US" sz="1500" dirty="0">
                <a:solidFill>
                  <a:srgbClr val="7030A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TIẾT HỌC.</a:t>
            </a:r>
          </a:p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endParaRPr lang="en-US" sz="1500" dirty="0">
              <a:latin typeface="Cambria" panose="02040503050406030204" pitchFamily="18" charset="0"/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CHÚC CÁC CON MỘT NGÀY TRÀN ĐẦY </a:t>
            </a:r>
            <a:r>
              <a:rPr lang="en-US" sz="3300" dirty="0">
                <a:solidFill>
                  <a:srgbClr val="00B050"/>
                </a:solidFill>
                <a:latin typeface="Cambria" panose="02040503050406030204" pitchFamily="18" charset="0"/>
                <a:ea typeface="+mj-ea"/>
                <a:cs typeface="+mj-cs"/>
              </a:rPr>
              <a:t>NĂNG LƯỢNG</a:t>
            </a:r>
          </a:p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3300" dirty="0">
                <a:solidFill>
                  <a:srgbClr val="FFC000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VÀ </a:t>
            </a:r>
            <a:r>
              <a:rPr lang="en-US" sz="3600" dirty="0">
                <a:solidFill>
                  <a:srgbClr val="E14D25"/>
                </a:solidFill>
                <a:latin typeface="Cambria" panose="02040503050406030204" pitchFamily="18" charset="0"/>
                <a:ea typeface="+mj-ea"/>
                <a:cs typeface="+mj-cs"/>
              </a:rPr>
              <a:t>BÌNH AN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TRONG MÙA DỊCH COVID!</a:t>
            </a:r>
          </a:p>
        </p:txBody>
      </p:sp>
    </p:spTree>
    <p:extLst>
      <p:ext uri="{BB962C8B-B14F-4D97-AF65-F5344CB8AC3E}">
        <p14:creationId xmlns:p14="http://schemas.microsoft.com/office/powerpoint/2010/main" val="31121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58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828800" y="1200150"/>
            <a:ext cx="6019800" cy="11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56638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58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1066800" y="1094053"/>
            <a:ext cx="3048000" cy="7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_Văn_Bản 4"/>
          <p:cNvSpPr txBox="1">
            <a:spLocks noChangeArrowheads="1"/>
          </p:cNvSpPr>
          <p:nvPr/>
        </p:nvSpPr>
        <p:spPr bwMode="auto">
          <a:xfrm>
            <a:off x="2819400" y="2647950"/>
            <a:ext cx="3048000" cy="7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5 345</a:t>
            </a:r>
          </a:p>
        </p:txBody>
      </p:sp>
      <p:sp>
        <p:nvSpPr>
          <p:cNvPr id="7" name="Hộp_Văn_Bản 4"/>
          <p:cNvSpPr txBox="1">
            <a:spLocks noChangeArrowheads="1"/>
          </p:cNvSpPr>
          <p:nvPr/>
        </p:nvSpPr>
        <p:spPr bwMode="auto">
          <a:xfrm>
            <a:off x="2895600" y="3371657"/>
            <a:ext cx="3048000" cy="7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214</a:t>
            </a:r>
          </a:p>
        </p:txBody>
      </p:sp>
      <p:sp>
        <p:nvSpPr>
          <p:cNvPr id="8" name="Hộp_Văn_Bản 4"/>
          <p:cNvSpPr txBox="1">
            <a:spLocks noChangeArrowheads="1"/>
          </p:cNvSpPr>
          <p:nvPr/>
        </p:nvSpPr>
        <p:spPr bwMode="auto">
          <a:xfrm>
            <a:off x="2895600" y="4026716"/>
            <a:ext cx="3048000" cy="7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63 241</a:t>
            </a:r>
          </a:p>
        </p:txBody>
      </p:sp>
    </p:spTree>
    <p:extLst>
      <p:ext uri="{BB962C8B-B14F-4D97-AF65-F5344CB8AC3E}">
        <p14:creationId xmlns:p14="http://schemas.microsoft.com/office/powerpoint/2010/main" val="14675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58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828800" y="1200150"/>
            <a:ext cx="6019800" cy="11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-304800" y="2329236"/>
            <a:ext cx="6019800" cy="6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14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86977"/>
              </p:ext>
            </p:extLst>
          </p:nvPr>
        </p:nvGraphicFramePr>
        <p:xfrm>
          <a:off x="304800" y="209550"/>
          <a:ext cx="8610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15260663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36834131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67840295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78767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931190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720013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9242789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504711918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4534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653 267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68625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40607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10883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425 736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048585"/>
                  </a:ext>
                </a:extLst>
              </a:tr>
            </a:tbl>
          </a:graphicData>
        </a:graphic>
      </p:graphicFrame>
      <p:sp>
        <p:nvSpPr>
          <p:cNvPr id="6" name="Hộp_Văn_Bản 4"/>
          <p:cNvSpPr txBox="1">
            <a:spLocks noChangeArrowheads="1"/>
          </p:cNvSpPr>
          <p:nvPr/>
        </p:nvSpPr>
        <p:spPr bwMode="auto">
          <a:xfrm>
            <a:off x="304800" y="2287583"/>
            <a:ext cx="1316064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425 301</a:t>
            </a:r>
          </a:p>
        </p:txBody>
      </p:sp>
      <p:sp>
        <p:nvSpPr>
          <p:cNvPr id="7" name="Hộp_Văn_Bản 4"/>
          <p:cNvSpPr txBox="1">
            <a:spLocks noChangeArrowheads="1"/>
          </p:cNvSpPr>
          <p:nvPr/>
        </p:nvSpPr>
        <p:spPr bwMode="auto">
          <a:xfrm>
            <a:off x="325464" y="3333750"/>
            <a:ext cx="12954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728 309</a:t>
            </a:r>
          </a:p>
        </p:txBody>
      </p:sp>
      <p:sp>
        <p:nvSpPr>
          <p:cNvPr id="8" name="Hộp_Văn_Bản 4"/>
          <p:cNvSpPr txBox="1">
            <a:spLocks noChangeArrowheads="1"/>
          </p:cNvSpPr>
          <p:nvPr/>
        </p:nvSpPr>
        <p:spPr bwMode="auto">
          <a:xfrm>
            <a:off x="5998490" y="3902466"/>
            <a:ext cx="2916910" cy="10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_Văn_Bản 4"/>
          <p:cNvSpPr txBox="1">
            <a:spLocks noChangeArrowheads="1"/>
          </p:cNvSpPr>
          <p:nvPr/>
        </p:nvSpPr>
        <p:spPr bwMode="auto">
          <a:xfrm>
            <a:off x="5791200" y="2204775"/>
            <a:ext cx="3048000" cy="7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_Văn_Bản 4"/>
          <p:cNvSpPr txBox="1">
            <a:spLocks noChangeArrowheads="1"/>
          </p:cNvSpPr>
          <p:nvPr/>
        </p:nvSpPr>
        <p:spPr bwMode="auto">
          <a:xfrm>
            <a:off x="5334000" y="3271780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5372100" y="4174721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_Văn_Bản 4"/>
          <p:cNvSpPr txBox="1">
            <a:spLocks noChangeArrowheads="1"/>
          </p:cNvSpPr>
          <p:nvPr/>
        </p:nvSpPr>
        <p:spPr bwMode="auto">
          <a:xfrm>
            <a:off x="4705027" y="3273476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Hộp_Văn_Bản 4"/>
          <p:cNvSpPr txBox="1">
            <a:spLocks noChangeArrowheads="1"/>
          </p:cNvSpPr>
          <p:nvPr/>
        </p:nvSpPr>
        <p:spPr bwMode="auto">
          <a:xfrm>
            <a:off x="3946256" y="4225495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Hộp_Văn_Bản 4"/>
          <p:cNvSpPr txBox="1">
            <a:spLocks noChangeArrowheads="1"/>
          </p:cNvSpPr>
          <p:nvPr/>
        </p:nvSpPr>
        <p:spPr bwMode="auto">
          <a:xfrm>
            <a:off x="3276600" y="4238276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Hộp_Văn_Bản 4"/>
          <p:cNvSpPr txBox="1">
            <a:spLocks noChangeArrowheads="1"/>
          </p:cNvSpPr>
          <p:nvPr/>
        </p:nvSpPr>
        <p:spPr bwMode="auto">
          <a:xfrm>
            <a:off x="2514600" y="4202499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Hộp_Văn_Bản 4"/>
          <p:cNvSpPr txBox="1">
            <a:spLocks noChangeArrowheads="1"/>
          </p:cNvSpPr>
          <p:nvPr/>
        </p:nvSpPr>
        <p:spPr bwMode="auto">
          <a:xfrm>
            <a:off x="1828800" y="4241745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Hộp_Văn_Bản 4"/>
          <p:cNvSpPr txBox="1">
            <a:spLocks noChangeArrowheads="1"/>
          </p:cNvSpPr>
          <p:nvPr/>
        </p:nvSpPr>
        <p:spPr bwMode="auto">
          <a:xfrm>
            <a:off x="4669510" y="4177279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Hộp_Văn_Bản 4"/>
          <p:cNvSpPr txBox="1">
            <a:spLocks noChangeArrowheads="1"/>
          </p:cNvSpPr>
          <p:nvPr/>
        </p:nvSpPr>
        <p:spPr bwMode="auto">
          <a:xfrm>
            <a:off x="3946256" y="3271779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Hộp_Văn_Bản 4"/>
          <p:cNvSpPr txBox="1">
            <a:spLocks noChangeArrowheads="1"/>
          </p:cNvSpPr>
          <p:nvPr/>
        </p:nvSpPr>
        <p:spPr bwMode="auto">
          <a:xfrm>
            <a:off x="3241729" y="3313048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Hộp_Văn_Bản 4"/>
          <p:cNvSpPr txBox="1">
            <a:spLocks noChangeArrowheads="1"/>
          </p:cNvSpPr>
          <p:nvPr/>
        </p:nvSpPr>
        <p:spPr bwMode="auto">
          <a:xfrm>
            <a:off x="2514600" y="3313049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Hộp_Văn_Bản 4"/>
          <p:cNvSpPr txBox="1">
            <a:spLocks noChangeArrowheads="1"/>
          </p:cNvSpPr>
          <p:nvPr/>
        </p:nvSpPr>
        <p:spPr bwMode="auto">
          <a:xfrm>
            <a:off x="1799095" y="3333749"/>
            <a:ext cx="457200" cy="4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73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0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600200" y="549866"/>
            <a:ext cx="6019800" cy="9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457200" y="1352550"/>
            <a:ext cx="9067800" cy="8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2453; 65 243; 762 543; 53 620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b)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ộp_Văn_Bản 4"/>
          <p:cNvSpPr txBox="1">
            <a:spLocks noChangeArrowheads="1"/>
          </p:cNvSpPr>
          <p:nvPr/>
        </p:nvSpPr>
        <p:spPr bwMode="auto">
          <a:xfrm>
            <a:off x="877229" y="2062282"/>
            <a:ext cx="7536366" cy="8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-2453 : 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_Văn_Bản 4"/>
          <p:cNvSpPr txBox="1">
            <a:spLocks noChangeArrowheads="1"/>
          </p:cNvSpPr>
          <p:nvPr/>
        </p:nvSpPr>
        <p:spPr bwMode="auto">
          <a:xfrm>
            <a:off x="918116" y="2800153"/>
            <a:ext cx="7997283" cy="8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-65 243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_Văn_Bản 4"/>
          <p:cNvSpPr txBox="1">
            <a:spLocks noChangeArrowheads="1"/>
          </p:cNvSpPr>
          <p:nvPr/>
        </p:nvSpPr>
        <p:spPr bwMode="auto">
          <a:xfrm>
            <a:off x="806604" y="3524040"/>
            <a:ext cx="8413595" cy="8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-762 543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Hộp_Văn_Bản 4"/>
          <p:cNvSpPr txBox="1">
            <a:spLocks noChangeArrowheads="1"/>
          </p:cNvSpPr>
          <p:nvPr/>
        </p:nvSpPr>
        <p:spPr bwMode="auto">
          <a:xfrm>
            <a:off x="806605" y="4280390"/>
            <a:ext cx="7536366" cy="8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-53 620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58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828800" y="1200150"/>
            <a:ext cx="6019800" cy="11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841917" y="2151436"/>
            <a:ext cx="2129883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828800" y="666240"/>
            <a:ext cx="6019800" cy="9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918117" y="1643647"/>
            <a:ext cx="5254083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ộp_Văn_Bản 4"/>
          <p:cNvSpPr txBox="1">
            <a:spLocks noChangeArrowheads="1"/>
          </p:cNvSpPr>
          <p:nvPr/>
        </p:nvSpPr>
        <p:spPr bwMode="auto">
          <a:xfrm>
            <a:off x="228600" y="2167788"/>
            <a:ext cx="8763000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a)300 000; 400 000; 500 000; ………….;…………….;……………</a:t>
            </a:r>
          </a:p>
        </p:txBody>
      </p:sp>
      <p:sp>
        <p:nvSpPr>
          <p:cNvPr id="7" name="Hộp_Văn_Bản 4"/>
          <p:cNvSpPr txBox="1">
            <a:spLocks noChangeArrowheads="1"/>
          </p:cNvSpPr>
          <p:nvPr/>
        </p:nvSpPr>
        <p:spPr bwMode="auto">
          <a:xfrm>
            <a:off x="228600" y="2721928"/>
            <a:ext cx="8763000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a)350 000; 360 000; 370 000; ………….;…………….;……………</a:t>
            </a:r>
          </a:p>
        </p:txBody>
      </p:sp>
      <p:sp>
        <p:nvSpPr>
          <p:cNvPr id="8" name="Hộp_Văn_Bản 4"/>
          <p:cNvSpPr txBox="1">
            <a:spLocks noChangeArrowheads="1"/>
          </p:cNvSpPr>
          <p:nvPr/>
        </p:nvSpPr>
        <p:spPr bwMode="auto">
          <a:xfrm>
            <a:off x="228600" y="3246069"/>
            <a:ext cx="8763000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a)399 000; 399 100; 399 200; ………….;…………….;……………</a:t>
            </a:r>
          </a:p>
        </p:txBody>
      </p:sp>
      <p:sp>
        <p:nvSpPr>
          <p:cNvPr id="9" name="Hộp_Văn_Bản 4"/>
          <p:cNvSpPr txBox="1">
            <a:spLocks noChangeArrowheads="1"/>
          </p:cNvSpPr>
          <p:nvPr/>
        </p:nvSpPr>
        <p:spPr bwMode="auto">
          <a:xfrm>
            <a:off x="228600" y="3800209"/>
            <a:ext cx="8763000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a)399 940;399 950;399 960; ………….;…………….;……………</a:t>
            </a:r>
          </a:p>
        </p:txBody>
      </p:sp>
      <p:sp>
        <p:nvSpPr>
          <p:cNvPr id="10" name="Hộp_Văn_Bản 4"/>
          <p:cNvSpPr txBox="1">
            <a:spLocks noChangeArrowheads="1"/>
          </p:cNvSpPr>
          <p:nvPr/>
        </p:nvSpPr>
        <p:spPr bwMode="auto">
          <a:xfrm>
            <a:off x="228600" y="4476750"/>
            <a:ext cx="8763000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a)456 784;456 785;456 786; ………….;…………….;……………</a:t>
            </a:r>
          </a:p>
        </p:txBody>
      </p:sp>
      <p:sp>
        <p:nvSpPr>
          <p:cNvPr id="11" name="Hộp_Văn_Bản 4"/>
          <p:cNvSpPr txBox="1">
            <a:spLocks noChangeArrowheads="1"/>
          </p:cNvSpPr>
          <p:nvPr/>
        </p:nvSpPr>
        <p:spPr bwMode="auto">
          <a:xfrm>
            <a:off x="7145743" y="2120996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800 000</a:t>
            </a:r>
          </a:p>
        </p:txBody>
      </p:sp>
      <p:sp>
        <p:nvSpPr>
          <p:cNvPr id="12" name="Hộp_Văn_Bản 4"/>
          <p:cNvSpPr txBox="1">
            <a:spLocks noChangeArrowheads="1"/>
          </p:cNvSpPr>
          <p:nvPr/>
        </p:nvSpPr>
        <p:spPr bwMode="auto">
          <a:xfrm>
            <a:off x="5549370" y="2104842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</a:t>
            </a:r>
          </a:p>
        </p:txBody>
      </p:sp>
      <p:sp>
        <p:nvSpPr>
          <p:cNvPr id="13" name="Hộp_Văn_Bản 4"/>
          <p:cNvSpPr txBox="1">
            <a:spLocks noChangeArrowheads="1"/>
          </p:cNvSpPr>
          <p:nvPr/>
        </p:nvSpPr>
        <p:spPr bwMode="auto">
          <a:xfrm>
            <a:off x="4028268" y="2119221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600 000</a:t>
            </a:r>
          </a:p>
        </p:txBody>
      </p:sp>
      <p:sp>
        <p:nvSpPr>
          <p:cNvPr id="14" name="Hộp_Văn_Bản 4"/>
          <p:cNvSpPr txBox="1">
            <a:spLocks noChangeArrowheads="1"/>
          </p:cNvSpPr>
          <p:nvPr/>
        </p:nvSpPr>
        <p:spPr bwMode="auto">
          <a:xfrm>
            <a:off x="5549370" y="2627667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390 000</a:t>
            </a:r>
          </a:p>
        </p:txBody>
      </p:sp>
      <p:sp>
        <p:nvSpPr>
          <p:cNvPr id="15" name="Hộp_Văn_Bản 4"/>
          <p:cNvSpPr txBox="1">
            <a:spLocks noChangeArrowheads="1"/>
          </p:cNvSpPr>
          <p:nvPr/>
        </p:nvSpPr>
        <p:spPr bwMode="auto">
          <a:xfrm>
            <a:off x="4114800" y="2647950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380 000</a:t>
            </a:r>
          </a:p>
        </p:txBody>
      </p:sp>
      <p:sp>
        <p:nvSpPr>
          <p:cNvPr id="16" name="Hộp_Văn_Bản 4"/>
          <p:cNvSpPr txBox="1">
            <a:spLocks noChangeArrowheads="1"/>
          </p:cNvSpPr>
          <p:nvPr/>
        </p:nvSpPr>
        <p:spPr bwMode="auto">
          <a:xfrm>
            <a:off x="7060525" y="2622262"/>
            <a:ext cx="1735983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400 000</a:t>
            </a:r>
          </a:p>
        </p:txBody>
      </p:sp>
      <p:sp>
        <p:nvSpPr>
          <p:cNvPr id="17" name="Hộp_Văn_Bản 4"/>
          <p:cNvSpPr txBox="1">
            <a:spLocks noChangeArrowheads="1"/>
          </p:cNvSpPr>
          <p:nvPr/>
        </p:nvSpPr>
        <p:spPr bwMode="auto">
          <a:xfrm>
            <a:off x="7181055" y="3163987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399 500</a:t>
            </a:r>
          </a:p>
        </p:txBody>
      </p:sp>
      <p:sp>
        <p:nvSpPr>
          <p:cNvPr id="18" name="Hộp_Văn_Bản 4"/>
          <p:cNvSpPr txBox="1">
            <a:spLocks noChangeArrowheads="1"/>
          </p:cNvSpPr>
          <p:nvPr/>
        </p:nvSpPr>
        <p:spPr bwMode="auto">
          <a:xfrm>
            <a:off x="3952068" y="3161064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399 300</a:t>
            </a:r>
          </a:p>
        </p:txBody>
      </p:sp>
      <p:sp>
        <p:nvSpPr>
          <p:cNvPr id="19" name="Hộp_Văn_Bản 4"/>
          <p:cNvSpPr txBox="1">
            <a:spLocks noChangeArrowheads="1"/>
          </p:cNvSpPr>
          <p:nvPr/>
        </p:nvSpPr>
        <p:spPr bwMode="auto">
          <a:xfrm>
            <a:off x="5549370" y="3150492"/>
            <a:ext cx="1316064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399 400</a:t>
            </a:r>
          </a:p>
        </p:txBody>
      </p:sp>
      <p:sp>
        <p:nvSpPr>
          <p:cNvPr id="20" name="Hộp_Văn_Bản 4"/>
          <p:cNvSpPr txBox="1">
            <a:spLocks noChangeArrowheads="1"/>
          </p:cNvSpPr>
          <p:nvPr/>
        </p:nvSpPr>
        <p:spPr bwMode="auto">
          <a:xfrm>
            <a:off x="6865434" y="3712983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399 990</a:t>
            </a:r>
          </a:p>
        </p:txBody>
      </p:sp>
      <p:sp>
        <p:nvSpPr>
          <p:cNvPr id="21" name="Hộp_Văn_Bản 4"/>
          <p:cNvSpPr txBox="1">
            <a:spLocks noChangeArrowheads="1"/>
          </p:cNvSpPr>
          <p:nvPr/>
        </p:nvSpPr>
        <p:spPr bwMode="auto">
          <a:xfrm>
            <a:off x="5260588" y="3712983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399 980</a:t>
            </a:r>
          </a:p>
        </p:txBody>
      </p:sp>
      <p:sp>
        <p:nvSpPr>
          <p:cNvPr id="22" name="Hộp_Văn_Bản 4"/>
          <p:cNvSpPr txBox="1">
            <a:spLocks noChangeArrowheads="1"/>
          </p:cNvSpPr>
          <p:nvPr/>
        </p:nvSpPr>
        <p:spPr bwMode="auto">
          <a:xfrm>
            <a:off x="3717293" y="3723555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399 970</a:t>
            </a:r>
          </a:p>
        </p:txBody>
      </p:sp>
      <p:sp>
        <p:nvSpPr>
          <p:cNvPr id="23" name="Hộp_Văn_Bản 4"/>
          <p:cNvSpPr txBox="1">
            <a:spLocks noChangeArrowheads="1"/>
          </p:cNvSpPr>
          <p:nvPr/>
        </p:nvSpPr>
        <p:spPr bwMode="auto">
          <a:xfrm>
            <a:off x="6889595" y="4389524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456 789</a:t>
            </a:r>
          </a:p>
        </p:txBody>
      </p:sp>
      <p:sp>
        <p:nvSpPr>
          <p:cNvPr id="24" name="Hộp_Văn_Bản 4"/>
          <p:cNvSpPr txBox="1">
            <a:spLocks noChangeArrowheads="1"/>
          </p:cNvSpPr>
          <p:nvPr/>
        </p:nvSpPr>
        <p:spPr bwMode="auto">
          <a:xfrm>
            <a:off x="5260588" y="4410504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456 788</a:t>
            </a:r>
          </a:p>
        </p:txBody>
      </p:sp>
      <p:sp>
        <p:nvSpPr>
          <p:cNvPr id="25" name="Hộp_Văn_Bản 4"/>
          <p:cNvSpPr txBox="1">
            <a:spLocks noChangeArrowheads="1"/>
          </p:cNvSpPr>
          <p:nvPr/>
        </p:nvSpPr>
        <p:spPr bwMode="auto">
          <a:xfrm>
            <a:off x="3778295" y="4400096"/>
            <a:ext cx="1668966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456 787</a:t>
            </a:r>
          </a:p>
        </p:txBody>
      </p:sp>
    </p:spTree>
    <p:extLst>
      <p:ext uri="{BB962C8B-B14F-4D97-AF65-F5344CB8AC3E}">
        <p14:creationId xmlns:p14="http://schemas.microsoft.com/office/powerpoint/2010/main" val="19281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1143000" y="-95250"/>
            <a:ext cx="7086600" cy="158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4"/>
          <p:cNvSpPr txBox="1">
            <a:spLocks noChangeArrowheads="1"/>
          </p:cNvSpPr>
          <p:nvPr/>
        </p:nvSpPr>
        <p:spPr bwMode="auto">
          <a:xfrm>
            <a:off x="1828800" y="1200150"/>
            <a:ext cx="6019800" cy="11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372865"/>
            <a:ext cx="5254083" cy="4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7" tIns="53554" rIns="107107" bIns="53554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49957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494</Words>
  <Application>Microsoft Macintosh PowerPoint</Application>
  <PresentationFormat>On-screen Show (16:9)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Phuong Dung Nguyen</cp:lastModifiedBy>
  <cp:revision>65</cp:revision>
  <dcterms:created xsi:type="dcterms:W3CDTF">2021-08-12T04:24:11Z</dcterms:created>
  <dcterms:modified xsi:type="dcterms:W3CDTF">2021-09-14T03:00:39Z</dcterms:modified>
</cp:coreProperties>
</file>