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82909A-8CAD-4293-9C92-F813C3FC607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F9071B-446E-464D-A4A8-5F9D4C6E823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71600" y="620688"/>
            <a:ext cx="7249965" cy="1295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vi-VN" sz="4400" b="1" smtClean="0"/>
              <a:t>THỰC HÀNH:</a:t>
            </a:r>
          </a:p>
          <a:p>
            <a:pPr>
              <a:lnSpc>
                <a:spcPct val="170000"/>
              </a:lnSpc>
              <a:defRPr/>
            </a:pPr>
            <a:r>
              <a:rPr lang="vi-VN" sz="4400" b="1" smtClean="0"/>
              <a:t>CHẾ BIẾN CÁC MÓN ĂN KHÔNG SỬ DỤNG NHIỆT</a:t>
            </a:r>
            <a:endParaRPr lang="en-US" sz="4400" b="1" smtClean="0"/>
          </a:p>
          <a:p>
            <a:pPr>
              <a:lnSpc>
                <a:spcPct val="170000"/>
              </a:lnSpc>
              <a:defRPr/>
            </a:pPr>
            <a:endParaRPr lang="en-US" sz="4400" b="1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55576" y="4005064"/>
            <a:ext cx="8007424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vi-VN" sz="8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Phở cuốn </a:t>
            </a:r>
            <a:endParaRPr lang="en-US" sz="8000" i="1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43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536" y="18864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Bước 5: Pha </a:t>
            </a:r>
            <a:r>
              <a:rPr lang="vi-VN" sz="2800" b="1"/>
              <a:t>nước chấm</a:t>
            </a:r>
          </a:p>
          <a:p>
            <a:r>
              <a:rPr lang="vi-VN" sz="2800" b="1"/>
              <a:t>Pha nước chấm chua ngọt theo tỉ lệ 1:1:1:1 gồm nước mắm, chanh, đường, nước lọc. Sau đó cho thêm tỏi và ớt băm nhỏ vào. Nêm nếm lại cho vừa khẩu vị.</a:t>
            </a:r>
          </a:p>
        </p:txBody>
      </p:sp>
      <p:pic>
        <p:nvPicPr>
          <p:cNvPr id="10242" name="Picture 2" descr="https://cachlamhay.vn/upload/images/article/2019/10/16/1441857257-pho-cuon-cho-bua-trua-van-phong--6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522"/>
            <a:ext cx="8964488" cy="47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536" y="11663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Bước 6: Cuốn </a:t>
            </a:r>
            <a:r>
              <a:rPr lang="vi-VN" sz="2800" b="1"/>
              <a:t>phở</a:t>
            </a:r>
          </a:p>
          <a:p>
            <a:r>
              <a:rPr lang="vi-VN" sz="2800" b="1"/>
              <a:t>Trải bánh phở ra một đĩa sạch, cho rau sống xuống dưới, đặt bún, đậu hũ, thịt heo, giò chả, trứng, cà rốt, dưa leo lên trên và cuộn chặt</a:t>
            </a:r>
          </a:p>
        </p:txBody>
      </p:sp>
      <p:pic>
        <p:nvPicPr>
          <p:cNvPr id="11268" name="Picture 4" descr="https://cdn.eva.vn/upload/1-2018/images/2018-03-19/cach-lam-pho-cuon-thit-heo-pho-cuon-thit-heo-7-1521454587-390-width650height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0" y="2195557"/>
            <a:ext cx="905766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cachlamhay.vn/upload/images/post/2019-10/A-642d0-678x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644008" cy="52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ách làm phở cuốn thập cẩm hấp dẫn tại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499992" cy="52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Bước 7: Xếp phở cuốn ra đĩa có </a:t>
            </a:r>
            <a:r>
              <a:rPr lang="vi-VN" sz="2800" b="1"/>
              <a:t>thể cắt miếng vừa ăn. Khi ăn múc nước mắm ra chén chấm với phở cuốn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463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ách làm bánh phở cuốn n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421196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hở cuốn 31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57"/>
            <a:ext cx="493204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phở cuốn ngũ sắc Hà Nộ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35233"/>
            <a:ext cx="4741168" cy="33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cdn.eva.vn/upload/1-2018/images/2018-03-19/cach-lam-pho-cuon-thit-heo-pho-cuon-thit-heo-9-1521454587-345-width650height4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5233"/>
            <a:ext cx="4584635" cy="332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normAutofit fontScale="90000"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vi-VN" sz="8000" b="1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Phở cuốn </a:t>
            </a:r>
            <a:endParaRPr lang="en-US" sz="8000" b="1" i="1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026" name="Picture 2" descr="https://cdn.eva.vn/upload/1-2018/images/2018-03-19/cach-lam-pho-cuon-thit-heo-pho-cuon-thit-heo-10-1521454587-764-width650height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7" y="1916832"/>
            <a:ext cx="4595727" cy="49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ách Làm Món Phở cuốn của Lừ Tâm An - Cookp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ách Làm Món Phở cuốn của Lừ Tâm An - Cookp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Phở cuốn món ăn ngon miệng món ngon miền Bắc - Ẩm thực cuộc số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Phở cuốn món ăn ngon miệng món ngon miền Bắc - Ẩm thực cuộc số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6" name="Picture 12" descr="http://4.bp.blogspot.com/-aSdhk2C_8Gs/VIA3ZHUFHcI/AAAAAAAAAvE/wfZ5O5wdADI/s1600/pho-cu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11" y="1916832"/>
            <a:ext cx="4597489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1371600" y="5334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vi-VN" sz="5400" b="1" i="0">
                <a:solidFill>
                  <a:srgbClr val="FF0000"/>
                </a:solidFill>
                <a:latin typeface="+mn-lt"/>
              </a:rPr>
              <a:t>Nguyên tắc </a:t>
            </a:r>
            <a:r>
              <a:rPr lang="en-US" sz="5400" b="1" i="0">
                <a:solidFill>
                  <a:srgbClr val="FF0000"/>
                </a:solidFill>
                <a:latin typeface="+mn-lt"/>
              </a:rPr>
              <a:t>chung</a:t>
            </a:r>
          </a:p>
        </p:txBody>
      </p:sp>
      <p:sp>
        <p:nvSpPr>
          <p:cNvPr id="5123" name="Line 10"/>
          <p:cNvSpPr>
            <a:spLocks noChangeShapeType="1"/>
          </p:cNvSpPr>
          <p:nvPr/>
        </p:nvSpPr>
        <p:spPr bwMode="auto">
          <a:xfrm>
            <a:off x="1371600" y="1295400"/>
            <a:ext cx="5486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125" name="AutoShape 16" descr="Cách làm nộm su hào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AutoShape 18" descr="Cách làm nộm su hào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Rectangle 1"/>
          <p:cNvSpPr>
            <a:spLocks noChangeArrowheads="1"/>
          </p:cNvSpPr>
          <p:nvPr/>
        </p:nvSpPr>
        <p:spPr bwMode="auto">
          <a:xfrm>
            <a:off x="4191000" y="1762125"/>
            <a:ext cx="4572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Trộn các thực phẩm đã được làm chín cùng với gia vị, tạo thành món ăn có giá trị dinh dưỡng cao, dùng làm món khai vị </a:t>
            </a:r>
          </a:p>
        </p:txBody>
      </p:sp>
      <p:pic>
        <p:nvPicPr>
          <p:cNvPr id="9" name="Picture 12" descr="http://4.bp.blogspot.com/-aSdhk2C_8Gs/VIA3ZHUFHcI/AAAAAAAAAvE/wfZ5O5wdADI/s1600/pho-cu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77" y="1729868"/>
            <a:ext cx="4241978" cy="51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85625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92478-2507-4B1F-9468-8639A1DBD19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33400"/>
            <a:ext cx="75438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vi-VN" b="1" smtClean="0">
                <a:latin typeface="+mn-lt"/>
              </a:rPr>
              <a:t>Chuẩn bị dụng cụ</a:t>
            </a:r>
            <a:endParaRPr lang="en-US" b="1" smtClean="0">
              <a:latin typeface="+mn-lt"/>
            </a:endParaRP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6781800" y="533400"/>
            <a:ext cx="1295400" cy="1447800"/>
          </a:xfrm>
          <a:prstGeom prst="irregularSeal2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7162800" y="304800"/>
            <a:ext cx="1600200" cy="1600200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0" name="Picture 5" descr="dung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63000" cy="33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Line 6"/>
          <p:cNvSpPr>
            <a:spLocks noChangeShapeType="1"/>
          </p:cNvSpPr>
          <p:nvPr/>
        </p:nvSpPr>
        <p:spPr bwMode="auto">
          <a:xfrm>
            <a:off x="1371600" y="1295400"/>
            <a:ext cx="5486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600200" y="5029200"/>
            <a:ext cx="4806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defRPr/>
            </a:pPr>
            <a:r>
              <a:rPr lang="vi-VN" sz="2800" b="1" smtClean="0">
                <a:latin typeface="+mn-lt"/>
              </a:rPr>
              <a:t>Đĩa, bát to, thìa, đũa, dao</a:t>
            </a:r>
            <a:r>
              <a:rPr lang="vi-VN" sz="2800" b="1" smtClean="0">
                <a:latin typeface="+mn-lt"/>
              </a:rPr>
              <a:t>, </a:t>
            </a:r>
            <a:r>
              <a:rPr lang="vi-VN" sz="2800" b="1" smtClean="0">
                <a:latin typeface="+mn-lt"/>
              </a:rPr>
              <a:t>thớt</a:t>
            </a:r>
            <a:endParaRPr lang="en-US" sz="2800" b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60854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vi-VN" sz="5400" b="1" smtClean="0">
                <a:latin typeface="+mn-lt"/>
              </a:rPr>
              <a:t>Chuẩn bị nguyên liệu</a:t>
            </a:r>
            <a:endParaRPr lang="en-US" sz="5400" b="1">
              <a:latin typeface="+mn-lt"/>
            </a:endParaRPr>
          </a:p>
        </p:txBody>
      </p:sp>
      <p:pic>
        <p:nvPicPr>
          <p:cNvPr id="3074" name="Picture 2" descr="https://cdn.eva.vn/upload/1-2018/images/2018-03-19/cach-lam-pho-cuon-thit-heo-pho-cuon-thit-heo-1-1521454587-384-width650height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148064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9628" y="1323078"/>
            <a:ext cx="39543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800" i="1" smtClean="0"/>
              <a:t>- 500 </a:t>
            </a:r>
            <a:r>
              <a:rPr lang="vi-VN" sz="2800" i="1"/>
              <a:t>gr bánh phở cuốn</a:t>
            </a:r>
            <a:endParaRPr lang="vi-VN" sz="2800"/>
          </a:p>
          <a:p>
            <a:pPr fontAlgn="base"/>
            <a:r>
              <a:rPr lang="vi-VN" sz="2800" i="1" smtClean="0"/>
              <a:t>- 300 </a:t>
            </a:r>
            <a:r>
              <a:rPr lang="vi-VN" sz="2800" i="1"/>
              <a:t>gr </a:t>
            </a:r>
            <a:r>
              <a:rPr lang="vi-VN" sz="2800" i="1"/>
              <a:t>thịt </a:t>
            </a:r>
            <a:r>
              <a:rPr lang="vi-VN" sz="2800" i="1" smtClean="0"/>
              <a:t>ba chỉ</a:t>
            </a:r>
          </a:p>
          <a:p>
            <a:pPr fontAlgn="base"/>
            <a:r>
              <a:rPr lang="vi-VN" sz="2800" i="1" smtClean="0"/>
              <a:t>-100gr giò</a:t>
            </a:r>
          </a:p>
          <a:p>
            <a:pPr fontAlgn="base"/>
            <a:r>
              <a:rPr lang="vi-VN" sz="2800" i="1" smtClean="0"/>
              <a:t>- 40 </a:t>
            </a:r>
            <a:r>
              <a:rPr lang="vi-VN" sz="2800" i="1"/>
              <a:t>gr rau </a:t>
            </a:r>
            <a:r>
              <a:rPr lang="vi-VN" sz="2800" i="1"/>
              <a:t>xà </a:t>
            </a:r>
            <a:r>
              <a:rPr lang="vi-VN" sz="2800" i="1" smtClean="0"/>
              <a:t>lách</a:t>
            </a:r>
          </a:p>
          <a:p>
            <a:pPr fontAlgn="base"/>
            <a:r>
              <a:rPr lang="vi-VN" sz="2800" i="1" smtClean="0"/>
              <a:t>- 1 quả dưa chuột</a:t>
            </a:r>
          </a:p>
          <a:p>
            <a:pPr fontAlgn="base"/>
            <a:r>
              <a:rPr lang="vi-VN" sz="2800" i="1" smtClean="0"/>
              <a:t>- ½ củ cà rốt</a:t>
            </a:r>
          </a:p>
          <a:p>
            <a:pPr fontAlgn="base"/>
            <a:r>
              <a:rPr lang="vi-VN" sz="2800" i="1" smtClean="0"/>
              <a:t>- 2 quả trứng</a:t>
            </a:r>
            <a:endParaRPr lang="vi-VN" sz="2800"/>
          </a:p>
          <a:p>
            <a:pPr fontAlgn="base"/>
            <a:r>
              <a:rPr lang="vi-VN" sz="2800" i="1" smtClean="0"/>
              <a:t>- rau </a:t>
            </a:r>
            <a:r>
              <a:rPr lang="vi-VN" sz="2800" i="1"/>
              <a:t>thơm các loại</a:t>
            </a:r>
            <a:endParaRPr lang="vi-VN" sz="2800"/>
          </a:p>
          <a:p>
            <a:pPr fontAlgn="base"/>
            <a:r>
              <a:rPr lang="vi-VN" sz="2800" i="1" smtClean="0"/>
              <a:t>- tỏi</a:t>
            </a:r>
            <a:r>
              <a:rPr lang="vi-VN" sz="2800" smtClean="0"/>
              <a:t>, </a:t>
            </a:r>
            <a:r>
              <a:rPr lang="vi-VN" sz="2800" i="1" smtClean="0"/>
              <a:t>hành khô,</a:t>
            </a:r>
            <a:r>
              <a:rPr lang="vi-VN" sz="2800" i="1" smtClean="0"/>
              <a:t> chanh, ớt tươi</a:t>
            </a:r>
            <a:endParaRPr lang="vi-VN" sz="2800"/>
          </a:p>
          <a:p>
            <a:pPr fontAlgn="base"/>
            <a:r>
              <a:rPr lang="vi-VN" sz="2800" i="1" smtClean="0"/>
              <a:t>- đường</a:t>
            </a:r>
            <a:r>
              <a:rPr lang="vi-VN" sz="2800" smtClean="0"/>
              <a:t>, </a:t>
            </a:r>
            <a:r>
              <a:rPr lang="vi-VN" sz="2800" i="1" smtClean="0"/>
              <a:t>dầu hào</a:t>
            </a:r>
            <a:r>
              <a:rPr lang="vi-VN" sz="2800" smtClean="0"/>
              <a:t>, </a:t>
            </a:r>
            <a:r>
              <a:rPr lang="vi-VN" sz="2800" i="1" smtClean="0"/>
              <a:t>bột canh</a:t>
            </a:r>
            <a:r>
              <a:rPr lang="vi-VN" sz="2800" smtClean="0"/>
              <a:t>, </a:t>
            </a:r>
            <a:r>
              <a:rPr lang="vi-VN" sz="2800" i="1" smtClean="0"/>
              <a:t>hạt tiêu</a:t>
            </a:r>
            <a:r>
              <a:rPr lang="vi-VN" sz="2800" smtClean="0"/>
              <a:t>,</a:t>
            </a:r>
            <a:r>
              <a:rPr lang="vi-VN" sz="2800" i="1" smtClean="0"/>
              <a:t> </a:t>
            </a:r>
            <a:r>
              <a:rPr lang="vi-VN" sz="2800" i="1"/>
              <a:t>nước </a:t>
            </a:r>
            <a:r>
              <a:rPr lang="vi-VN" sz="2800" i="1" smtClean="0"/>
              <a:t>mắm</a:t>
            </a:r>
            <a:r>
              <a:rPr lang="vi-VN" sz="2800" smtClean="0"/>
              <a:t>, </a:t>
            </a:r>
            <a:r>
              <a:rPr lang="vi-VN" sz="2800" i="1" smtClean="0"/>
              <a:t>dầu </a:t>
            </a:r>
            <a:r>
              <a:rPr lang="vi-VN" sz="2800" i="1"/>
              <a:t>ăn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14567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pPr algn="ctr"/>
            <a:r>
              <a:rPr lang="vi-VN" smtClean="0"/>
              <a:t>Qui trình thực hiện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vi-VN" sz="2800" b="1" smtClean="0"/>
              <a:t>Bước 1: Rau xà lách, rau mùi, dưa chuột, cà rốt rửa sạch, ngâm với nước muối loãng sau đó thái lát.</a:t>
            </a:r>
            <a:endParaRPr lang="vi-VN" sz="2800" b="1" smtClean="0"/>
          </a:p>
        </p:txBody>
      </p:sp>
      <p:pic>
        <p:nvPicPr>
          <p:cNvPr id="6146" name="Picture 2" descr="https://cdn.eva.vn/upload/1-2018/images/2018-03-19/cach-lam-pho-cuon-thit-heo-pho-cuon-thit-heo-3-1521454587-746-width650height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2237183"/>
            <a:ext cx="4562548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ch làm phở cuốn thập cẩm hấp dẫn tại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237183"/>
            <a:ext cx="4572000" cy="46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Bước 2: - </a:t>
            </a:r>
            <a:r>
              <a:rPr lang="en-US" sz="2800" b="1" smtClean="0"/>
              <a:t>Đậu </a:t>
            </a:r>
            <a:r>
              <a:rPr lang="en-US" sz="2800" b="1"/>
              <a:t>hũ cắt sợi, chiên vàng</a:t>
            </a:r>
            <a:r>
              <a:rPr lang="en-US" sz="2800" b="1"/>
              <a:t>. </a:t>
            </a:r>
            <a:endParaRPr lang="vi-VN" sz="2800" b="1" smtClean="0"/>
          </a:p>
          <a:p>
            <a:r>
              <a:rPr lang="vi-VN" sz="2800" b="1"/>
              <a:t> </a:t>
            </a:r>
            <a:r>
              <a:rPr lang="vi-VN" sz="2800" b="1" smtClean="0"/>
              <a:t>             - </a:t>
            </a:r>
            <a:r>
              <a:rPr lang="en-US" sz="2800" b="1" smtClean="0"/>
              <a:t>Giò </a:t>
            </a:r>
            <a:r>
              <a:rPr lang="en-US" sz="2800" b="1"/>
              <a:t>lụa cắt </a:t>
            </a:r>
            <a:r>
              <a:rPr lang="en-US" sz="2800" b="1"/>
              <a:t>sợi</a:t>
            </a:r>
            <a:r>
              <a:rPr lang="vi-VN" sz="2800" b="1" smtClean="0"/>
              <a:t> .</a:t>
            </a:r>
            <a:endParaRPr lang="en-US" sz="2800" b="1"/>
          </a:p>
        </p:txBody>
      </p:sp>
      <p:pic>
        <p:nvPicPr>
          <p:cNvPr id="7170" name="Picture 2" descr="Cách làm phở cuốn thập cẩm hấp dẫn tại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1440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ách làm phở cuốn thập cẩm hấp dẫn tại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9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4624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smtClean="0"/>
              <a:t>Bước 3: - Thịt </a:t>
            </a:r>
            <a:r>
              <a:rPr lang="vi-VN" sz="2800" b="1"/>
              <a:t>heo nạc cho vào nồi luộc chín</a:t>
            </a:r>
            <a:r>
              <a:rPr lang="vi-VN" sz="2800" b="1"/>
              <a:t>. </a:t>
            </a:r>
            <a:endParaRPr lang="vi-VN" sz="2800" b="1" smtClean="0"/>
          </a:p>
          <a:p>
            <a:r>
              <a:rPr lang="vi-VN" sz="2800" b="1"/>
              <a:t> </a:t>
            </a:r>
            <a:r>
              <a:rPr lang="vi-VN" sz="2800" b="1" smtClean="0"/>
              <a:t>             - Trứng </a:t>
            </a:r>
            <a:r>
              <a:rPr lang="vi-VN" sz="2800" b="1"/>
              <a:t>đập vào tô, cho ít hạt nêm vào đánh tan, chiên mỏng</a:t>
            </a:r>
            <a:r>
              <a:rPr lang="vi-VN" sz="2800" b="1"/>
              <a:t>. </a:t>
            </a:r>
            <a:endParaRPr lang="vi-VN" sz="2800" b="1" smtClean="0"/>
          </a:p>
          <a:p>
            <a:r>
              <a:rPr lang="vi-VN" sz="2800" b="1"/>
              <a:t> </a:t>
            </a:r>
            <a:r>
              <a:rPr lang="vi-VN" sz="2800" b="1" smtClean="0"/>
              <a:t>             - Sau </a:t>
            </a:r>
            <a:r>
              <a:rPr lang="vi-VN" sz="2800" b="1"/>
              <a:t>đó đem thịt và trứng cắt sợi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32182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040" y="404664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Bước 4: Xếp các nguyên liệu đã chuẩn bị lên đĩa</a:t>
            </a:r>
            <a:endParaRPr lang="en-US" sz="2800" b="1"/>
          </a:p>
        </p:txBody>
      </p:sp>
      <p:pic>
        <p:nvPicPr>
          <p:cNvPr id="9218" name="Picture 2" descr="https://cdn.eva.vn/upload/1-2018/images/2018-03-19/cach-lam-pho-cuon-thit-heo-pho-cuon-thit-heo-4-1521454587-453-width650height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1412777"/>
            <a:ext cx="4544888" cy="543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achlamhay.vn/upload/images/post/2019-10/banh-pho-cuon-thap-cam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48" y="1412778"/>
            <a:ext cx="4762500" cy="54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354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Phở cuốn </vt:lpstr>
      <vt:lpstr>PowerPoint Presentation</vt:lpstr>
      <vt:lpstr>Chuẩn bị dụng cụ</vt:lpstr>
      <vt:lpstr>Chuẩn bị nguyên liệu</vt:lpstr>
      <vt:lpstr>Qui trình thực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TRAN MINH TUAN</cp:lastModifiedBy>
  <cp:revision>7</cp:revision>
  <dcterms:created xsi:type="dcterms:W3CDTF">2020-12-07T13:23:34Z</dcterms:created>
  <dcterms:modified xsi:type="dcterms:W3CDTF">2020-12-07T14:37:01Z</dcterms:modified>
</cp:coreProperties>
</file>