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60" r:id="rId4"/>
    <p:sldId id="262" r:id="rId5"/>
    <p:sldId id="286" r:id="rId6"/>
    <p:sldId id="259" r:id="rId7"/>
    <p:sldId id="258" r:id="rId8"/>
    <p:sldId id="285" r:id="rId9"/>
    <p:sldId id="261" r:id="rId10"/>
    <p:sldId id="263" r:id="rId11"/>
    <p:sldId id="264" r:id="rId12"/>
    <p:sldId id="270" r:id="rId13"/>
    <p:sldId id="271" r:id="rId14"/>
    <p:sldId id="274" r:id="rId15"/>
    <p:sldId id="284" r:id="rId16"/>
    <p:sldId id="275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Fredoka One" panose="020B0604020202020204" charset="0"/>
      <p:regular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82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54271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582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        VẬN DỤNG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83491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2536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5364E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2536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2536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25364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"TÌM TÒI – MỞ RỘNG"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tối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giản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mẫu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dương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mà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mẫu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ước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nguyên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khác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2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thì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dạng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hữu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hạn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chỉ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dạng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hữu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hạn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tối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giản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mẫu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dương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mà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mẫu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ước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nguyên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khác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2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thì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dạng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vô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hạn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tuần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hoàn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chỉ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mới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phân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vô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hạn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tuần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hoàn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3475176" y="-2153776"/>
            <a:ext cx="2073406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488135" y="3925956"/>
            <a:ext cx="2082959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165481" y="3917303"/>
            <a:ext cx="283951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VD1,2 SBT/23.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 40, 41 SBT/24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1878" y="3886951"/>
            <a:ext cx="26203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“II.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221883" y="363146"/>
            <a:ext cx="6333562" cy="3100054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225" y="861652"/>
                <a:ext cx="5064918" cy="985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5" y="861652"/>
                <a:ext cx="5064918" cy="985526"/>
              </a:xfrm>
              <a:prstGeom prst="rect">
                <a:avLst/>
              </a:prstGeom>
              <a:blipFill>
                <a:blip r:embed="rId3"/>
                <a:stretch>
                  <a:fillRect l="-1925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1954542" y="1891619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542" y="1891619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272513" y="1942135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13" y="1942135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C382A71-E1D0-42F3-935E-FDC4CB33E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66" y="3574770"/>
            <a:ext cx="7393826" cy="1199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27568" y="1131157"/>
            <a:ext cx="6933208" cy="3662584"/>
            <a:chOff x="-373716" y="-1952334"/>
            <a:chExt cx="13039118" cy="11502772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952334"/>
              <a:ext cx="13039118" cy="10439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 BÀI 5: </a:t>
              </a: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-93858" y="8565553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357437" y="1676379"/>
            <a:ext cx="8429125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I.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II. </a:t>
            </a:r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710501" y="216663"/>
            <a:ext cx="7312708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edoka One"/>
                <a:cs typeface="Fredoka One"/>
                <a:sym typeface="Fredoka One"/>
              </a:rPr>
              <a:t>Tiết</a:t>
            </a:r>
            <a:r>
              <a:rPr 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edoka One"/>
                <a:cs typeface="Fredoka One"/>
                <a:sym typeface="Fredoka One"/>
              </a:rPr>
              <a:t> 19. BÀI 5: 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edoka One"/>
                <a:cs typeface="Fredoka One"/>
                <a:sym typeface="Fredoka One"/>
              </a:rPr>
              <a:t>BIỂU DIỄN THẬP PHÂN CỦA SỐ HỮU TỈ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14842" y="324171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I.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59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:20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3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341440" cy="369332"/>
              </a:xfrm>
              <a:prstGeom prst="rect">
                <a:avLst/>
              </a:prstGeom>
              <a:blipFill>
                <a:blip r:embed="rId4"/>
                <a:stretch>
                  <a:fillRect l="-32143" t="-25000" r="-53571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0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341440" cy="369332"/>
              </a:xfrm>
              <a:prstGeom prst="rect">
                <a:avLst/>
              </a:prstGeom>
              <a:blipFill>
                <a:blip r:embed="rId5"/>
                <a:stretch>
                  <a:fillRect l="-32143" t="-22951" r="-5357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450817" y="943095"/>
            <a:ext cx="2589403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592470" y="2027413"/>
            <a:ext cx="4359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𝑠𝑎𝑢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+mn-lt"/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667</Words>
  <Application>Microsoft Office PowerPoint</Application>
  <PresentationFormat>On-screen Show (16:9)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Times New Roman</vt:lpstr>
      <vt:lpstr>Nunito</vt:lpstr>
      <vt:lpstr>Calibri</vt:lpstr>
      <vt:lpstr>Wingdings</vt:lpstr>
      <vt:lpstr>Arial</vt:lpstr>
      <vt:lpstr>Fredoka One</vt:lpstr>
      <vt:lpstr>Cambria Math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hanh nguyen</cp:lastModifiedBy>
  <cp:revision>13</cp:revision>
  <dcterms:modified xsi:type="dcterms:W3CDTF">2022-10-07T08:47:37Z</dcterms:modified>
</cp:coreProperties>
</file>