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audio1.wav" ContentType="audio/wav"/>
  <Override PartName="/ppt/media/audio2.wav" ContentType="audio/wav"/>
  <Override PartName="/ppt/notesSlides/notesSlide1.xml" ContentType="application/vnd.openxmlformats-officedocument.presentationml.notesSlide+xml"/>
  <Override PartName="/ppt/media/audio3.wav" ContentType="audio/wav"/>
  <Override PartName="/ppt/media/audio4.wav" ContentType="audio/wav"/>
  <Override PartName="/ppt/media/audio5.wav" ContentType="audio/wav"/>
  <Override PartName="/ppt/media/audio6.wav" ContentType="audio/wav"/>
  <Override PartName="/ppt/media/audio7.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73" r:id="rId2"/>
  </p:sldMasterIdLst>
  <p:notesMasterIdLst>
    <p:notesMasterId r:id="rId28"/>
  </p:notesMasterIdLst>
  <p:sldIdLst>
    <p:sldId id="307" r:id="rId3"/>
    <p:sldId id="288" r:id="rId4"/>
    <p:sldId id="289" r:id="rId5"/>
    <p:sldId id="290" r:id="rId6"/>
    <p:sldId id="310" r:id="rId7"/>
    <p:sldId id="311" r:id="rId8"/>
    <p:sldId id="312" r:id="rId9"/>
    <p:sldId id="313" r:id="rId10"/>
    <p:sldId id="314" r:id="rId11"/>
    <p:sldId id="304" r:id="rId12"/>
    <p:sldId id="291" r:id="rId13"/>
    <p:sldId id="305" r:id="rId14"/>
    <p:sldId id="292" r:id="rId15"/>
    <p:sldId id="293" r:id="rId16"/>
    <p:sldId id="294" r:id="rId17"/>
    <p:sldId id="297" r:id="rId18"/>
    <p:sldId id="306" r:id="rId19"/>
    <p:sldId id="298" r:id="rId20"/>
    <p:sldId id="299" r:id="rId21"/>
    <p:sldId id="300" r:id="rId22"/>
    <p:sldId id="302" r:id="rId23"/>
    <p:sldId id="308" r:id="rId24"/>
    <p:sldId id="303" r:id="rId25"/>
    <p:sldId id="315" r:id="rId26"/>
    <p:sldId id="30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5.wmf"/><Relationship Id="rId4"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8.wmf"/><Relationship Id="rId4"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A2C40C-43A8-477F-B21B-22F3F6A77135}"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DA7955-9016-49B2-ACB8-A5578836D242}" type="slidenum">
              <a:rPr lang="en-US" smtClean="0"/>
              <a:t>‹#›</a:t>
            </a:fld>
            <a:endParaRPr lang="en-US"/>
          </a:p>
        </p:txBody>
      </p:sp>
    </p:spTree>
    <p:extLst>
      <p:ext uri="{BB962C8B-B14F-4D97-AF65-F5344CB8AC3E}">
        <p14:creationId xmlns:p14="http://schemas.microsoft.com/office/powerpoint/2010/main" val="4014551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157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3CD5E49-288D-4A44-8C07-FCD4B1A08434}" type="datetimeFigureOut">
              <a:rPr lang="en-US" smtClean="0"/>
              <a:t>10/12/2022</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A949302-2785-4C92-876F-D8F73F29A114}"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38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CD5E49-288D-4A44-8C07-FCD4B1A08434}"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49302-2785-4C92-876F-D8F73F29A114}" type="slidenum">
              <a:rPr lang="en-US" smtClean="0"/>
              <a:t>‹#›</a:t>
            </a:fld>
            <a:endParaRPr lang="en-US"/>
          </a:p>
        </p:txBody>
      </p:sp>
    </p:spTree>
    <p:extLst>
      <p:ext uri="{BB962C8B-B14F-4D97-AF65-F5344CB8AC3E}">
        <p14:creationId xmlns:p14="http://schemas.microsoft.com/office/powerpoint/2010/main" val="422024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CD5E49-288D-4A44-8C07-FCD4B1A08434}"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49302-2785-4C92-876F-D8F73F29A114}" type="slidenum">
              <a:rPr lang="en-US" smtClean="0"/>
              <a:t>‹#›</a:t>
            </a:fld>
            <a:endParaRPr lang="en-US"/>
          </a:p>
        </p:txBody>
      </p:sp>
    </p:spTree>
    <p:extLst>
      <p:ext uri="{BB962C8B-B14F-4D97-AF65-F5344CB8AC3E}">
        <p14:creationId xmlns:p14="http://schemas.microsoft.com/office/powerpoint/2010/main" val="3264068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10/12/2022</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83169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10/12/2022</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13790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10/12/2022</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690543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10/12/2022</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385805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10/12/2022</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524142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10/12/2022</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470241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10/12/2022</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175282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10/12/2022</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2372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CD5E49-288D-4A44-8C07-FCD4B1A08434}"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49302-2785-4C92-876F-D8F73F29A114}" type="slidenum">
              <a:rPr lang="en-US" smtClean="0"/>
              <a:t>‹#›</a:t>
            </a:fld>
            <a:endParaRPr lang="en-US"/>
          </a:p>
        </p:txBody>
      </p:sp>
    </p:spTree>
    <p:extLst>
      <p:ext uri="{BB962C8B-B14F-4D97-AF65-F5344CB8AC3E}">
        <p14:creationId xmlns:p14="http://schemas.microsoft.com/office/powerpoint/2010/main" val="1206613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10/12/2022</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418553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CD5E49-288D-4A44-8C07-FCD4B1A08434}"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49302-2785-4C92-876F-D8F73F29A114}"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696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CD5E49-288D-4A44-8C07-FCD4B1A08434}"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49302-2785-4C92-876F-D8F73F29A114}" type="slidenum">
              <a:rPr lang="en-US" smtClean="0"/>
              <a:t>‹#›</a:t>
            </a:fld>
            <a:endParaRPr lang="en-US"/>
          </a:p>
        </p:txBody>
      </p:sp>
    </p:spTree>
    <p:extLst>
      <p:ext uri="{BB962C8B-B14F-4D97-AF65-F5344CB8AC3E}">
        <p14:creationId xmlns:p14="http://schemas.microsoft.com/office/powerpoint/2010/main" val="2298500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CD5E49-288D-4A44-8C07-FCD4B1A08434}" type="datetimeFigureOut">
              <a:rPr lang="en-US" smtClean="0"/>
              <a:t>10/12/2022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949302-2785-4C92-876F-D8F73F29A114}" type="slidenum">
              <a:rPr lang="en-US" smtClean="0"/>
              <a:t>‹#›</a:t>
            </a:fld>
            <a:endParaRPr lang="en-US"/>
          </a:p>
        </p:txBody>
      </p:sp>
    </p:spTree>
    <p:extLst>
      <p:ext uri="{BB962C8B-B14F-4D97-AF65-F5344CB8AC3E}">
        <p14:creationId xmlns:p14="http://schemas.microsoft.com/office/powerpoint/2010/main" val="283392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CD5E49-288D-4A44-8C07-FCD4B1A08434}" type="datetimeFigureOut">
              <a:rPr lang="en-US" smtClean="0"/>
              <a:t>10/12/2022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949302-2785-4C92-876F-D8F73F29A114}" type="slidenum">
              <a:rPr lang="en-US" smtClean="0"/>
              <a:t>‹#›</a:t>
            </a:fld>
            <a:endParaRPr lang="en-US"/>
          </a:p>
        </p:txBody>
      </p:sp>
    </p:spTree>
    <p:extLst>
      <p:ext uri="{BB962C8B-B14F-4D97-AF65-F5344CB8AC3E}">
        <p14:creationId xmlns:p14="http://schemas.microsoft.com/office/powerpoint/2010/main" val="729093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D5E49-288D-4A44-8C07-FCD4B1A08434}" type="datetimeFigureOut">
              <a:rPr lang="en-US" smtClean="0"/>
              <a:t>10/12/2022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949302-2785-4C92-876F-D8F73F29A114}" type="slidenum">
              <a:rPr lang="en-US" smtClean="0"/>
              <a:t>‹#›</a:t>
            </a:fld>
            <a:endParaRPr lang="en-US"/>
          </a:p>
        </p:txBody>
      </p:sp>
    </p:spTree>
    <p:extLst>
      <p:ext uri="{BB962C8B-B14F-4D97-AF65-F5344CB8AC3E}">
        <p14:creationId xmlns:p14="http://schemas.microsoft.com/office/powerpoint/2010/main" val="347795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3CD5E49-288D-4A44-8C07-FCD4B1A08434}"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49302-2785-4C92-876F-D8F73F29A114}" type="slidenum">
              <a:rPr lang="en-US" smtClean="0"/>
              <a:t>‹#›</a:t>
            </a:fld>
            <a:endParaRPr lang="en-US"/>
          </a:p>
        </p:txBody>
      </p:sp>
    </p:spTree>
    <p:extLst>
      <p:ext uri="{BB962C8B-B14F-4D97-AF65-F5344CB8AC3E}">
        <p14:creationId xmlns:p14="http://schemas.microsoft.com/office/powerpoint/2010/main" val="2856551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3CD5E49-288D-4A44-8C07-FCD4B1A08434}"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49302-2785-4C92-876F-D8F73F29A114}" type="slidenum">
              <a:rPr lang="en-US" smtClean="0"/>
              <a:t>‹#›</a:t>
            </a:fld>
            <a:endParaRPr lang="en-US"/>
          </a:p>
        </p:txBody>
      </p:sp>
    </p:spTree>
    <p:extLst>
      <p:ext uri="{BB962C8B-B14F-4D97-AF65-F5344CB8AC3E}">
        <p14:creationId xmlns:p14="http://schemas.microsoft.com/office/powerpoint/2010/main" val="2205784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3CD5E49-288D-4A44-8C07-FCD4B1A08434}" type="datetimeFigureOut">
              <a:rPr lang="en-US" smtClean="0"/>
              <a:t>10/12/2022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A949302-2785-4C92-876F-D8F73F29A114}" type="slidenum">
              <a:rPr lang="en-US" smtClean="0"/>
              <a:t>‹#›</a:t>
            </a:fld>
            <a:endParaRPr lang="en-US"/>
          </a:p>
        </p:txBody>
      </p:sp>
    </p:spTree>
    <p:extLst>
      <p:ext uri="{BB962C8B-B14F-4D97-AF65-F5344CB8AC3E}">
        <p14:creationId xmlns:p14="http://schemas.microsoft.com/office/powerpoint/2010/main" val="416292553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10/12/2022</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310754843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7.wav"/><Relationship Id="rId7" Type="http://schemas.openxmlformats.org/officeDocument/2006/relationships/image" Target="../media/image13.gif"/><Relationship Id="rId12" Type="http://schemas.openxmlformats.org/officeDocument/2006/relationships/image" Target="../media/image230.png"/><Relationship Id="rId2" Type="http://schemas.openxmlformats.org/officeDocument/2006/relationships/audio" Target="../media/audio4.wav"/><Relationship Id="rId1" Type="http://schemas.openxmlformats.org/officeDocument/2006/relationships/slideLayout" Target="../slideLayouts/slideLayout12.xml"/><Relationship Id="rId6" Type="http://schemas.openxmlformats.org/officeDocument/2006/relationships/image" Target="../media/image12.gif"/><Relationship Id="rId11" Type="http://schemas.openxmlformats.org/officeDocument/2006/relationships/image" Target="../media/image18.gif"/><Relationship Id="rId5" Type="http://schemas.openxmlformats.org/officeDocument/2006/relationships/audio" Target="../media/audio6.wav"/><Relationship Id="rId10" Type="http://schemas.openxmlformats.org/officeDocument/2006/relationships/image" Target="../media/image16.gif"/><Relationship Id="rId4" Type="http://schemas.openxmlformats.org/officeDocument/2006/relationships/audio" Target="../media/audio5.wav"/><Relationship Id="rId9" Type="http://schemas.openxmlformats.org/officeDocument/2006/relationships/slide" Target="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2.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7.gif"/><Relationship Id="rId18" Type="http://schemas.openxmlformats.org/officeDocument/2006/relationships/image" Target="../media/image12.gif"/><Relationship Id="rId3" Type="http://schemas.openxmlformats.org/officeDocument/2006/relationships/audio" Target="../media/media1.WAV"/><Relationship Id="rId21" Type="http://schemas.openxmlformats.org/officeDocument/2006/relationships/image" Target="../media/image15.png"/><Relationship Id="rId7" Type="http://schemas.openxmlformats.org/officeDocument/2006/relationships/slide" Target="slide2.xml"/><Relationship Id="rId12" Type="http://schemas.openxmlformats.org/officeDocument/2006/relationships/image" Target="../media/image6.gif"/><Relationship Id="rId17" Type="http://schemas.openxmlformats.org/officeDocument/2006/relationships/image" Target="../media/image11.gif"/><Relationship Id="rId2" Type="http://schemas.microsoft.com/office/2007/relationships/media" Target="../media/media1.WAV"/><Relationship Id="rId16" Type="http://schemas.openxmlformats.org/officeDocument/2006/relationships/image" Target="../media/image10.gif"/><Relationship Id="rId20" Type="http://schemas.openxmlformats.org/officeDocument/2006/relationships/image" Target="../media/image14.gif"/><Relationship Id="rId1" Type="http://schemas.openxmlformats.org/officeDocument/2006/relationships/audio" Target="file:///D:\Rung%20Chuong%20Vang\8.%20Ket%20thuc%20cau%20hoi.wav" TargetMode="External"/><Relationship Id="rId6" Type="http://schemas.openxmlformats.org/officeDocument/2006/relationships/audio" Target="../media/audio1.wav"/><Relationship Id="rId11" Type="http://schemas.openxmlformats.org/officeDocument/2006/relationships/image" Target="../media/image5.gif"/><Relationship Id="rId5" Type="http://schemas.openxmlformats.org/officeDocument/2006/relationships/slideLayout" Target="../slideLayouts/slideLayout12.xml"/><Relationship Id="rId15" Type="http://schemas.openxmlformats.org/officeDocument/2006/relationships/image" Target="../media/image9.gif"/><Relationship Id="rId10" Type="http://schemas.openxmlformats.org/officeDocument/2006/relationships/image" Target="../media/image4.gif"/><Relationship Id="rId19" Type="http://schemas.openxmlformats.org/officeDocument/2006/relationships/image" Target="../media/image13.gif"/><Relationship Id="rId4" Type="http://schemas.openxmlformats.org/officeDocument/2006/relationships/audio" Target="file:///D:\Rung%20Chuong%20Vang\chaomung.wav" TargetMode="External"/><Relationship Id="rId9" Type="http://schemas.openxmlformats.org/officeDocument/2006/relationships/image" Target="../media/image3.png"/><Relationship Id="rId14" Type="http://schemas.openxmlformats.org/officeDocument/2006/relationships/image" Target="../media/image8.gif"/></Relationships>
</file>

<file path=ppt/slides/_rels/slide2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0.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24.wmf"/><Relationship Id="rId4" Type="http://schemas.openxmlformats.org/officeDocument/2006/relationships/image" Target="../media/image19.wmf"/><Relationship Id="rId9"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16.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0.wmf"/><Relationship Id="rId11" Type="http://schemas.openxmlformats.org/officeDocument/2006/relationships/oleObject" Target="../embeddings/oleObject15.bin"/><Relationship Id="rId5" Type="http://schemas.openxmlformats.org/officeDocument/2006/relationships/oleObject" Target="../embeddings/oleObject11.bin"/><Relationship Id="rId10" Type="http://schemas.openxmlformats.org/officeDocument/2006/relationships/oleObject" Target="../embeddings/oleObject14.bin"/><Relationship Id="rId4" Type="http://schemas.openxmlformats.org/officeDocument/2006/relationships/image" Target="../media/image19.wmf"/><Relationship Id="rId9" Type="http://schemas.openxmlformats.org/officeDocument/2006/relationships/oleObject" Target="../embeddings/oleObject13.bin"/><Relationship Id="rId14" Type="http://schemas.openxmlformats.org/officeDocument/2006/relationships/image" Target="../media/image28.wmf"/></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8.xml"/><Relationship Id="rId3" Type="http://schemas.openxmlformats.org/officeDocument/2006/relationships/audio" Target="../media/audio3.wav"/><Relationship Id="rId7" Type="http://schemas.openxmlformats.org/officeDocument/2006/relationships/image" Target="../media/image16.gif"/><Relationship Id="rId12"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3.xml"/><Relationship Id="rId11" Type="http://schemas.openxmlformats.org/officeDocument/2006/relationships/slide" Target="slide10.xml"/><Relationship Id="rId5" Type="http://schemas.openxmlformats.org/officeDocument/2006/relationships/image" Target="../media/image13.gif"/><Relationship Id="rId15" Type="http://schemas.openxmlformats.org/officeDocument/2006/relationships/slide" Target="slide16.xml"/><Relationship Id="rId10" Type="http://schemas.openxmlformats.org/officeDocument/2006/relationships/slide" Target="slide4.xml"/><Relationship Id="rId4" Type="http://schemas.openxmlformats.org/officeDocument/2006/relationships/image" Target="../media/image12.gif"/><Relationship Id="rId9" Type="http://schemas.openxmlformats.org/officeDocument/2006/relationships/slide" Target="slide6.xml"/><Relationship Id="rId14" Type="http://schemas.openxmlformats.org/officeDocument/2006/relationships/slide" Target="slide7.xml"/></Relationships>
</file>

<file path=ppt/slides/_rels/slide4.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5.wav"/><Relationship Id="rId7" Type="http://schemas.openxmlformats.org/officeDocument/2006/relationships/image" Target="../media/image13.gif"/><Relationship Id="rId12" Type="http://schemas.openxmlformats.org/officeDocument/2006/relationships/image" Target="../media/image19.png"/><Relationship Id="rId2" Type="http://schemas.openxmlformats.org/officeDocument/2006/relationships/audio" Target="../media/audio4.wav"/><Relationship Id="rId1" Type="http://schemas.openxmlformats.org/officeDocument/2006/relationships/slideLayout" Target="../slideLayouts/slideLayout12.xml"/><Relationship Id="rId6" Type="http://schemas.openxmlformats.org/officeDocument/2006/relationships/image" Target="../media/image12.gif"/><Relationship Id="rId11" Type="http://schemas.openxmlformats.org/officeDocument/2006/relationships/image" Target="../media/image18.gif"/><Relationship Id="rId5" Type="http://schemas.openxmlformats.org/officeDocument/2006/relationships/audio" Target="../media/audio7.wav"/><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7.wav"/><Relationship Id="rId7" Type="http://schemas.openxmlformats.org/officeDocument/2006/relationships/image" Target="../media/image13.gif"/><Relationship Id="rId2" Type="http://schemas.openxmlformats.org/officeDocument/2006/relationships/audio" Target="../media/audio4.wav"/><Relationship Id="rId1" Type="http://schemas.openxmlformats.org/officeDocument/2006/relationships/slideLayout" Target="../slideLayouts/slideLayout12.xml"/><Relationship Id="rId6" Type="http://schemas.openxmlformats.org/officeDocument/2006/relationships/image" Target="../media/image12.gif"/><Relationship Id="rId11" Type="http://schemas.openxmlformats.org/officeDocument/2006/relationships/image" Target="../media/image18.gif"/><Relationship Id="rId5" Type="http://schemas.openxmlformats.org/officeDocument/2006/relationships/audio" Target="../media/audio6.wav"/><Relationship Id="rId10" Type="http://schemas.openxmlformats.org/officeDocument/2006/relationships/image" Target="../media/image16.gif"/><Relationship Id="rId4" Type="http://schemas.openxmlformats.org/officeDocument/2006/relationships/audio" Target="../media/audio5.wav"/><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7.wav"/><Relationship Id="rId7" Type="http://schemas.openxmlformats.org/officeDocument/2006/relationships/image" Target="../media/image13.gif"/><Relationship Id="rId12" Type="http://schemas.openxmlformats.org/officeDocument/2006/relationships/image" Target="../media/image20.png"/><Relationship Id="rId2" Type="http://schemas.openxmlformats.org/officeDocument/2006/relationships/audio" Target="../media/audio4.wav"/><Relationship Id="rId1" Type="http://schemas.openxmlformats.org/officeDocument/2006/relationships/slideLayout" Target="../slideLayouts/slideLayout12.xml"/><Relationship Id="rId6" Type="http://schemas.openxmlformats.org/officeDocument/2006/relationships/image" Target="../media/image12.gif"/><Relationship Id="rId11" Type="http://schemas.openxmlformats.org/officeDocument/2006/relationships/image" Target="../media/image18.gif"/><Relationship Id="rId5" Type="http://schemas.openxmlformats.org/officeDocument/2006/relationships/audio" Target="../media/audio6.wav"/><Relationship Id="rId10" Type="http://schemas.openxmlformats.org/officeDocument/2006/relationships/image" Target="../media/image16.gif"/><Relationship Id="rId4" Type="http://schemas.openxmlformats.org/officeDocument/2006/relationships/audio" Target="../media/audio5.wav"/><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7.wav"/><Relationship Id="rId7" Type="http://schemas.openxmlformats.org/officeDocument/2006/relationships/image" Target="../media/image13.gif"/><Relationship Id="rId2" Type="http://schemas.openxmlformats.org/officeDocument/2006/relationships/audio" Target="../media/audio4.wav"/><Relationship Id="rId1" Type="http://schemas.openxmlformats.org/officeDocument/2006/relationships/slideLayout" Target="../slideLayouts/slideLayout12.xml"/><Relationship Id="rId6" Type="http://schemas.openxmlformats.org/officeDocument/2006/relationships/image" Target="../media/image12.gif"/><Relationship Id="rId11" Type="http://schemas.openxmlformats.org/officeDocument/2006/relationships/image" Target="../media/image18.gif"/><Relationship Id="rId5" Type="http://schemas.openxmlformats.org/officeDocument/2006/relationships/audio" Target="../media/audio6.wav"/><Relationship Id="rId10" Type="http://schemas.openxmlformats.org/officeDocument/2006/relationships/image" Target="../media/image16.gif"/><Relationship Id="rId4" Type="http://schemas.openxmlformats.org/officeDocument/2006/relationships/audio" Target="../media/audio5.wav"/><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7.wav"/><Relationship Id="rId7" Type="http://schemas.openxmlformats.org/officeDocument/2006/relationships/image" Target="../media/image13.gif"/><Relationship Id="rId12" Type="http://schemas.openxmlformats.org/officeDocument/2006/relationships/image" Target="../media/image21.png"/><Relationship Id="rId2" Type="http://schemas.openxmlformats.org/officeDocument/2006/relationships/audio" Target="../media/audio4.wav"/><Relationship Id="rId1" Type="http://schemas.openxmlformats.org/officeDocument/2006/relationships/slideLayout" Target="../slideLayouts/slideLayout12.xml"/><Relationship Id="rId6" Type="http://schemas.openxmlformats.org/officeDocument/2006/relationships/image" Target="../media/image12.gif"/><Relationship Id="rId11" Type="http://schemas.openxmlformats.org/officeDocument/2006/relationships/image" Target="../media/image18.gif"/><Relationship Id="rId5" Type="http://schemas.openxmlformats.org/officeDocument/2006/relationships/audio" Target="../media/audio6.wav"/><Relationship Id="rId10" Type="http://schemas.openxmlformats.org/officeDocument/2006/relationships/image" Target="../media/image16.gif"/><Relationship Id="rId4" Type="http://schemas.openxmlformats.org/officeDocument/2006/relationships/audio" Target="../media/audio5.wav"/><Relationship Id="rId9"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7.wav"/><Relationship Id="rId7" Type="http://schemas.openxmlformats.org/officeDocument/2006/relationships/image" Target="../media/image13.gif"/><Relationship Id="rId12" Type="http://schemas.openxmlformats.org/officeDocument/2006/relationships/image" Target="../media/image220.png"/><Relationship Id="rId2" Type="http://schemas.openxmlformats.org/officeDocument/2006/relationships/audio" Target="../media/audio4.wav"/><Relationship Id="rId1" Type="http://schemas.openxmlformats.org/officeDocument/2006/relationships/slideLayout" Target="../slideLayouts/slideLayout12.xml"/><Relationship Id="rId6" Type="http://schemas.openxmlformats.org/officeDocument/2006/relationships/image" Target="../media/image12.gif"/><Relationship Id="rId11" Type="http://schemas.openxmlformats.org/officeDocument/2006/relationships/image" Target="../media/image18.gif"/><Relationship Id="rId5" Type="http://schemas.openxmlformats.org/officeDocument/2006/relationships/audio" Target="../media/audio6.wav"/><Relationship Id="rId10" Type="http://schemas.openxmlformats.org/officeDocument/2006/relationships/image" Target="../media/image16.gif"/><Relationship Id="rId4" Type="http://schemas.openxmlformats.org/officeDocument/2006/relationships/audio" Target="../media/audio5.wav"/><Relationship Id="rId9"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44CC938F-7CE3-400D-A6E5-3C197B03CDBC}"/>
              </a:ext>
            </a:extLst>
          </p:cNvPr>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318" y="294289"/>
            <a:ext cx="13705489" cy="6421820"/>
          </a:xfrm>
          <a:prstGeom prst="rect">
            <a:avLst/>
          </a:prstGeom>
        </p:spPr>
      </p:pic>
      <p:sp>
        <p:nvSpPr>
          <p:cNvPr id="5" name="TextBox 4"/>
          <p:cNvSpPr txBox="1"/>
          <p:nvPr/>
        </p:nvSpPr>
        <p:spPr>
          <a:xfrm>
            <a:off x="736848" y="1765738"/>
            <a:ext cx="9436962" cy="1569660"/>
          </a:xfrm>
          <a:prstGeom prst="rect">
            <a:avLst/>
          </a:prstGeom>
          <a:noFill/>
        </p:spPr>
        <p:txBody>
          <a:bodyPr wrap="square" rtlCol="0">
            <a:spAutoFit/>
          </a:bodyPr>
          <a:lstStyle/>
          <a:p>
            <a:pPr algn="ctr"/>
            <a:r>
              <a:rPr lang="en-US" sz="4800" b="1" dirty="0" err="1">
                <a:latin typeface="Times New Roman" panose="02020603050405020304" pitchFamily="18" charset="0"/>
                <a:cs typeface="Times New Roman" panose="02020603050405020304" pitchFamily="18" charset="0"/>
              </a:rPr>
              <a:t>Tiết</a:t>
            </a:r>
            <a:r>
              <a:rPr lang="en-US" sz="4800" b="1" dirty="0">
                <a:latin typeface="Times New Roman" panose="02020603050405020304" pitchFamily="18" charset="0"/>
                <a:cs typeface="Times New Roman" panose="02020603050405020304" pitchFamily="18" charset="0"/>
              </a:rPr>
              <a:t> 22- Quan </a:t>
            </a:r>
            <a:r>
              <a:rPr lang="en-US" sz="4800" b="1" dirty="0" err="1">
                <a:latin typeface="Times New Roman" panose="02020603050405020304" pitchFamily="18" charset="0"/>
                <a:cs typeface="Times New Roman" panose="02020603050405020304" pitchFamily="18" charset="0"/>
              </a:rPr>
              <a:t>hệ</a:t>
            </a:r>
            <a:r>
              <a:rPr lang="en-US" sz="4800" b="1" dirty="0">
                <a:latin typeface="Times New Roman" panose="02020603050405020304" pitchFamily="18" charset="0"/>
                <a:cs typeface="Times New Roman" panose="02020603050405020304" pitchFamily="18" charset="0"/>
              </a:rPr>
              <a:t> chia </a:t>
            </a:r>
            <a:r>
              <a:rPr lang="en-US" sz="4800" b="1" dirty="0" err="1">
                <a:latin typeface="Times New Roman" panose="02020603050405020304" pitchFamily="18" charset="0"/>
                <a:cs typeface="Times New Roman" panose="02020603050405020304" pitchFamily="18" charset="0"/>
              </a:rPr>
              <a:t>hết</a:t>
            </a:r>
            <a:r>
              <a:rPr lang="en-US" sz="4800" b="1" dirty="0">
                <a:latin typeface="Times New Roman" panose="02020603050405020304" pitchFamily="18" charset="0"/>
                <a:cs typeface="Times New Roman" panose="02020603050405020304" pitchFamily="18" charset="0"/>
              </a:rPr>
              <a:t>. </a:t>
            </a:r>
          </a:p>
          <a:p>
            <a:pPr algn="ctr"/>
            <a:r>
              <a:rPr lang="en-US" sz="4800" b="1" dirty="0" err="1">
                <a:latin typeface="Times New Roman" panose="02020603050405020304" pitchFamily="18" charset="0"/>
                <a:cs typeface="Times New Roman" panose="02020603050405020304" pitchFamily="18" charset="0"/>
              </a:rPr>
              <a:t>Tính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chất</a:t>
            </a:r>
            <a:r>
              <a:rPr lang="en-US" sz="4800" b="1" dirty="0">
                <a:latin typeface="Times New Roman" panose="02020603050405020304" pitchFamily="18" charset="0"/>
                <a:cs typeface="Times New Roman" panose="02020603050405020304" pitchFamily="18" charset="0"/>
              </a:rPr>
              <a:t> chia </a:t>
            </a:r>
            <a:r>
              <a:rPr lang="en-US" sz="4800" b="1" dirty="0" err="1">
                <a:latin typeface="Times New Roman" panose="02020603050405020304" pitchFamily="18" charset="0"/>
                <a:cs typeface="Times New Roman" panose="02020603050405020304" pitchFamily="18" charset="0"/>
              </a:rPr>
              <a:t>hết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tiết</a:t>
            </a:r>
            <a:r>
              <a:rPr lang="en-US" sz="4800" b="1" dirty="0">
                <a:latin typeface="Times New Roman" panose="02020603050405020304" pitchFamily="18" charset="0"/>
                <a:cs typeface="Times New Roman" panose="02020603050405020304" pitchFamily="18" charset="0"/>
              </a:rPr>
              <a:t> 2)</a:t>
            </a:r>
            <a:endParaRPr lang="en-US" sz="4800" dirty="0"/>
          </a:p>
        </p:txBody>
      </p:sp>
    </p:spTree>
    <p:extLst>
      <p:ext uri="{BB962C8B-B14F-4D97-AF65-F5344CB8AC3E}">
        <p14:creationId xmlns:p14="http://schemas.microsoft.com/office/powerpoint/2010/main" val="32846249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406400" y="259300"/>
            <a:ext cx="113792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195" name="Picture 3"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77951" y="319088"/>
            <a:ext cx="19304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447800"/>
            <a:ext cx="11277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WordArt 5"/>
          <p:cNvSpPr>
            <a:spLocks noChangeArrowheads="1" noChangeShapeType="1" noTextEdit="1"/>
          </p:cNvSpPr>
          <p:nvPr/>
        </p:nvSpPr>
        <p:spPr bwMode="auto">
          <a:xfrm>
            <a:off x="3759200" y="547688"/>
            <a:ext cx="6908800" cy="60960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a:ea typeface="+mn-ea"/>
                <a:cs typeface="Times New Roman"/>
              </a:rPr>
              <a:t>Rung chuông vàng</a:t>
            </a:r>
          </a:p>
        </p:txBody>
      </p:sp>
      <p:grpSp>
        <p:nvGrpSpPr>
          <p:cNvPr id="8198" name="Group 6"/>
          <p:cNvGrpSpPr>
            <a:grpSpLocks/>
          </p:cNvGrpSpPr>
          <p:nvPr/>
        </p:nvGrpSpPr>
        <p:grpSpPr bwMode="auto">
          <a:xfrm>
            <a:off x="9550400" y="6019801"/>
            <a:ext cx="1557867" cy="561975"/>
            <a:chOff x="4512" y="3792"/>
            <a:chExt cx="736" cy="354"/>
          </a:xfrm>
        </p:grpSpPr>
        <p:pic>
          <p:nvPicPr>
            <p:cNvPr id="8240" name="Picture 7" descr="ani3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1" name="Text Box 8">
              <a:hlinkClick r:id="" action="ppaction://noaction"/>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VnArial Narrow" pitchFamily="34" charset="0"/>
                  <a:ea typeface="+mn-ea"/>
                  <a:cs typeface="+mn-cs"/>
                  <a:hlinkClick r:id="rId9" action="ppaction://hlinksldjump"/>
                </a:rPr>
                <a:t>Home</a:t>
              </a:r>
              <a:endParaRPr kumimoji="0" lang="en-US" sz="2000" b="1" i="0" u="none" strike="noStrike" kern="1200" cap="none" spc="0" normalizeH="0" baseline="0" noProof="0" dirty="0">
                <a:ln>
                  <a:noFill/>
                </a:ln>
                <a:solidFill>
                  <a:prstClr val="black"/>
                </a:solidFill>
                <a:effectLst/>
                <a:uLnTx/>
                <a:uFillTx/>
                <a:latin typeface=".VnArial Narrow" pitchFamily="34" charset="0"/>
                <a:ea typeface="+mn-ea"/>
                <a:cs typeface="+mn-cs"/>
              </a:endParaRPr>
            </a:p>
          </p:txBody>
        </p:sp>
      </p:grpSp>
      <p:sp>
        <p:nvSpPr>
          <p:cNvPr id="8199" name="AutoShape 9"/>
          <p:cNvSpPr>
            <a:spLocks noChangeArrowheads="1"/>
          </p:cNvSpPr>
          <p:nvPr/>
        </p:nvSpPr>
        <p:spPr bwMode="auto">
          <a:xfrm>
            <a:off x="5080000" y="1604964"/>
            <a:ext cx="22352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00" name="AutoShape 10"/>
          <p:cNvSpPr>
            <a:spLocks noChangeArrowheads="1"/>
          </p:cNvSpPr>
          <p:nvPr/>
        </p:nvSpPr>
        <p:spPr bwMode="auto">
          <a:xfrm>
            <a:off x="5177367" y="1655763"/>
            <a:ext cx="2048933"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01" name="Text Box 11"/>
          <p:cNvSpPr txBox="1">
            <a:spLocks noChangeArrowheads="1"/>
          </p:cNvSpPr>
          <p:nvPr/>
        </p:nvSpPr>
        <p:spPr bwMode="auto">
          <a:xfrm>
            <a:off x="5213318" y="1632843"/>
            <a:ext cx="215053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nBlack" pitchFamily="34" charset="0"/>
                <a:ea typeface="+mn-ea"/>
                <a:cs typeface="+mn-cs"/>
              </a:rPr>
              <a:t>C©u hái 7</a:t>
            </a:r>
          </a:p>
        </p:txBody>
      </p:sp>
      <p:pic>
        <p:nvPicPr>
          <p:cNvPr id="8202" name="Picture 12" descr="star_tip_md_wht"/>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769600" y="838200"/>
            <a:ext cx="71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3" descr="people008"/>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1032933" y="52578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5" name="Text Box 15"/>
          <p:cNvSpPr txBox="1">
            <a:spLocks noChangeArrowheads="1"/>
          </p:cNvSpPr>
          <p:nvPr/>
        </p:nvSpPr>
        <p:spPr bwMode="auto">
          <a:xfrm>
            <a:off x="2133600" y="3359468"/>
            <a:ext cx="7823200" cy="578043"/>
          </a:xfrm>
          <a:prstGeom prst="rect">
            <a:avLst/>
          </a:prstGeom>
          <a:solidFill>
            <a:srgbClr val="FFCC00"/>
          </a:solidFill>
          <a:ln w="38100" cmpd="dbl">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342900" marR="0" lvl="0" indent="-342900" algn="ctr" defTabSz="914400" rtl="0" eaLnBrk="1" fontAlgn="auto" latinLnBrk="0" hangingPunct="1">
              <a:lnSpc>
                <a:spcPct val="125000"/>
              </a:lnSpc>
              <a:spcBef>
                <a:spcPct val="550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charset="0"/>
                <a:ea typeface="+mn-ea"/>
                <a:cs typeface="+mn-cs"/>
              </a:rPr>
              <a:t>0, 9, 18, 27, 36 </a:t>
            </a:r>
          </a:p>
        </p:txBody>
      </p:sp>
      <p:sp>
        <p:nvSpPr>
          <p:cNvPr id="46096" name="Text Box 16"/>
          <p:cNvSpPr txBox="1">
            <a:spLocks noChangeArrowheads="1"/>
          </p:cNvSpPr>
          <p:nvPr/>
        </p:nvSpPr>
        <p:spPr bwMode="auto">
          <a:xfrm>
            <a:off x="2417234" y="6130926"/>
            <a:ext cx="928459"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outerShdw blurRad="38100" dist="38100" dir="2700000" algn="tl">
                    <a:srgbClr val="FFFFFF"/>
                  </a:outerShdw>
                </a:effectLst>
                <a:uLnTx/>
                <a:uFillTx/>
                <a:latin typeface=".VnArial" pitchFamily="34" charset="0"/>
                <a:ea typeface="+mn-ea"/>
                <a:cs typeface="+mn-cs"/>
              </a:rPr>
              <a:t>§¸p ¸n</a:t>
            </a:r>
          </a:p>
        </p:txBody>
      </p:sp>
      <p:grpSp>
        <p:nvGrpSpPr>
          <p:cNvPr id="46099" name="Group 19"/>
          <p:cNvGrpSpPr>
            <a:grpSpLocks/>
          </p:cNvGrpSpPr>
          <p:nvPr/>
        </p:nvGrpSpPr>
        <p:grpSpPr bwMode="auto">
          <a:xfrm>
            <a:off x="10466917" y="5181600"/>
            <a:ext cx="1826683" cy="1295400"/>
            <a:chOff x="4574" y="3342"/>
            <a:chExt cx="960" cy="912"/>
          </a:xfrm>
        </p:grpSpPr>
        <p:sp>
          <p:nvSpPr>
            <p:cNvPr id="8238"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39" name="Text Box 21"/>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1</a:t>
              </a:r>
            </a:p>
          </p:txBody>
        </p:sp>
      </p:grpSp>
      <p:grpSp>
        <p:nvGrpSpPr>
          <p:cNvPr id="46102" name="Group 22"/>
          <p:cNvGrpSpPr>
            <a:grpSpLocks/>
          </p:cNvGrpSpPr>
          <p:nvPr/>
        </p:nvGrpSpPr>
        <p:grpSpPr bwMode="auto">
          <a:xfrm>
            <a:off x="10466917" y="5181600"/>
            <a:ext cx="1826683" cy="1295400"/>
            <a:chOff x="4574" y="3342"/>
            <a:chExt cx="960" cy="912"/>
          </a:xfrm>
        </p:grpSpPr>
        <p:sp>
          <p:nvSpPr>
            <p:cNvPr id="823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37" name="Text Box 24"/>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2</a:t>
              </a:r>
            </a:p>
          </p:txBody>
        </p:sp>
      </p:grpSp>
      <p:grpSp>
        <p:nvGrpSpPr>
          <p:cNvPr id="46105" name="Group 25"/>
          <p:cNvGrpSpPr>
            <a:grpSpLocks/>
          </p:cNvGrpSpPr>
          <p:nvPr/>
        </p:nvGrpSpPr>
        <p:grpSpPr bwMode="auto">
          <a:xfrm>
            <a:off x="10466917" y="5181600"/>
            <a:ext cx="1826683" cy="1295400"/>
            <a:chOff x="4574" y="3342"/>
            <a:chExt cx="960" cy="912"/>
          </a:xfrm>
        </p:grpSpPr>
        <p:sp>
          <p:nvSpPr>
            <p:cNvPr id="8234"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35" name="Text Box 27"/>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3</a:t>
              </a:r>
            </a:p>
          </p:txBody>
        </p:sp>
      </p:grpSp>
      <p:grpSp>
        <p:nvGrpSpPr>
          <p:cNvPr id="46108" name="Group 28"/>
          <p:cNvGrpSpPr>
            <a:grpSpLocks/>
          </p:cNvGrpSpPr>
          <p:nvPr/>
        </p:nvGrpSpPr>
        <p:grpSpPr bwMode="auto">
          <a:xfrm>
            <a:off x="10466917" y="5181600"/>
            <a:ext cx="1826683" cy="1295400"/>
            <a:chOff x="4574" y="3342"/>
            <a:chExt cx="960" cy="912"/>
          </a:xfrm>
        </p:grpSpPr>
        <p:sp>
          <p:nvSpPr>
            <p:cNvPr id="8232"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33" name="Text Box 30"/>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4</a:t>
              </a:r>
            </a:p>
          </p:txBody>
        </p:sp>
      </p:grpSp>
      <p:grpSp>
        <p:nvGrpSpPr>
          <p:cNvPr id="46111" name="Group 31"/>
          <p:cNvGrpSpPr>
            <a:grpSpLocks/>
          </p:cNvGrpSpPr>
          <p:nvPr/>
        </p:nvGrpSpPr>
        <p:grpSpPr bwMode="auto">
          <a:xfrm>
            <a:off x="10466917" y="5181600"/>
            <a:ext cx="1826683" cy="1295400"/>
            <a:chOff x="4574" y="3342"/>
            <a:chExt cx="960" cy="912"/>
          </a:xfrm>
        </p:grpSpPr>
        <p:sp>
          <p:nvSpPr>
            <p:cNvPr id="8230"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31" name="Text Box 33"/>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5</a:t>
              </a:r>
            </a:p>
          </p:txBody>
        </p:sp>
      </p:grpSp>
      <p:grpSp>
        <p:nvGrpSpPr>
          <p:cNvPr id="46114" name="Group 34"/>
          <p:cNvGrpSpPr>
            <a:grpSpLocks/>
          </p:cNvGrpSpPr>
          <p:nvPr/>
        </p:nvGrpSpPr>
        <p:grpSpPr bwMode="auto">
          <a:xfrm>
            <a:off x="10466917" y="5181600"/>
            <a:ext cx="1826683" cy="1295400"/>
            <a:chOff x="4574" y="3342"/>
            <a:chExt cx="960" cy="912"/>
          </a:xfrm>
        </p:grpSpPr>
        <p:sp>
          <p:nvSpPr>
            <p:cNvPr id="8228"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29" name="Text Box 36"/>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6</a:t>
              </a:r>
            </a:p>
          </p:txBody>
        </p:sp>
      </p:grpSp>
      <p:grpSp>
        <p:nvGrpSpPr>
          <p:cNvPr id="46117" name="Group 37"/>
          <p:cNvGrpSpPr>
            <a:grpSpLocks/>
          </p:cNvGrpSpPr>
          <p:nvPr/>
        </p:nvGrpSpPr>
        <p:grpSpPr bwMode="auto">
          <a:xfrm>
            <a:off x="10466917" y="5181600"/>
            <a:ext cx="1826683" cy="1295400"/>
            <a:chOff x="4574" y="3342"/>
            <a:chExt cx="960" cy="912"/>
          </a:xfrm>
        </p:grpSpPr>
        <p:sp>
          <p:nvSpPr>
            <p:cNvPr id="8226"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27" name="Text Box 39"/>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7</a:t>
              </a:r>
            </a:p>
          </p:txBody>
        </p:sp>
      </p:grpSp>
      <p:grpSp>
        <p:nvGrpSpPr>
          <p:cNvPr id="46120" name="Group 40"/>
          <p:cNvGrpSpPr>
            <a:grpSpLocks/>
          </p:cNvGrpSpPr>
          <p:nvPr/>
        </p:nvGrpSpPr>
        <p:grpSpPr bwMode="auto">
          <a:xfrm>
            <a:off x="10466917" y="5181600"/>
            <a:ext cx="1826683" cy="1295400"/>
            <a:chOff x="4574" y="3342"/>
            <a:chExt cx="960" cy="912"/>
          </a:xfrm>
        </p:grpSpPr>
        <p:sp>
          <p:nvSpPr>
            <p:cNvPr id="8224"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25" name="Text Box 42"/>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8</a:t>
              </a:r>
            </a:p>
          </p:txBody>
        </p:sp>
      </p:grpSp>
      <p:grpSp>
        <p:nvGrpSpPr>
          <p:cNvPr id="46123" name="Group 43"/>
          <p:cNvGrpSpPr>
            <a:grpSpLocks/>
          </p:cNvGrpSpPr>
          <p:nvPr/>
        </p:nvGrpSpPr>
        <p:grpSpPr bwMode="auto">
          <a:xfrm>
            <a:off x="10466917" y="5181600"/>
            <a:ext cx="1826683" cy="1295400"/>
            <a:chOff x="4574" y="3342"/>
            <a:chExt cx="960" cy="912"/>
          </a:xfrm>
        </p:grpSpPr>
        <p:sp>
          <p:nvSpPr>
            <p:cNvPr id="8222"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23" name="Text Box 45"/>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9</a:t>
              </a:r>
            </a:p>
          </p:txBody>
        </p:sp>
      </p:grpSp>
      <p:grpSp>
        <p:nvGrpSpPr>
          <p:cNvPr id="46126" name="Group 46"/>
          <p:cNvGrpSpPr>
            <a:grpSpLocks/>
          </p:cNvGrpSpPr>
          <p:nvPr/>
        </p:nvGrpSpPr>
        <p:grpSpPr bwMode="auto">
          <a:xfrm>
            <a:off x="10464800" y="5180013"/>
            <a:ext cx="1828800" cy="1295400"/>
            <a:chOff x="4574" y="3342"/>
            <a:chExt cx="960" cy="912"/>
          </a:xfrm>
        </p:grpSpPr>
        <p:sp>
          <p:nvSpPr>
            <p:cNvPr id="8220"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21" name="Text Box 48"/>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VnTime" pitchFamily="34" charset="0"/>
                  <a:ea typeface="+mn-ea"/>
                  <a:cs typeface="+mn-cs"/>
                </a:rPr>
                <a:t>HÕt giê</a:t>
              </a:r>
            </a:p>
          </p:txBody>
        </p:sp>
      </p:grpSp>
      <p:sp>
        <p:nvSpPr>
          <p:cNvPr id="46129" name="Text Box 49"/>
          <p:cNvSpPr txBox="1">
            <a:spLocks noChangeArrowheads="1"/>
          </p:cNvSpPr>
          <p:nvPr/>
        </p:nvSpPr>
        <p:spPr bwMode="auto">
          <a:xfrm>
            <a:off x="5748867" y="5867400"/>
            <a:ext cx="9541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Arial" charset="0"/>
                <a:ea typeface="+mn-ea"/>
                <a:cs typeface="+mn-cs"/>
              </a:rPr>
              <a:t>10s</a:t>
            </a:r>
          </a:p>
        </p:txBody>
      </p:sp>
      <mc:AlternateContent xmlns:mc="http://schemas.openxmlformats.org/markup-compatibility/2006" xmlns:a14="http://schemas.microsoft.com/office/drawing/2010/main">
        <mc:Choice Requires="a14">
          <p:sp>
            <p:nvSpPr>
              <p:cNvPr id="48" name="Text Box 16"/>
              <p:cNvSpPr txBox="1">
                <a:spLocks noChangeArrowheads="1"/>
              </p:cNvSpPr>
              <p:nvPr/>
            </p:nvSpPr>
            <p:spPr bwMode="auto">
              <a:xfrm>
                <a:off x="508000" y="2300289"/>
                <a:ext cx="11074400"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𝑻</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ì</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𝒎</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𝒄</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á</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𝒄</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𝒃</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ộ</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𝒊</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𝒏𝒉</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ỏ </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𝒉</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ơ</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𝒏</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𝟒𝟎</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𝒄</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ủ</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𝒂</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m:t>
                      </m:r>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𝟗</m:t>
                      </m:r>
                    </m:oMath>
                  </m:oMathPara>
                </a14:m>
                <a:endParaRPr kumimoji="0" lang="en-US" sz="3200" b="1" i="0" u="none" strike="noStrike" kern="1200" cap="none" spc="0" normalizeH="0" baseline="0" noProof="0" dirty="0">
                  <a:ln>
                    <a:noFill/>
                  </a:ln>
                  <a:solidFill>
                    <a:srgbClr val="FF0000"/>
                  </a:solidFill>
                  <a:effectLst/>
                  <a:uLnTx/>
                  <a:uFillTx/>
                  <a:latin typeface="Arial" charset="0"/>
                  <a:ea typeface="+mn-ea"/>
                  <a:cs typeface="+mn-cs"/>
                </a:endParaRPr>
              </a:p>
            </p:txBody>
          </p:sp>
        </mc:Choice>
        <mc:Fallback xmlns="">
          <p:sp>
            <p:nvSpPr>
              <p:cNvPr id="48" name="Text Box 16"/>
              <p:cNvSpPr txBox="1">
                <a:spLocks noRot="1" noChangeAspect="1" noMove="1" noResize="1" noEditPoints="1" noAdjustHandles="1" noChangeArrowheads="1" noChangeShapeType="1" noTextEdit="1"/>
              </p:cNvSpPr>
              <p:nvPr/>
            </p:nvSpPr>
            <p:spPr bwMode="auto">
              <a:xfrm>
                <a:off x="508000" y="2300289"/>
                <a:ext cx="11074400" cy="584775"/>
              </a:xfrm>
              <a:prstGeom prst="rect">
                <a:avLst/>
              </a:prstGeom>
              <a:blipFill>
                <a:blip r:embed="rId1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017641551"/>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8"/>
                                        </p:tgtEl>
                                        <p:attrNameLst>
                                          <p:attrName>style.visibility</p:attrName>
                                        </p:attrNameLst>
                                      </p:cBhvr>
                                      <p:to>
                                        <p:strVal val="visible"/>
                                      </p:to>
                                    </p:set>
                                    <p:anim calcmode="discrete" valueType="clr">
                                      <p:cBhvr override="childStyle">
                                        <p:cTn id="7" dur="8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8"/>
                                        </p:tgtEl>
                                        <p:attrNameLst>
                                          <p:attrName>fillcolor</p:attrName>
                                        </p:attrNameLst>
                                      </p:cBhvr>
                                      <p:tavLst>
                                        <p:tav tm="0">
                                          <p:val>
                                            <p:clrVal>
                                              <a:schemeClr val="accent2"/>
                                            </p:clrVal>
                                          </p:val>
                                        </p:tav>
                                        <p:tav tm="50000">
                                          <p:val>
                                            <p:clrVal>
                                              <a:schemeClr val="hlink"/>
                                            </p:clrVal>
                                          </p:val>
                                        </p:tav>
                                      </p:tavLst>
                                    </p:anim>
                                    <p:set>
                                      <p:cBhvr>
                                        <p:cTn id="9" dur="80"/>
                                        <p:tgtEl>
                                          <p:spTgt spid="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6096"/>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46095"/>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FELIZ2.WAV"/>
                                        </p:tgtEl>
                                      </p:cMediaNode>
                                    </p:audio>
                                  </p:subTnLst>
                                </p:cTn>
                              </p:par>
                              <p:par>
                                <p:cTn id="15" presetID="22" presetClass="emph" presetSubtype="0" repeatCount="10000" fill="remove" grpId="1" nodeType="withEffect">
                                  <p:stCondLst>
                                    <p:cond delay="0"/>
                                  </p:stCondLst>
                                  <p:iterate type="lt">
                                    <p:tmPct val="0"/>
                                  </p:iterate>
                                  <p:childTnLst>
                                    <p:animClr clrSpc="hsl" dir="cw">
                                      <p:cBhvr override="childStyle">
                                        <p:cTn id="16" dur="500" fill="hold"/>
                                        <p:tgtEl>
                                          <p:spTgt spid="46095"/>
                                        </p:tgtEl>
                                        <p:attrNameLst>
                                          <p:attrName>style.color</p:attrName>
                                        </p:attrNameLst>
                                      </p:cBhvr>
                                      <p:by>
                                        <p:hsl h="-7200000" s="0" l="0"/>
                                      </p:by>
                                    </p:animClr>
                                    <p:animClr clrSpc="hsl" dir="cw">
                                      <p:cBhvr>
                                        <p:cTn id="17" dur="500" fill="hold"/>
                                        <p:tgtEl>
                                          <p:spTgt spid="46095"/>
                                        </p:tgtEl>
                                        <p:attrNameLst>
                                          <p:attrName>fillcolor</p:attrName>
                                        </p:attrNameLst>
                                      </p:cBhvr>
                                      <p:by>
                                        <p:hsl h="-7200000" s="0" l="0"/>
                                      </p:by>
                                    </p:animClr>
                                    <p:animClr clrSpc="hsl" dir="cw">
                                      <p:cBhvr>
                                        <p:cTn id="18" dur="500" fill="hold"/>
                                        <p:tgtEl>
                                          <p:spTgt spid="46095"/>
                                        </p:tgtEl>
                                        <p:attrNameLst>
                                          <p:attrName>stroke.color</p:attrName>
                                        </p:attrNameLst>
                                      </p:cBhvr>
                                      <p:by>
                                        <p:hsl h="-7200000" s="0" l="0"/>
                                      </p:by>
                                    </p:animClr>
                                    <p:set>
                                      <p:cBhvr>
                                        <p:cTn id="19" dur="500" fill="hold"/>
                                        <p:tgtEl>
                                          <p:spTgt spid="46095"/>
                                        </p:tgtEl>
                                        <p:attrNameLst>
                                          <p:attrName>fill.type</p:attrName>
                                        </p:attrNameLst>
                                      </p:cBhvr>
                                      <p:to>
                                        <p:strVal val="solid"/>
                                      </p:to>
                                    </p:set>
                                  </p:childTnLst>
                                </p:cTn>
                              </p:par>
                            </p:childTnLst>
                          </p:cTn>
                        </p:par>
                      </p:childTnLst>
                    </p:cTn>
                  </p:par>
                </p:childTnLst>
              </p:cTn>
              <p:nextCondLst>
                <p:cond evt="onClick" delay="0">
                  <p:tgtEl>
                    <p:spTgt spid="46096"/>
                  </p:tgtEl>
                </p:cond>
              </p:nextCondLst>
            </p:seq>
            <p:seq concurrent="1" nextAc="seek">
              <p:cTn id="20" restart="whenNotActive" fill="hold" evtFilter="cancelBubble" nodeType="interactiveSeq">
                <p:stCondLst>
                  <p:cond evt="onClick" delay="0">
                    <p:tgtEl>
                      <p:spTgt spid="4612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nodeType="clickEffect">
                                  <p:stCondLst>
                                    <p:cond delay="1000"/>
                                  </p:stCondLst>
                                  <p:childTnLst>
                                    <p:set>
                                      <p:cBhvr>
                                        <p:cTn id="24" dur="1" fill="hold">
                                          <p:stCondLst>
                                            <p:cond delay="499"/>
                                          </p:stCondLst>
                                        </p:cTn>
                                        <p:tgtEl>
                                          <p:spTgt spid="4609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beep.wav"/>
                                        </p:tgtEl>
                                      </p:cMediaNode>
                                    </p:audio>
                                  </p:subTnLst>
                                </p:cTn>
                              </p:par>
                            </p:childTnLst>
                          </p:cTn>
                        </p:par>
                        <p:par>
                          <p:cTn id="25" fill="hold" nodeType="afterGroup">
                            <p:stCondLst>
                              <p:cond delay="1500"/>
                            </p:stCondLst>
                            <p:childTnLst>
                              <p:par>
                                <p:cTn id="26" presetID="1" presetClass="entr" presetSubtype="0" fill="hold" nodeType="afterEffect">
                                  <p:stCondLst>
                                    <p:cond delay="1000"/>
                                  </p:stCondLst>
                                  <p:childTnLst>
                                    <p:set>
                                      <p:cBhvr>
                                        <p:cTn id="27" dur="1" fill="hold">
                                          <p:stCondLst>
                                            <p:cond delay="499"/>
                                          </p:stCondLst>
                                        </p:cTn>
                                        <p:tgtEl>
                                          <p:spTgt spid="4610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beep.wav"/>
                                        </p:tgtEl>
                                      </p:cMediaNode>
                                    </p:audio>
                                  </p:subTnLst>
                                </p:cTn>
                              </p:par>
                            </p:childTnLst>
                          </p:cTn>
                        </p:par>
                        <p:par>
                          <p:cTn id="28" fill="hold" nodeType="afterGroup">
                            <p:stCondLst>
                              <p:cond delay="3000"/>
                            </p:stCondLst>
                            <p:childTnLst>
                              <p:par>
                                <p:cTn id="29" presetID="1" presetClass="entr" presetSubtype="0" fill="hold" nodeType="afterEffect">
                                  <p:stCondLst>
                                    <p:cond delay="1000"/>
                                  </p:stCondLst>
                                  <p:childTnLst>
                                    <p:set>
                                      <p:cBhvr>
                                        <p:cTn id="30" dur="1" fill="hold">
                                          <p:stCondLst>
                                            <p:cond delay="499"/>
                                          </p:stCondLst>
                                        </p:cTn>
                                        <p:tgtEl>
                                          <p:spTgt spid="46105"/>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nodeType="afterGroup">
                            <p:stCondLst>
                              <p:cond delay="4500"/>
                            </p:stCondLst>
                            <p:childTnLst>
                              <p:par>
                                <p:cTn id="32" presetID="1" presetClass="entr" presetSubtype="0" fill="hold" nodeType="afterEffect">
                                  <p:stCondLst>
                                    <p:cond delay="1000"/>
                                  </p:stCondLst>
                                  <p:childTnLst>
                                    <p:set>
                                      <p:cBhvr>
                                        <p:cTn id="33" dur="1" fill="hold">
                                          <p:stCondLst>
                                            <p:cond delay="499"/>
                                          </p:stCondLst>
                                        </p:cTn>
                                        <p:tgtEl>
                                          <p:spTgt spid="4610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nodeType="afterGroup">
                            <p:stCondLst>
                              <p:cond delay="6000"/>
                            </p:stCondLst>
                            <p:childTnLst>
                              <p:par>
                                <p:cTn id="35" presetID="1" presetClass="entr" presetSubtype="0" fill="hold" nodeType="afterEffect">
                                  <p:stCondLst>
                                    <p:cond delay="1000"/>
                                  </p:stCondLst>
                                  <p:childTnLst>
                                    <p:set>
                                      <p:cBhvr>
                                        <p:cTn id="36" dur="1" fill="hold">
                                          <p:stCondLst>
                                            <p:cond delay="499"/>
                                          </p:stCondLst>
                                        </p:cTn>
                                        <p:tgtEl>
                                          <p:spTgt spid="46111"/>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nodeType="afterGroup">
                            <p:stCondLst>
                              <p:cond delay="7500"/>
                            </p:stCondLst>
                            <p:childTnLst>
                              <p:par>
                                <p:cTn id="38" presetID="1" presetClass="entr" presetSubtype="0" fill="hold" nodeType="afterEffect">
                                  <p:stCondLst>
                                    <p:cond delay="1000"/>
                                  </p:stCondLst>
                                  <p:childTnLst>
                                    <p:set>
                                      <p:cBhvr>
                                        <p:cTn id="39" dur="1" fill="hold">
                                          <p:stCondLst>
                                            <p:cond delay="499"/>
                                          </p:stCondLst>
                                        </p:cTn>
                                        <p:tgtEl>
                                          <p:spTgt spid="4611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nodeType="afterGroup">
                            <p:stCondLst>
                              <p:cond delay="9000"/>
                            </p:stCondLst>
                            <p:childTnLst>
                              <p:par>
                                <p:cTn id="41" presetID="1" presetClass="entr" presetSubtype="0" fill="hold" nodeType="afterEffect">
                                  <p:stCondLst>
                                    <p:cond delay="1000"/>
                                  </p:stCondLst>
                                  <p:childTnLst>
                                    <p:set>
                                      <p:cBhvr>
                                        <p:cTn id="42" dur="1" fill="hold">
                                          <p:stCondLst>
                                            <p:cond delay="499"/>
                                          </p:stCondLst>
                                        </p:cTn>
                                        <p:tgtEl>
                                          <p:spTgt spid="461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nodeType="afterGroup">
                            <p:stCondLst>
                              <p:cond delay="10500"/>
                            </p:stCondLst>
                            <p:childTnLst>
                              <p:par>
                                <p:cTn id="44" presetID="1" presetClass="entr" presetSubtype="0" fill="hold" nodeType="afterEffect">
                                  <p:stCondLst>
                                    <p:cond delay="1000"/>
                                  </p:stCondLst>
                                  <p:childTnLst>
                                    <p:set>
                                      <p:cBhvr>
                                        <p:cTn id="45" dur="1" fill="hold">
                                          <p:stCondLst>
                                            <p:cond delay="499"/>
                                          </p:stCondLst>
                                        </p:cTn>
                                        <p:tgtEl>
                                          <p:spTgt spid="46120"/>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nodeType="afterGroup">
                            <p:stCondLst>
                              <p:cond delay="12000"/>
                            </p:stCondLst>
                            <p:childTnLst>
                              <p:par>
                                <p:cTn id="47" presetID="1" presetClass="entr" presetSubtype="0" fill="hold" nodeType="afterEffect">
                                  <p:stCondLst>
                                    <p:cond delay="1000"/>
                                  </p:stCondLst>
                                  <p:childTnLst>
                                    <p:set>
                                      <p:cBhvr>
                                        <p:cTn id="48" dur="1" fill="hold">
                                          <p:stCondLst>
                                            <p:cond delay="499"/>
                                          </p:stCondLst>
                                        </p:cTn>
                                        <p:tgtEl>
                                          <p:spTgt spid="4612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nodeType="afterGroup">
                            <p:stCondLst>
                              <p:cond delay="13500"/>
                            </p:stCondLst>
                            <p:childTnLst>
                              <p:par>
                                <p:cTn id="50" presetID="1" presetClass="entr" presetSubtype="0" fill="hold" nodeType="afterEffect">
                                  <p:stCondLst>
                                    <p:cond delay="1000"/>
                                  </p:stCondLst>
                                  <p:childTnLst>
                                    <p:set>
                                      <p:cBhvr>
                                        <p:cTn id="51" dur="1" fill="hold">
                                          <p:stCondLst>
                                            <p:cond delay="499"/>
                                          </p:stCondLst>
                                        </p:cTn>
                                        <p:tgtEl>
                                          <p:spTgt spid="461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6129"/>
                  </p:tgtEl>
                </p:cond>
              </p:nextCondLst>
            </p:seq>
          </p:childTnLst>
        </p:cTn>
      </p:par>
    </p:tnLst>
    <p:bldLst>
      <p:bldP spid="46095" grpId="0" animBg="1"/>
      <p:bldP spid="4609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9899" y="1304855"/>
            <a:ext cx="10696169" cy="646331"/>
            <a:chOff x="1909741" y="22656"/>
            <a:chExt cx="5874384" cy="646331"/>
          </a:xfrm>
          <a:noFill/>
        </p:grpSpPr>
        <p:sp>
          <p:nvSpPr>
            <p:cNvPr id="3" name="TextBox 2"/>
            <p:cNvSpPr txBox="1"/>
            <p:nvPr/>
          </p:nvSpPr>
          <p:spPr>
            <a:xfrm>
              <a:off x="1909741" y="22656"/>
              <a:ext cx="5874384" cy="646331"/>
            </a:xfrm>
            <a:prstGeom prst="rect">
              <a:avLst/>
            </a:prstGeom>
            <a:grpFill/>
            <a:ln w="28575">
              <a:noFill/>
            </a:ln>
            <a:scene3d>
              <a:camera prst="orthographicFront"/>
              <a:lightRig rig="threePt" dir="t"/>
            </a:scene3d>
            <a:sp3d>
              <a:bevelT prst="convex"/>
            </a:sp3d>
          </p:spPr>
          <p:txBody>
            <a:bodyPr wrap="square" rtlCol="0">
              <a:spAutoFit/>
            </a:bodyPr>
            <a:lstStyle/>
            <a:p>
              <a:pPr algn="ctr"/>
              <a:r>
                <a:rPr lang="en-US" sz="3600" b="1" dirty="0" err="1">
                  <a:solidFill>
                    <a:srgbClr val="00B050"/>
                  </a:solidFill>
                  <a:latin typeface="Times New Roman" panose="02020603050405020304" pitchFamily="18" charset="0"/>
                  <a:cs typeface="Times New Roman" panose="02020603050405020304" pitchFamily="18" charset="0"/>
                </a:rPr>
                <a:t>Hoạt</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động</a:t>
              </a:r>
              <a:r>
                <a:rPr lang="en-US" sz="3600" b="1" dirty="0">
                  <a:solidFill>
                    <a:srgbClr val="00B050"/>
                  </a:solidFill>
                  <a:latin typeface="Times New Roman" panose="02020603050405020304" pitchFamily="18" charset="0"/>
                  <a:cs typeface="Times New Roman" panose="02020603050405020304" pitchFamily="18" charset="0"/>
                </a:rPr>
                <a:t> 4: </a:t>
              </a:r>
              <a:r>
                <a:rPr lang="en-US" sz="3600" dirty="0" err="1">
                  <a:solidFill>
                    <a:srgbClr val="00B050"/>
                  </a:solidFill>
                  <a:latin typeface="Times New Roman" panose="02020603050405020304" pitchFamily="18" charset="0"/>
                  <a:cs typeface="Times New Roman" panose="02020603050405020304" pitchFamily="18" charset="0"/>
                </a:rPr>
                <a:t>Chỉ</a:t>
              </a:r>
              <a:r>
                <a:rPr lang="en-US" sz="3600" dirty="0">
                  <a:solidFill>
                    <a:srgbClr val="00B050"/>
                  </a:solidFill>
                  <a:latin typeface="Times New Roman" panose="02020603050405020304" pitchFamily="18" charset="0"/>
                  <a:cs typeface="Times New Roman" panose="02020603050405020304" pitchFamily="18" charset="0"/>
                </a:rPr>
                <a:t> ra </a:t>
              </a:r>
              <a:r>
                <a:rPr lang="en-US" sz="3600" dirty="0" err="1">
                  <a:solidFill>
                    <a:srgbClr val="00B050"/>
                  </a:solidFill>
                  <a:latin typeface="Times New Roman" panose="02020603050405020304" pitchFamily="18" charset="0"/>
                  <a:cs typeface="Times New Roman" panose="02020603050405020304" pitchFamily="18" charset="0"/>
                </a:rPr>
                <a:t>số</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thích</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hợp</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cho</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theo</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mẫu</a:t>
              </a:r>
              <a:r>
                <a:rPr lang="en-US" sz="3600" dirty="0">
                  <a:solidFill>
                    <a:srgbClr val="00B050"/>
                  </a:solidFill>
                  <a:latin typeface="Times New Roman" panose="02020603050405020304" pitchFamily="18" charset="0"/>
                  <a:cs typeface="Times New Roman" panose="02020603050405020304" pitchFamily="18" charset="0"/>
                </a:rPr>
                <a:t>: </a:t>
              </a:r>
            </a:p>
          </p:txBody>
        </p:sp>
        <p:sp>
          <p:nvSpPr>
            <p:cNvPr id="4" name="Rounded Rectangle 3"/>
            <p:cNvSpPr/>
            <p:nvPr/>
          </p:nvSpPr>
          <p:spPr>
            <a:xfrm>
              <a:off x="6202197" y="147514"/>
              <a:ext cx="251072" cy="437585"/>
            </a:xfrm>
            <a:prstGeom prst="roundRect">
              <a:avLst/>
            </a:prstGeom>
            <a:grp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ysClr val="windowText" lastClr="000000"/>
                  </a:solidFill>
                  <a:latin typeface="+mj-lt"/>
                </a:rPr>
                <a:t>?</a:t>
              </a:r>
            </a:p>
          </p:txBody>
        </p:sp>
      </p:grpSp>
      <p:graphicFrame>
        <p:nvGraphicFramePr>
          <p:cNvPr id="5" name="Table 4"/>
          <p:cNvGraphicFramePr>
            <a:graphicFrameLocks noGrp="1"/>
          </p:cNvGraphicFramePr>
          <p:nvPr>
            <p:extLst>
              <p:ext uri="{D42A27DB-BD31-4B8C-83A1-F6EECF244321}">
                <p14:modId xmlns:p14="http://schemas.microsoft.com/office/powerpoint/2010/main" val="43069410"/>
              </p:ext>
            </p:extLst>
          </p:nvPr>
        </p:nvGraphicFramePr>
        <p:xfrm>
          <a:off x="729345" y="2264896"/>
          <a:ext cx="10254341" cy="3108960"/>
        </p:xfrm>
        <a:graphic>
          <a:graphicData uri="http://schemas.openxmlformats.org/drawingml/2006/table">
            <a:tbl>
              <a:tblPr firstRow="1" bandRow="1">
                <a:tableStyleId>{5940675A-B579-460E-94D1-54222C63F5DA}</a:tableStyleId>
              </a:tblPr>
              <a:tblGrid>
                <a:gridCol w="950663">
                  <a:extLst>
                    <a:ext uri="{9D8B030D-6E8A-4147-A177-3AD203B41FA5}">
                      <a16:colId xmlns:a16="http://schemas.microsoft.com/office/drawing/2014/main" val="2840696672"/>
                    </a:ext>
                  </a:extLst>
                </a:gridCol>
                <a:gridCol w="2529266">
                  <a:extLst>
                    <a:ext uri="{9D8B030D-6E8A-4147-A177-3AD203B41FA5}">
                      <a16:colId xmlns:a16="http://schemas.microsoft.com/office/drawing/2014/main" val="3963977828"/>
                    </a:ext>
                  </a:extLst>
                </a:gridCol>
                <a:gridCol w="2513403">
                  <a:extLst>
                    <a:ext uri="{9D8B030D-6E8A-4147-A177-3AD203B41FA5}">
                      <a16:colId xmlns:a16="http://schemas.microsoft.com/office/drawing/2014/main" val="3929126487"/>
                    </a:ext>
                  </a:extLst>
                </a:gridCol>
                <a:gridCol w="4261009">
                  <a:extLst>
                    <a:ext uri="{9D8B030D-6E8A-4147-A177-3AD203B41FA5}">
                      <a16:colId xmlns:a16="http://schemas.microsoft.com/office/drawing/2014/main" val="530868233"/>
                    </a:ext>
                  </a:extLst>
                </a:gridCol>
              </a:tblGrid>
              <a:tr h="370840">
                <a:tc>
                  <a:txBody>
                    <a:bodyPr/>
                    <a:lstStyle/>
                    <a:p>
                      <a:pPr algn="ctr"/>
                      <a:r>
                        <a:rPr lang="en-US" sz="3600" dirty="0">
                          <a:solidFill>
                            <a:schemeClr val="accent1">
                              <a:lumMod val="50000"/>
                            </a:schemeClr>
                          </a:solidFill>
                          <a:latin typeface="Times New Roman" panose="02020603050405020304" pitchFamily="18" charset="0"/>
                          <a:cs typeface="Times New Roman" panose="02020603050405020304" pitchFamily="18" charset="0"/>
                        </a:rPr>
                        <a:t>m</a:t>
                      </a:r>
                    </a:p>
                  </a:txBody>
                  <a:tcPr anchor="ctr">
                    <a:solidFill>
                      <a:schemeClr val="accent4">
                        <a:lumMod val="40000"/>
                        <a:lumOff val="60000"/>
                      </a:schemeClr>
                    </a:solidFill>
                  </a:tcPr>
                </a:tc>
                <a:tc>
                  <a:txBody>
                    <a:bodyPr/>
                    <a:lstStyle/>
                    <a:p>
                      <a:pPr algn="ctr"/>
                      <a:r>
                        <a:rPr lang="en-US" sz="3600" dirty="0" err="1">
                          <a:solidFill>
                            <a:schemeClr val="accent1">
                              <a:lumMod val="50000"/>
                            </a:schemeClr>
                          </a:solidFill>
                          <a:latin typeface="Times New Roman" panose="02020603050405020304" pitchFamily="18" charset="0"/>
                          <a:cs typeface="Times New Roman" panose="02020603050405020304" pitchFamily="18" charset="0"/>
                        </a:rPr>
                        <a:t>Số</a:t>
                      </a:r>
                      <a:r>
                        <a:rPr lang="en-US" sz="3600" baseline="0" dirty="0">
                          <a:solidFill>
                            <a:schemeClr val="accent1">
                              <a:lumMod val="50000"/>
                            </a:schemeClr>
                          </a:solidFill>
                          <a:latin typeface="Times New Roman" panose="02020603050405020304" pitchFamily="18" charset="0"/>
                          <a:cs typeface="Times New Roman" panose="02020603050405020304" pitchFamily="18" charset="0"/>
                        </a:rPr>
                        <a:t> a chia </a:t>
                      </a:r>
                      <a:r>
                        <a:rPr lang="en-US" sz="3600" baseline="0" dirty="0" err="1">
                          <a:solidFill>
                            <a:schemeClr val="accent1">
                              <a:lumMod val="50000"/>
                            </a:schemeClr>
                          </a:solidFill>
                          <a:latin typeface="Times New Roman" panose="02020603050405020304" pitchFamily="18" charset="0"/>
                          <a:cs typeface="Times New Roman" panose="02020603050405020304" pitchFamily="18" charset="0"/>
                        </a:rPr>
                        <a:t>hết</a:t>
                      </a:r>
                      <a:r>
                        <a:rPr lang="en-US" sz="3600" baseline="0" dirty="0">
                          <a:solidFill>
                            <a:schemeClr val="accent1">
                              <a:lumMod val="50000"/>
                            </a:schemeClr>
                          </a:solidFill>
                          <a:latin typeface="Times New Roman" panose="02020603050405020304" pitchFamily="18" charset="0"/>
                          <a:cs typeface="Times New Roman" panose="02020603050405020304" pitchFamily="18" charset="0"/>
                        </a:rPr>
                        <a:t> </a:t>
                      </a:r>
                      <a:r>
                        <a:rPr lang="en-US" sz="3600" baseline="0" dirty="0" err="1">
                          <a:solidFill>
                            <a:schemeClr val="accent1">
                              <a:lumMod val="50000"/>
                            </a:schemeClr>
                          </a:solidFill>
                          <a:latin typeface="Times New Roman" panose="02020603050405020304" pitchFamily="18" charset="0"/>
                          <a:cs typeface="Times New Roman" panose="02020603050405020304" pitchFamily="18" charset="0"/>
                        </a:rPr>
                        <a:t>cho</a:t>
                      </a:r>
                      <a:r>
                        <a:rPr lang="en-US" sz="3600" baseline="0" dirty="0">
                          <a:solidFill>
                            <a:schemeClr val="accent1">
                              <a:lumMod val="50000"/>
                            </a:schemeClr>
                          </a:solidFill>
                          <a:latin typeface="Times New Roman" panose="02020603050405020304" pitchFamily="18" charset="0"/>
                          <a:cs typeface="Times New Roman" panose="02020603050405020304" pitchFamily="18" charset="0"/>
                        </a:rPr>
                        <a:t> m</a:t>
                      </a:r>
                      <a:endParaRPr lang="en-US" sz="3600" dirty="0">
                        <a:solidFill>
                          <a:schemeClr val="accent1">
                            <a:lumMod val="50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tc>
                  <a:txBody>
                    <a:bodyPr/>
                    <a:lstStyle/>
                    <a:p>
                      <a:pPr algn="ctr"/>
                      <a:r>
                        <a:rPr lang="en-US" sz="3600" dirty="0" err="1">
                          <a:solidFill>
                            <a:schemeClr val="accent1">
                              <a:lumMod val="50000"/>
                            </a:schemeClr>
                          </a:solidFill>
                          <a:latin typeface="Times New Roman" panose="02020603050405020304" pitchFamily="18" charset="0"/>
                          <a:cs typeface="Times New Roman" panose="02020603050405020304" pitchFamily="18" charset="0"/>
                        </a:rPr>
                        <a:t>Số</a:t>
                      </a:r>
                      <a:r>
                        <a:rPr lang="en-US" sz="3600" baseline="0" dirty="0">
                          <a:solidFill>
                            <a:schemeClr val="accent1">
                              <a:lumMod val="50000"/>
                            </a:schemeClr>
                          </a:solidFill>
                          <a:latin typeface="Times New Roman" panose="02020603050405020304" pitchFamily="18" charset="0"/>
                          <a:cs typeface="Times New Roman" panose="02020603050405020304" pitchFamily="18" charset="0"/>
                        </a:rPr>
                        <a:t> b chia </a:t>
                      </a:r>
                      <a:r>
                        <a:rPr lang="en-US" sz="3600" baseline="0" dirty="0" err="1">
                          <a:solidFill>
                            <a:schemeClr val="accent1">
                              <a:lumMod val="50000"/>
                            </a:schemeClr>
                          </a:solidFill>
                          <a:latin typeface="Times New Roman" panose="02020603050405020304" pitchFamily="18" charset="0"/>
                          <a:cs typeface="Times New Roman" panose="02020603050405020304" pitchFamily="18" charset="0"/>
                        </a:rPr>
                        <a:t>hết</a:t>
                      </a:r>
                      <a:r>
                        <a:rPr lang="en-US" sz="3600" baseline="0" dirty="0">
                          <a:solidFill>
                            <a:schemeClr val="accent1">
                              <a:lumMod val="50000"/>
                            </a:schemeClr>
                          </a:solidFill>
                          <a:latin typeface="Times New Roman" panose="02020603050405020304" pitchFamily="18" charset="0"/>
                          <a:cs typeface="Times New Roman" panose="02020603050405020304" pitchFamily="18" charset="0"/>
                        </a:rPr>
                        <a:t> </a:t>
                      </a:r>
                      <a:r>
                        <a:rPr lang="en-US" sz="3600" baseline="0" dirty="0" err="1">
                          <a:solidFill>
                            <a:schemeClr val="accent1">
                              <a:lumMod val="50000"/>
                            </a:schemeClr>
                          </a:solidFill>
                          <a:latin typeface="Times New Roman" panose="02020603050405020304" pitchFamily="18" charset="0"/>
                          <a:cs typeface="Times New Roman" panose="02020603050405020304" pitchFamily="18" charset="0"/>
                        </a:rPr>
                        <a:t>cho</a:t>
                      </a:r>
                      <a:r>
                        <a:rPr lang="en-US" sz="3600" baseline="0" dirty="0">
                          <a:solidFill>
                            <a:schemeClr val="accent1">
                              <a:lumMod val="50000"/>
                            </a:schemeClr>
                          </a:solidFill>
                          <a:latin typeface="Times New Roman" panose="02020603050405020304" pitchFamily="18" charset="0"/>
                          <a:cs typeface="Times New Roman" panose="02020603050405020304" pitchFamily="18" charset="0"/>
                        </a:rPr>
                        <a:t> m</a:t>
                      </a:r>
                      <a:endParaRPr lang="en-US" sz="3600" dirty="0">
                        <a:solidFill>
                          <a:schemeClr val="accent1">
                            <a:lumMod val="50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tc>
                  <a:txBody>
                    <a:bodyPr/>
                    <a:lstStyle/>
                    <a:p>
                      <a:pPr algn="ctr"/>
                      <a:r>
                        <a:rPr lang="en-US" sz="3600" dirty="0" err="1">
                          <a:solidFill>
                            <a:schemeClr val="accent1">
                              <a:lumMod val="50000"/>
                            </a:schemeClr>
                          </a:solidFill>
                          <a:latin typeface="Times New Roman" panose="02020603050405020304" pitchFamily="18" charset="0"/>
                          <a:cs typeface="Times New Roman" panose="02020603050405020304" pitchFamily="18" charset="0"/>
                        </a:rPr>
                        <a:t>Thực</a:t>
                      </a:r>
                      <a:r>
                        <a:rPr lang="en-US" sz="3600" baseline="0" dirty="0">
                          <a:solidFill>
                            <a:schemeClr val="accent1">
                              <a:lumMod val="50000"/>
                            </a:schemeClr>
                          </a:solidFill>
                          <a:latin typeface="Times New Roman" panose="02020603050405020304" pitchFamily="18" charset="0"/>
                          <a:cs typeface="Times New Roman" panose="02020603050405020304" pitchFamily="18" charset="0"/>
                        </a:rPr>
                        <a:t> </a:t>
                      </a:r>
                      <a:r>
                        <a:rPr lang="en-US" sz="3600" baseline="0" dirty="0" err="1">
                          <a:solidFill>
                            <a:schemeClr val="accent1">
                              <a:lumMod val="50000"/>
                            </a:schemeClr>
                          </a:solidFill>
                          <a:latin typeface="Times New Roman" panose="02020603050405020304" pitchFamily="18" charset="0"/>
                          <a:cs typeface="Times New Roman" panose="02020603050405020304" pitchFamily="18" charset="0"/>
                        </a:rPr>
                        <a:t>hiện</a:t>
                      </a:r>
                      <a:r>
                        <a:rPr lang="en-US" sz="3600" baseline="0" dirty="0">
                          <a:solidFill>
                            <a:schemeClr val="accent1">
                              <a:lumMod val="50000"/>
                            </a:schemeClr>
                          </a:solidFill>
                          <a:latin typeface="Times New Roman" panose="02020603050405020304" pitchFamily="18" charset="0"/>
                          <a:cs typeface="Times New Roman" panose="02020603050405020304" pitchFamily="18" charset="0"/>
                        </a:rPr>
                        <a:t> </a:t>
                      </a:r>
                      <a:r>
                        <a:rPr lang="en-US" sz="3600" baseline="0" dirty="0" err="1">
                          <a:solidFill>
                            <a:schemeClr val="accent1">
                              <a:lumMod val="50000"/>
                            </a:schemeClr>
                          </a:solidFill>
                          <a:latin typeface="Times New Roman" panose="02020603050405020304" pitchFamily="18" charset="0"/>
                          <a:cs typeface="Times New Roman" panose="02020603050405020304" pitchFamily="18" charset="0"/>
                        </a:rPr>
                        <a:t>phép</a:t>
                      </a:r>
                      <a:r>
                        <a:rPr lang="en-US" sz="3600" baseline="0" dirty="0">
                          <a:solidFill>
                            <a:schemeClr val="accent1">
                              <a:lumMod val="50000"/>
                            </a:schemeClr>
                          </a:solidFill>
                          <a:latin typeface="Times New Roman" panose="02020603050405020304" pitchFamily="18" charset="0"/>
                          <a:cs typeface="Times New Roman" panose="02020603050405020304" pitchFamily="18" charset="0"/>
                        </a:rPr>
                        <a:t> chia (a + b) </a:t>
                      </a:r>
                      <a:r>
                        <a:rPr lang="en-US" sz="3600" baseline="0" dirty="0" err="1">
                          <a:solidFill>
                            <a:schemeClr val="accent1">
                              <a:lumMod val="50000"/>
                            </a:schemeClr>
                          </a:solidFill>
                          <a:latin typeface="Times New Roman" panose="02020603050405020304" pitchFamily="18" charset="0"/>
                          <a:cs typeface="Times New Roman" panose="02020603050405020304" pitchFamily="18" charset="0"/>
                        </a:rPr>
                        <a:t>cho</a:t>
                      </a:r>
                      <a:r>
                        <a:rPr lang="en-US" sz="3600" baseline="0" dirty="0">
                          <a:solidFill>
                            <a:schemeClr val="accent1">
                              <a:lumMod val="50000"/>
                            </a:schemeClr>
                          </a:solidFill>
                          <a:latin typeface="Times New Roman" panose="02020603050405020304" pitchFamily="18" charset="0"/>
                          <a:cs typeface="Times New Roman" panose="02020603050405020304" pitchFamily="18" charset="0"/>
                        </a:rPr>
                        <a:t> m</a:t>
                      </a:r>
                      <a:endParaRPr lang="en-US" sz="3600" dirty="0">
                        <a:solidFill>
                          <a:schemeClr val="accent1">
                            <a:lumMod val="50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extLst>
                  <a:ext uri="{0D108BD9-81ED-4DB2-BD59-A6C34878D82A}">
                    <a16:rowId xmlns:a16="http://schemas.microsoft.com/office/drawing/2014/main" val="2074404931"/>
                  </a:ext>
                </a:extLst>
              </a:tr>
              <a:tr h="370840">
                <a:tc>
                  <a:txBody>
                    <a:bodyPr/>
                    <a:lstStyle/>
                    <a:p>
                      <a:pPr algn="ctr"/>
                      <a:r>
                        <a:rPr lang="en-US" sz="3600">
                          <a:latin typeface="Times New Roman" panose="02020603050405020304" pitchFamily="18" charset="0"/>
                          <a:cs typeface="Times New Roman" panose="02020603050405020304" pitchFamily="18" charset="0"/>
                        </a:rPr>
                        <a:t>5</a:t>
                      </a:r>
                    </a:p>
                  </a:txBody>
                  <a:tcPr/>
                </a:tc>
                <a:tc>
                  <a:txBody>
                    <a:bodyPr/>
                    <a:lstStyle/>
                    <a:p>
                      <a:pPr algn="ctr"/>
                      <a:r>
                        <a:rPr lang="en-US" sz="3600">
                          <a:latin typeface="Times New Roman" panose="02020603050405020304" pitchFamily="18" charset="0"/>
                          <a:cs typeface="Times New Roman" panose="02020603050405020304" pitchFamily="18" charset="0"/>
                        </a:rPr>
                        <a:t>95</a:t>
                      </a:r>
                    </a:p>
                  </a:txBody>
                  <a:tcPr/>
                </a:tc>
                <a:tc>
                  <a:txBody>
                    <a:bodyPr/>
                    <a:lstStyle/>
                    <a:p>
                      <a:pPr algn="ctr"/>
                      <a:r>
                        <a:rPr lang="en-US" sz="3600" dirty="0">
                          <a:latin typeface="Times New Roman" panose="02020603050405020304" pitchFamily="18" charset="0"/>
                          <a:cs typeface="Times New Roman" panose="02020603050405020304" pitchFamily="18" charset="0"/>
                        </a:rPr>
                        <a:t>55</a:t>
                      </a:r>
                    </a:p>
                  </a:txBody>
                  <a:tcPr/>
                </a:tc>
                <a:tc>
                  <a:txBody>
                    <a:bodyPr/>
                    <a:lstStyle/>
                    <a:p>
                      <a:pPr algn="ctr"/>
                      <a:r>
                        <a:rPr lang="en-US" sz="3600" dirty="0">
                          <a:latin typeface="Times New Roman" panose="02020603050405020304" pitchFamily="18" charset="0"/>
                          <a:cs typeface="Times New Roman" panose="02020603050405020304" pitchFamily="18" charset="0"/>
                        </a:rPr>
                        <a:t>(95 + 55) : 5 = 30</a:t>
                      </a:r>
                    </a:p>
                  </a:txBody>
                  <a:tcPr/>
                </a:tc>
                <a:extLst>
                  <a:ext uri="{0D108BD9-81ED-4DB2-BD59-A6C34878D82A}">
                    <a16:rowId xmlns:a16="http://schemas.microsoft.com/office/drawing/2014/main" val="3012909308"/>
                  </a:ext>
                </a:extLst>
              </a:tr>
              <a:tr h="370840">
                <a:tc>
                  <a:txBody>
                    <a:bodyPr/>
                    <a:lstStyle/>
                    <a:p>
                      <a:pPr algn="ctr"/>
                      <a:r>
                        <a:rPr lang="en-US" sz="3600">
                          <a:latin typeface="Times New Roman" panose="02020603050405020304" pitchFamily="18" charset="0"/>
                          <a:cs typeface="Times New Roman" panose="02020603050405020304" pitchFamily="18" charset="0"/>
                        </a:rPr>
                        <a:t>6</a:t>
                      </a:r>
                    </a:p>
                  </a:txBody>
                  <a:tcPr/>
                </a:tc>
                <a:tc>
                  <a:txBody>
                    <a:bodyPr/>
                    <a:lstStyle/>
                    <a:p>
                      <a:pPr algn="ctr"/>
                      <a:endParaRPr lang="en-US" sz="3600">
                        <a:latin typeface="Times New Roman" panose="02020603050405020304" pitchFamily="18" charset="0"/>
                        <a:cs typeface="Times New Roman" panose="02020603050405020304" pitchFamily="18" charset="0"/>
                      </a:endParaRPr>
                    </a:p>
                  </a:txBody>
                  <a:tcPr/>
                </a:tc>
                <a:tc>
                  <a:txBody>
                    <a:bodyPr/>
                    <a:lstStyle/>
                    <a:p>
                      <a:pPr algn="ctr"/>
                      <a:endParaRPr lang="en-US" sz="360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     )) : 6 =      </a:t>
                      </a: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61655204"/>
                  </a:ext>
                </a:extLst>
              </a:tr>
              <a:tr h="370840">
                <a:tc>
                  <a:txBody>
                    <a:bodyPr/>
                    <a:lstStyle/>
                    <a:p>
                      <a:pPr algn="ctr"/>
                      <a:r>
                        <a:rPr lang="en-US" sz="3600">
                          <a:latin typeface="Times New Roman" panose="02020603050405020304" pitchFamily="18" charset="0"/>
                          <a:cs typeface="Times New Roman" panose="02020603050405020304" pitchFamily="18" charset="0"/>
                        </a:rPr>
                        <a:t>9</a:t>
                      </a:r>
                    </a:p>
                  </a:txBody>
                  <a:tcPr/>
                </a:tc>
                <a:tc>
                  <a:txBody>
                    <a:bodyPr/>
                    <a:lstStyle/>
                    <a:p>
                      <a:pPr algn="ctr"/>
                      <a:endParaRPr lang="en-US" sz="3600">
                        <a:latin typeface="Times New Roman" panose="02020603050405020304" pitchFamily="18" charset="0"/>
                        <a:cs typeface="Times New Roman" panose="02020603050405020304" pitchFamily="18" charset="0"/>
                      </a:endParaRPr>
                    </a:p>
                  </a:txBody>
                  <a:tcPr/>
                </a:tc>
                <a:tc>
                  <a:txBody>
                    <a:bodyPr/>
                    <a:lstStyle/>
                    <a:p>
                      <a:pPr algn="ctr"/>
                      <a:endParaRPr lang="en-US" sz="3600">
                        <a:latin typeface="Times New Roman" panose="02020603050405020304" pitchFamily="18" charset="0"/>
                        <a:cs typeface="Times New Roman" panose="02020603050405020304" pitchFamily="18" charset="0"/>
                      </a:endParaRPr>
                    </a:p>
                  </a:txBody>
                  <a:tcPr/>
                </a:tc>
                <a:tc>
                  <a:txBody>
                    <a:bodyPr/>
                    <a:lstStyle/>
                    <a:p>
                      <a:pPr algn="l"/>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     )) : 9 = </a:t>
                      </a: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44881673"/>
                  </a:ext>
                </a:extLst>
              </a:tr>
            </a:tbl>
          </a:graphicData>
        </a:graphic>
      </p:graphicFrame>
      <p:sp>
        <p:nvSpPr>
          <p:cNvPr id="6" name="Rounded Rectangle 5"/>
          <p:cNvSpPr/>
          <p:nvPr/>
        </p:nvSpPr>
        <p:spPr>
          <a:xfrm>
            <a:off x="8227890" y="4799202"/>
            <a:ext cx="498000" cy="492652"/>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cs typeface="Times New Roman" panose="02020603050405020304" pitchFamily="18" charset="0"/>
              </a:rPr>
              <a:t>?</a:t>
            </a:r>
          </a:p>
        </p:txBody>
      </p:sp>
      <p:sp>
        <p:nvSpPr>
          <p:cNvPr id="7" name="Rounded Rectangle 6"/>
          <p:cNvSpPr/>
          <p:nvPr/>
        </p:nvSpPr>
        <p:spPr>
          <a:xfrm>
            <a:off x="7253910" y="4799202"/>
            <a:ext cx="498000" cy="492652"/>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cs typeface="Times New Roman" panose="02020603050405020304" pitchFamily="18" charset="0"/>
              </a:rPr>
              <a:t>?</a:t>
            </a:r>
          </a:p>
        </p:txBody>
      </p:sp>
      <p:sp>
        <p:nvSpPr>
          <p:cNvPr id="8" name="Rounded Rectangle 7"/>
          <p:cNvSpPr/>
          <p:nvPr/>
        </p:nvSpPr>
        <p:spPr>
          <a:xfrm>
            <a:off x="5249985" y="4799202"/>
            <a:ext cx="498000" cy="492652"/>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cs typeface="Times New Roman" panose="02020603050405020304" pitchFamily="18" charset="0"/>
              </a:rPr>
              <a:t>?</a:t>
            </a:r>
          </a:p>
        </p:txBody>
      </p:sp>
      <p:sp>
        <p:nvSpPr>
          <p:cNvPr id="9" name="Rounded Rectangle 8"/>
          <p:cNvSpPr/>
          <p:nvPr/>
        </p:nvSpPr>
        <p:spPr>
          <a:xfrm>
            <a:off x="5255848" y="4157894"/>
            <a:ext cx="498000" cy="492652"/>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cs typeface="Times New Roman" panose="02020603050405020304" pitchFamily="18" charset="0"/>
              </a:rPr>
              <a:t>?</a:t>
            </a:r>
          </a:p>
        </p:txBody>
      </p:sp>
      <p:sp>
        <p:nvSpPr>
          <p:cNvPr id="10" name="Rounded Rectangle 9"/>
          <p:cNvSpPr/>
          <p:nvPr/>
        </p:nvSpPr>
        <p:spPr>
          <a:xfrm>
            <a:off x="2675733" y="4799202"/>
            <a:ext cx="498000" cy="492652"/>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cs typeface="Times New Roman" panose="02020603050405020304" pitchFamily="18" charset="0"/>
              </a:rPr>
              <a:t>?</a:t>
            </a:r>
          </a:p>
        </p:txBody>
      </p:sp>
      <p:sp>
        <p:nvSpPr>
          <p:cNvPr id="11" name="Rounded Rectangle 10"/>
          <p:cNvSpPr/>
          <p:nvPr/>
        </p:nvSpPr>
        <p:spPr>
          <a:xfrm>
            <a:off x="2675733" y="4157894"/>
            <a:ext cx="498000" cy="492652"/>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cs typeface="Times New Roman" panose="02020603050405020304" pitchFamily="18" charset="0"/>
              </a:rPr>
              <a:t>?</a:t>
            </a:r>
          </a:p>
        </p:txBody>
      </p:sp>
      <p:sp>
        <p:nvSpPr>
          <p:cNvPr id="30" name="Rectangle 29"/>
          <p:cNvSpPr/>
          <p:nvPr/>
        </p:nvSpPr>
        <p:spPr>
          <a:xfrm>
            <a:off x="358025" y="175058"/>
            <a:ext cx="8211616" cy="1366528"/>
          </a:xfrm>
          <a:prstGeom prst="rect">
            <a:avLst/>
          </a:prstGeom>
        </p:spPr>
        <p:txBody>
          <a:bodyPr wrap="square">
            <a:spAutoFit/>
          </a:bodyPr>
          <a:lstStyle/>
          <a:p>
            <a:pPr algn="just">
              <a:lnSpc>
                <a:spcPct val="115000"/>
              </a:lnSpc>
              <a:spcAft>
                <a:spcPts val="0"/>
              </a:spcAft>
            </a:pPr>
            <a:r>
              <a:rPr lang="vi-VN" sz="3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II. Tính chất chia hết</a:t>
            </a:r>
            <a:endParaRPr lang="en-US" sz="3600" dirty="0">
              <a:solidFill>
                <a:srgbClr val="0070C0"/>
              </a:solidFill>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1.</a:t>
            </a:r>
            <a:r>
              <a:rPr lang="vi-VN" sz="3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Tính ch</a:t>
            </a:r>
            <a:r>
              <a:rPr lang="vi-VN" sz="3600" b="1" dirty="0">
                <a:solidFill>
                  <a:srgbClr val="0070C0"/>
                </a:solidFill>
                <a:latin typeface="Times New Roman" panose="02020603050405020304" pitchFamily="18" charset="0"/>
                <a:ea typeface="Times New Roman" panose="02020603050405020304" pitchFamily="18" charset="0"/>
                <a:cs typeface="Calibri" panose="020F0502020204030204" pitchFamily="34" charset="0"/>
              </a:rPr>
              <a:t>ấ</a:t>
            </a:r>
            <a:r>
              <a:rPr lang="vi-VN" sz="3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 chia </a:t>
            </a:r>
            <a:r>
              <a:rPr lang="en-US" sz="36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3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tổng</a:t>
            </a:r>
            <a:endParaRPr lang="en-US" sz="3600" dirty="0">
              <a:solidFill>
                <a:srgbClr val="0070C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20" name="Rounded Rectangle 19"/>
          <p:cNvSpPr/>
          <p:nvPr/>
        </p:nvSpPr>
        <p:spPr>
          <a:xfrm>
            <a:off x="8227890" y="4165124"/>
            <a:ext cx="498000" cy="492652"/>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cs typeface="Times New Roman" panose="02020603050405020304" pitchFamily="18" charset="0"/>
              </a:rPr>
              <a:t>?</a:t>
            </a:r>
          </a:p>
        </p:txBody>
      </p:sp>
      <p:sp>
        <p:nvSpPr>
          <p:cNvPr id="21" name="Rounded Rectangle 20"/>
          <p:cNvSpPr/>
          <p:nvPr/>
        </p:nvSpPr>
        <p:spPr>
          <a:xfrm>
            <a:off x="7253910" y="4165124"/>
            <a:ext cx="498000" cy="492652"/>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cs typeface="Times New Roman" panose="02020603050405020304" pitchFamily="18" charset="0"/>
              </a:rPr>
              <a:t>?</a:t>
            </a:r>
          </a:p>
        </p:txBody>
      </p:sp>
      <p:sp>
        <p:nvSpPr>
          <p:cNvPr id="22" name="Rounded Rectangle 21"/>
          <p:cNvSpPr/>
          <p:nvPr/>
        </p:nvSpPr>
        <p:spPr>
          <a:xfrm>
            <a:off x="10117635" y="4167470"/>
            <a:ext cx="498000" cy="492652"/>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cs typeface="Times New Roman" panose="02020603050405020304" pitchFamily="18" charset="0"/>
              </a:rPr>
              <a:t>?</a:t>
            </a:r>
          </a:p>
        </p:txBody>
      </p:sp>
      <p:sp>
        <p:nvSpPr>
          <p:cNvPr id="23" name="Rounded Rectangle 22"/>
          <p:cNvSpPr/>
          <p:nvPr/>
        </p:nvSpPr>
        <p:spPr>
          <a:xfrm>
            <a:off x="10117635" y="4799202"/>
            <a:ext cx="498000" cy="492652"/>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cs typeface="Times New Roman" panose="02020603050405020304" pitchFamily="18" charset="0"/>
              </a:rPr>
              <a:t>?</a:t>
            </a:r>
          </a:p>
        </p:txBody>
      </p:sp>
    </p:spTree>
    <p:extLst>
      <p:ext uri="{BB962C8B-B14F-4D97-AF65-F5344CB8AC3E}">
        <p14:creationId xmlns:p14="http://schemas.microsoft.com/office/powerpoint/2010/main" val="9980753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randombar(horizontal)">
                                      <p:cBhvr>
                                        <p:cTn id="38" dur="500"/>
                                        <p:tgtEl>
                                          <p:spTgt spid="2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randombar(horizontal)">
                                      <p:cBhvr>
                                        <p:cTn id="41" dur="500"/>
                                        <p:tgtEl>
                                          <p:spTgt spid="6"/>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30" grpId="0"/>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06896482"/>
              </p:ext>
            </p:extLst>
          </p:nvPr>
        </p:nvGraphicFramePr>
        <p:xfrm>
          <a:off x="1002615" y="635793"/>
          <a:ext cx="10254341" cy="3108960"/>
        </p:xfrm>
        <a:graphic>
          <a:graphicData uri="http://schemas.openxmlformats.org/drawingml/2006/table">
            <a:tbl>
              <a:tblPr firstRow="1" bandRow="1">
                <a:tableStyleId>{5940675A-B579-460E-94D1-54222C63F5DA}</a:tableStyleId>
              </a:tblPr>
              <a:tblGrid>
                <a:gridCol w="950663">
                  <a:extLst>
                    <a:ext uri="{9D8B030D-6E8A-4147-A177-3AD203B41FA5}">
                      <a16:colId xmlns:a16="http://schemas.microsoft.com/office/drawing/2014/main" val="2840696672"/>
                    </a:ext>
                  </a:extLst>
                </a:gridCol>
                <a:gridCol w="2529266">
                  <a:extLst>
                    <a:ext uri="{9D8B030D-6E8A-4147-A177-3AD203B41FA5}">
                      <a16:colId xmlns:a16="http://schemas.microsoft.com/office/drawing/2014/main" val="3963977828"/>
                    </a:ext>
                  </a:extLst>
                </a:gridCol>
                <a:gridCol w="2513403">
                  <a:extLst>
                    <a:ext uri="{9D8B030D-6E8A-4147-A177-3AD203B41FA5}">
                      <a16:colId xmlns:a16="http://schemas.microsoft.com/office/drawing/2014/main" val="3929126487"/>
                    </a:ext>
                  </a:extLst>
                </a:gridCol>
                <a:gridCol w="4261009">
                  <a:extLst>
                    <a:ext uri="{9D8B030D-6E8A-4147-A177-3AD203B41FA5}">
                      <a16:colId xmlns:a16="http://schemas.microsoft.com/office/drawing/2014/main" val="530868233"/>
                    </a:ext>
                  </a:extLst>
                </a:gridCol>
              </a:tblGrid>
              <a:tr h="370840">
                <a:tc>
                  <a:txBody>
                    <a:bodyPr/>
                    <a:lstStyle/>
                    <a:p>
                      <a:pPr algn="ctr"/>
                      <a:r>
                        <a:rPr lang="en-US" sz="3600" dirty="0">
                          <a:solidFill>
                            <a:schemeClr val="accent1">
                              <a:lumMod val="50000"/>
                            </a:schemeClr>
                          </a:solidFill>
                          <a:latin typeface="Times New Roman" panose="02020603050405020304" pitchFamily="18" charset="0"/>
                          <a:cs typeface="Times New Roman" panose="02020603050405020304" pitchFamily="18" charset="0"/>
                        </a:rPr>
                        <a:t>m</a:t>
                      </a:r>
                    </a:p>
                  </a:txBody>
                  <a:tcPr anchor="ctr">
                    <a:solidFill>
                      <a:schemeClr val="accent4">
                        <a:lumMod val="40000"/>
                        <a:lumOff val="60000"/>
                      </a:schemeClr>
                    </a:solidFill>
                  </a:tcPr>
                </a:tc>
                <a:tc>
                  <a:txBody>
                    <a:bodyPr/>
                    <a:lstStyle/>
                    <a:p>
                      <a:pPr algn="ctr"/>
                      <a:r>
                        <a:rPr lang="en-US" sz="3600" dirty="0" err="1">
                          <a:solidFill>
                            <a:schemeClr val="accent1">
                              <a:lumMod val="50000"/>
                            </a:schemeClr>
                          </a:solidFill>
                          <a:latin typeface="Times New Roman" panose="02020603050405020304" pitchFamily="18" charset="0"/>
                          <a:cs typeface="Times New Roman" panose="02020603050405020304" pitchFamily="18" charset="0"/>
                        </a:rPr>
                        <a:t>Số</a:t>
                      </a:r>
                      <a:r>
                        <a:rPr lang="en-US" sz="3600" baseline="0" dirty="0">
                          <a:solidFill>
                            <a:schemeClr val="accent1">
                              <a:lumMod val="50000"/>
                            </a:schemeClr>
                          </a:solidFill>
                          <a:latin typeface="Times New Roman" panose="02020603050405020304" pitchFamily="18" charset="0"/>
                          <a:cs typeface="Times New Roman" panose="02020603050405020304" pitchFamily="18" charset="0"/>
                        </a:rPr>
                        <a:t> a chia </a:t>
                      </a:r>
                      <a:r>
                        <a:rPr lang="en-US" sz="3600" baseline="0" dirty="0" err="1">
                          <a:solidFill>
                            <a:schemeClr val="accent1">
                              <a:lumMod val="50000"/>
                            </a:schemeClr>
                          </a:solidFill>
                          <a:latin typeface="Times New Roman" panose="02020603050405020304" pitchFamily="18" charset="0"/>
                          <a:cs typeface="Times New Roman" panose="02020603050405020304" pitchFamily="18" charset="0"/>
                        </a:rPr>
                        <a:t>hết</a:t>
                      </a:r>
                      <a:r>
                        <a:rPr lang="en-US" sz="3600" baseline="0" dirty="0">
                          <a:solidFill>
                            <a:schemeClr val="accent1">
                              <a:lumMod val="50000"/>
                            </a:schemeClr>
                          </a:solidFill>
                          <a:latin typeface="Times New Roman" panose="02020603050405020304" pitchFamily="18" charset="0"/>
                          <a:cs typeface="Times New Roman" panose="02020603050405020304" pitchFamily="18" charset="0"/>
                        </a:rPr>
                        <a:t> </a:t>
                      </a:r>
                      <a:r>
                        <a:rPr lang="en-US" sz="3600" baseline="0" dirty="0" err="1">
                          <a:solidFill>
                            <a:schemeClr val="accent1">
                              <a:lumMod val="50000"/>
                            </a:schemeClr>
                          </a:solidFill>
                          <a:latin typeface="Times New Roman" panose="02020603050405020304" pitchFamily="18" charset="0"/>
                          <a:cs typeface="Times New Roman" panose="02020603050405020304" pitchFamily="18" charset="0"/>
                        </a:rPr>
                        <a:t>cho</a:t>
                      </a:r>
                      <a:r>
                        <a:rPr lang="en-US" sz="3600" baseline="0" dirty="0">
                          <a:solidFill>
                            <a:schemeClr val="accent1">
                              <a:lumMod val="50000"/>
                            </a:schemeClr>
                          </a:solidFill>
                          <a:latin typeface="Times New Roman" panose="02020603050405020304" pitchFamily="18" charset="0"/>
                          <a:cs typeface="Times New Roman" panose="02020603050405020304" pitchFamily="18" charset="0"/>
                        </a:rPr>
                        <a:t> m</a:t>
                      </a:r>
                      <a:endParaRPr lang="en-US" sz="3600" dirty="0">
                        <a:solidFill>
                          <a:schemeClr val="accent1">
                            <a:lumMod val="50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tc>
                  <a:txBody>
                    <a:bodyPr/>
                    <a:lstStyle/>
                    <a:p>
                      <a:pPr algn="ctr"/>
                      <a:r>
                        <a:rPr lang="en-US" sz="3600">
                          <a:solidFill>
                            <a:schemeClr val="accent1">
                              <a:lumMod val="50000"/>
                            </a:schemeClr>
                          </a:solidFill>
                          <a:latin typeface="Times New Roman" panose="02020603050405020304" pitchFamily="18" charset="0"/>
                          <a:cs typeface="Times New Roman" panose="02020603050405020304" pitchFamily="18" charset="0"/>
                        </a:rPr>
                        <a:t>Số</a:t>
                      </a:r>
                      <a:r>
                        <a:rPr lang="en-US" sz="3600" baseline="0">
                          <a:solidFill>
                            <a:schemeClr val="accent1">
                              <a:lumMod val="50000"/>
                            </a:schemeClr>
                          </a:solidFill>
                          <a:latin typeface="Times New Roman" panose="02020603050405020304" pitchFamily="18" charset="0"/>
                          <a:cs typeface="Times New Roman" panose="02020603050405020304" pitchFamily="18" charset="0"/>
                        </a:rPr>
                        <a:t> b chia hết cho m</a:t>
                      </a:r>
                      <a:endParaRPr lang="en-US" sz="3600">
                        <a:solidFill>
                          <a:schemeClr val="accent1">
                            <a:lumMod val="50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tc>
                  <a:txBody>
                    <a:bodyPr/>
                    <a:lstStyle/>
                    <a:p>
                      <a:pPr algn="ctr"/>
                      <a:r>
                        <a:rPr lang="en-US" sz="3600" dirty="0" err="1">
                          <a:solidFill>
                            <a:schemeClr val="accent1">
                              <a:lumMod val="50000"/>
                            </a:schemeClr>
                          </a:solidFill>
                          <a:latin typeface="Times New Roman" panose="02020603050405020304" pitchFamily="18" charset="0"/>
                          <a:cs typeface="Times New Roman" panose="02020603050405020304" pitchFamily="18" charset="0"/>
                        </a:rPr>
                        <a:t>Thực</a:t>
                      </a:r>
                      <a:r>
                        <a:rPr lang="en-US" sz="3600" baseline="0" dirty="0">
                          <a:solidFill>
                            <a:schemeClr val="accent1">
                              <a:lumMod val="50000"/>
                            </a:schemeClr>
                          </a:solidFill>
                          <a:latin typeface="Times New Roman" panose="02020603050405020304" pitchFamily="18" charset="0"/>
                          <a:cs typeface="Times New Roman" panose="02020603050405020304" pitchFamily="18" charset="0"/>
                        </a:rPr>
                        <a:t> </a:t>
                      </a:r>
                      <a:r>
                        <a:rPr lang="en-US" sz="3600" baseline="0" dirty="0" err="1">
                          <a:solidFill>
                            <a:schemeClr val="accent1">
                              <a:lumMod val="50000"/>
                            </a:schemeClr>
                          </a:solidFill>
                          <a:latin typeface="Times New Roman" panose="02020603050405020304" pitchFamily="18" charset="0"/>
                          <a:cs typeface="Times New Roman" panose="02020603050405020304" pitchFamily="18" charset="0"/>
                        </a:rPr>
                        <a:t>hiện</a:t>
                      </a:r>
                      <a:r>
                        <a:rPr lang="en-US" sz="3600" baseline="0" dirty="0">
                          <a:solidFill>
                            <a:schemeClr val="accent1">
                              <a:lumMod val="50000"/>
                            </a:schemeClr>
                          </a:solidFill>
                          <a:latin typeface="Times New Roman" panose="02020603050405020304" pitchFamily="18" charset="0"/>
                          <a:cs typeface="Times New Roman" panose="02020603050405020304" pitchFamily="18" charset="0"/>
                        </a:rPr>
                        <a:t> </a:t>
                      </a:r>
                      <a:r>
                        <a:rPr lang="en-US" sz="3600" baseline="0" dirty="0" err="1">
                          <a:solidFill>
                            <a:schemeClr val="accent1">
                              <a:lumMod val="50000"/>
                            </a:schemeClr>
                          </a:solidFill>
                          <a:latin typeface="Times New Roman" panose="02020603050405020304" pitchFamily="18" charset="0"/>
                          <a:cs typeface="Times New Roman" panose="02020603050405020304" pitchFamily="18" charset="0"/>
                        </a:rPr>
                        <a:t>phép</a:t>
                      </a:r>
                      <a:r>
                        <a:rPr lang="en-US" sz="3600" baseline="0" dirty="0">
                          <a:solidFill>
                            <a:schemeClr val="accent1">
                              <a:lumMod val="50000"/>
                            </a:schemeClr>
                          </a:solidFill>
                          <a:latin typeface="Times New Roman" panose="02020603050405020304" pitchFamily="18" charset="0"/>
                          <a:cs typeface="Times New Roman" panose="02020603050405020304" pitchFamily="18" charset="0"/>
                        </a:rPr>
                        <a:t> chia (a + b) </a:t>
                      </a:r>
                      <a:r>
                        <a:rPr lang="en-US" sz="3600" baseline="0" dirty="0" err="1">
                          <a:solidFill>
                            <a:schemeClr val="accent1">
                              <a:lumMod val="50000"/>
                            </a:schemeClr>
                          </a:solidFill>
                          <a:latin typeface="Times New Roman" panose="02020603050405020304" pitchFamily="18" charset="0"/>
                          <a:cs typeface="Times New Roman" panose="02020603050405020304" pitchFamily="18" charset="0"/>
                        </a:rPr>
                        <a:t>cho</a:t>
                      </a:r>
                      <a:r>
                        <a:rPr lang="en-US" sz="3600" baseline="0" dirty="0">
                          <a:solidFill>
                            <a:schemeClr val="accent1">
                              <a:lumMod val="50000"/>
                            </a:schemeClr>
                          </a:solidFill>
                          <a:latin typeface="Times New Roman" panose="02020603050405020304" pitchFamily="18" charset="0"/>
                          <a:cs typeface="Times New Roman" panose="02020603050405020304" pitchFamily="18" charset="0"/>
                        </a:rPr>
                        <a:t> m</a:t>
                      </a:r>
                      <a:endParaRPr lang="en-US" sz="3600" dirty="0">
                        <a:solidFill>
                          <a:schemeClr val="accent1">
                            <a:lumMod val="50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extLst>
                  <a:ext uri="{0D108BD9-81ED-4DB2-BD59-A6C34878D82A}">
                    <a16:rowId xmlns:a16="http://schemas.microsoft.com/office/drawing/2014/main" val="2074404931"/>
                  </a:ext>
                </a:extLst>
              </a:tr>
              <a:tr h="370840">
                <a:tc>
                  <a:txBody>
                    <a:bodyPr/>
                    <a:lstStyle/>
                    <a:p>
                      <a:pPr algn="ctr"/>
                      <a:r>
                        <a:rPr lang="en-US" sz="3600">
                          <a:latin typeface="Times New Roman" panose="02020603050405020304" pitchFamily="18" charset="0"/>
                          <a:cs typeface="Times New Roman" panose="02020603050405020304" pitchFamily="18" charset="0"/>
                        </a:rPr>
                        <a:t>5</a:t>
                      </a:r>
                    </a:p>
                  </a:txBody>
                  <a:tcPr/>
                </a:tc>
                <a:tc>
                  <a:txBody>
                    <a:bodyPr/>
                    <a:lstStyle/>
                    <a:p>
                      <a:pPr algn="ctr"/>
                      <a:r>
                        <a:rPr lang="en-US" sz="3600" dirty="0">
                          <a:latin typeface="Times New Roman" panose="02020603050405020304" pitchFamily="18" charset="0"/>
                          <a:cs typeface="Times New Roman" panose="02020603050405020304" pitchFamily="18" charset="0"/>
                        </a:rPr>
                        <a:t>95</a:t>
                      </a:r>
                    </a:p>
                  </a:txBody>
                  <a:tcPr/>
                </a:tc>
                <a:tc>
                  <a:txBody>
                    <a:bodyPr/>
                    <a:lstStyle/>
                    <a:p>
                      <a:pPr algn="ctr"/>
                      <a:r>
                        <a:rPr lang="en-US" sz="3600">
                          <a:latin typeface="Times New Roman" panose="02020603050405020304" pitchFamily="18" charset="0"/>
                          <a:cs typeface="Times New Roman" panose="02020603050405020304" pitchFamily="18" charset="0"/>
                        </a:rPr>
                        <a:t>55</a:t>
                      </a:r>
                    </a:p>
                  </a:txBody>
                  <a:tcPr/>
                </a:tc>
                <a:tc>
                  <a:txBody>
                    <a:bodyPr/>
                    <a:lstStyle/>
                    <a:p>
                      <a:pPr algn="ctr"/>
                      <a:r>
                        <a:rPr lang="en-US" sz="3600" dirty="0">
                          <a:latin typeface="Times New Roman" panose="02020603050405020304" pitchFamily="18" charset="0"/>
                          <a:cs typeface="Times New Roman" panose="02020603050405020304" pitchFamily="18" charset="0"/>
                        </a:rPr>
                        <a:t>(95 + 55) : 5 = 30</a:t>
                      </a:r>
                    </a:p>
                  </a:txBody>
                  <a:tcPr/>
                </a:tc>
                <a:extLst>
                  <a:ext uri="{0D108BD9-81ED-4DB2-BD59-A6C34878D82A}">
                    <a16:rowId xmlns:a16="http://schemas.microsoft.com/office/drawing/2014/main" val="3012909308"/>
                  </a:ext>
                </a:extLst>
              </a:tr>
              <a:tr h="370840">
                <a:tc>
                  <a:txBody>
                    <a:bodyPr/>
                    <a:lstStyle/>
                    <a:p>
                      <a:pPr algn="ctr"/>
                      <a:r>
                        <a:rPr lang="en-US" sz="3600">
                          <a:latin typeface="Times New Roman" panose="02020603050405020304" pitchFamily="18" charset="0"/>
                          <a:cs typeface="Times New Roman" panose="02020603050405020304" pitchFamily="18" charset="0"/>
                        </a:rPr>
                        <a:t>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kern="1200" dirty="0">
                          <a:solidFill>
                            <a:srgbClr val="FF0000"/>
                          </a:solidFill>
                          <a:latin typeface="Times New Roman" panose="02020603050405020304" pitchFamily="18" charset="0"/>
                          <a:ea typeface="+mn-ea"/>
                          <a:cs typeface="Times New Roman" panose="02020603050405020304" pitchFamily="18" charset="0"/>
                        </a:rPr>
                        <a:t>12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kern="1200" dirty="0">
                          <a:solidFill>
                            <a:srgbClr val="FF0000"/>
                          </a:solidFill>
                          <a:latin typeface="Times New Roman" panose="02020603050405020304" pitchFamily="18" charset="0"/>
                          <a:ea typeface="+mn-ea"/>
                          <a:cs typeface="Times New Roman" panose="02020603050405020304" pitchFamily="18" charset="0"/>
                        </a:rPr>
                        <a:t>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( 12  + 30 ) : 6 = 7    </a:t>
                      </a:r>
                      <a:endParaRPr lang="en-US" sz="36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61655204"/>
                  </a:ext>
                </a:extLst>
              </a:tr>
              <a:tr h="370840">
                <a:tc>
                  <a:txBody>
                    <a:bodyPr/>
                    <a:lstStyle/>
                    <a:p>
                      <a:pPr algn="ctr"/>
                      <a:r>
                        <a:rPr lang="en-US" sz="3600">
                          <a:latin typeface="Times New Roman" panose="02020603050405020304" pitchFamily="18" charset="0"/>
                          <a:cs typeface="Times New Roman" panose="02020603050405020304" pitchFamily="18" charset="0"/>
                        </a:rPr>
                        <a:t>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kern="1200" dirty="0">
                          <a:solidFill>
                            <a:srgbClr val="FF0000"/>
                          </a:solidFill>
                          <a:latin typeface="Times New Roman" panose="02020603050405020304" pitchFamily="18" charset="0"/>
                          <a:ea typeface="+mn-ea"/>
                          <a:cs typeface="Times New Roman" panose="02020603050405020304" pitchFamily="18" charset="0"/>
                        </a:rPr>
                        <a:t>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kern="1200" dirty="0">
                          <a:solidFill>
                            <a:srgbClr val="FF0000"/>
                          </a:solidFill>
                          <a:latin typeface="Times New Roman" panose="02020603050405020304" pitchFamily="18" charset="0"/>
                          <a:ea typeface="+mn-ea"/>
                          <a:cs typeface="Times New Roman" panose="02020603050405020304" pitchFamily="18" charset="0"/>
                        </a:rPr>
                        <a:t>54</a:t>
                      </a:r>
                    </a:p>
                  </a:txBody>
                  <a:tcPr/>
                </a:tc>
                <a:tc>
                  <a:txBody>
                    <a:bodyPr/>
                    <a:lstStyle/>
                    <a:p>
                      <a:pPr algn="l"/>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( 18 + 54 ) : 9 = 8</a:t>
                      </a:r>
                      <a:endParaRPr lang="en-US" sz="36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44881673"/>
                  </a:ext>
                </a:extLst>
              </a:tr>
            </a:tbl>
          </a:graphicData>
        </a:graphic>
      </p:graphicFrame>
      <p:sp>
        <p:nvSpPr>
          <p:cNvPr id="3" name="Cloud 2"/>
          <p:cNvSpPr/>
          <p:nvPr/>
        </p:nvSpPr>
        <p:spPr>
          <a:xfrm>
            <a:off x="1849820" y="3909848"/>
            <a:ext cx="9585434" cy="228074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95145" y="4424855"/>
            <a:ext cx="7693572" cy="1077218"/>
          </a:xfrm>
          <a:prstGeom prst="rect">
            <a:avLst/>
          </a:prstGeom>
          <a:noFill/>
        </p:spPr>
        <p:txBody>
          <a:bodyPr wrap="square" rtlCol="0">
            <a:spAutoFit/>
          </a:bodyPr>
          <a:lstStyle/>
          <a:p>
            <a:r>
              <a:rPr lang="en-US" sz="3200" b="1" i="1" dirty="0" err="1"/>
              <a:t>Nếu</a:t>
            </a:r>
            <a:r>
              <a:rPr lang="en-US" sz="3200" b="1" i="1" dirty="0"/>
              <a:t> a chia </a:t>
            </a:r>
            <a:r>
              <a:rPr lang="en-US" sz="3200" b="1" i="1" dirty="0" err="1"/>
              <a:t>hết</a:t>
            </a:r>
            <a:r>
              <a:rPr lang="en-US" sz="3200" b="1" i="1" dirty="0"/>
              <a:t> </a:t>
            </a:r>
            <a:r>
              <a:rPr lang="en-US" sz="3200" b="1" i="1" dirty="0" err="1"/>
              <a:t>cho</a:t>
            </a:r>
            <a:r>
              <a:rPr lang="en-US" sz="3200" b="1" i="1" dirty="0"/>
              <a:t> m </a:t>
            </a:r>
            <a:r>
              <a:rPr lang="en-US" sz="3200" b="1" i="1" dirty="0" err="1"/>
              <a:t>và</a:t>
            </a:r>
            <a:r>
              <a:rPr lang="en-US" sz="3200" b="1" i="1" dirty="0"/>
              <a:t> b chia </a:t>
            </a:r>
            <a:r>
              <a:rPr lang="en-US" sz="3200" b="1" i="1" dirty="0" err="1"/>
              <a:t>hết</a:t>
            </a:r>
            <a:r>
              <a:rPr lang="en-US" sz="3200" b="1" i="1" dirty="0"/>
              <a:t> </a:t>
            </a:r>
            <a:r>
              <a:rPr lang="en-US" sz="3200" b="1" i="1" dirty="0" err="1"/>
              <a:t>cho</a:t>
            </a:r>
            <a:r>
              <a:rPr lang="en-US" sz="3200" b="1" i="1" dirty="0"/>
              <a:t> m </a:t>
            </a:r>
            <a:r>
              <a:rPr lang="en-US" sz="3200" b="1" i="1" dirty="0" err="1"/>
              <a:t>thì</a:t>
            </a:r>
            <a:r>
              <a:rPr lang="en-US" sz="3200" b="1" i="1" dirty="0"/>
              <a:t> </a:t>
            </a:r>
            <a:r>
              <a:rPr lang="en-US" sz="3200" b="1" i="1" dirty="0" err="1"/>
              <a:t>tổng</a:t>
            </a:r>
            <a:r>
              <a:rPr lang="en-US" sz="3200" b="1" i="1" dirty="0"/>
              <a:t> </a:t>
            </a:r>
            <a:r>
              <a:rPr lang="en-US" sz="3200" b="1" i="1" dirty="0" err="1"/>
              <a:t>a+b</a:t>
            </a:r>
            <a:r>
              <a:rPr lang="en-US" sz="3200" b="1" i="1" dirty="0"/>
              <a:t> </a:t>
            </a:r>
            <a:r>
              <a:rPr lang="en-US" sz="3200" b="1" i="1" dirty="0" err="1"/>
              <a:t>cũng</a:t>
            </a:r>
            <a:r>
              <a:rPr lang="en-US" sz="3200" b="1" i="1" dirty="0"/>
              <a:t> chia </a:t>
            </a:r>
            <a:r>
              <a:rPr lang="en-US" sz="3200" b="1" i="1" dirty="0" err="1"/>
              <a:t>hết</a:t>
            </a:r>
            <a:r>
              <a:rPr lang="en-US" sz="3200" b="1" i="1" dirty="0"/>
              <a:t> </a:t>
            </a:r>
            <a:r>
              <a:rPr lang="en-US" sz="3200" b="1" i="1" dirty="0" err="1"/>
              <a:t>cho</a:t>
            </a:r>
            <a:r>
              <a:rPr lang="en-US" sz="3200" b="1" i="1" dirty="0"/>
              <a:t> m.</a:t>
            </a:r>
          </a:p>
        </p:txBody>
      </p:sp>
    </p:spTree>
    <p:extLst>
      <p:ext uri="{BB962C8B-B14F-4D97-AF65-F5344CB8AC3E}">
        <p14:creationId xmlns:p14="http://schemas.microsoft.com/office/powerpoint/2010/main" val="4844436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1493" y="2333109"/>
            <a:ext cx="9884229" cy="1200329"/>
          </a:xfrm>
          <a:prstGeom prst="rect">
            <a:avLst/>
          </a:prstGeom>
          <a:solidFill>
            <a:srgbClr val="92D050"/>
          </a:solidFill>
          <a:ln w="19050">
            <a:solidFill>
              <a:schemeClr val="tx1"/>
            </a:solidFill>
          </a:ln>
        </p:spPr>
        <p:txBody>
          <a:bodyPr wrap="square">
            <a:spAutoFit/>
          </a:bodyPr>
          <a:lstStyle/>
          <a:p>
            <a:pPr algn="just"/>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3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Nếu</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tất</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cả</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hạng</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tổng</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đều</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chia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hết</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cho</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cùng</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thì</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tổng</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chia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hết</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cho</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đó</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2280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4753" y="207038"/>
            <a:ext cx="9314789"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Ví dụ 5: </a:t>
            </a:r>
            <a:r>
              <a:rPr lang="en-US" sz="3600">
                <a:latin typeface="Times New Roman" panose="02020603050405020304" pitchFamily="18" charset="0"/>
                <a:cs typeface="Times New Roman" panose="02020603050405020304" pitchFamily="18" charset="0"/>
              </a:rPr>
              <a:t>Không tính tổng, xét xem:</a:t>
            </a:r>
          </a:p>
        </p:txBody>
      </p:sp>
      <p:sp>
        <p:nvSpPr>
          <p:cNvPr id="4" name="TextBox 3"/>
          <p:cNvSpPr txBox="1"/>
          <p:nvPr/>
        </p:nvSpPr>
        <p:spPr>
          <a:xfrm>
            <a:off x="1168882" y="853369"/>
            <a:ext cx="9679023" cy="1200329"/>
          </a:xfrm>
          <a:prstGeom prst="rect">
            <a:avLst/>
          </a:prstGeom>
          <a:noFill/>
        </p:spPr>
        <p:txBody>
          <a:bodyPr wrap="square" rtlCol="0">
            <a:spAutoFit/>
          </a:bodyPr>
          <a:lstStyle/>
          <a:p>
            <a:pPr algn="just"/>
            <a:r>
              <a:rPr lang="en-US" sz="3600" dirty="0">
                <a:solidFill>
                  <a:srgbClr val="0070C0"/>
                </a:solidFill>
                <a:latin typeface="Times New Roman" panose="02020603050405020304" pitchFamily="18" charset="0"/>
                <a:cs typeface="Times New Roman" panose="02020603050405020304" pitchFamily="18" charset="0"/>
              </a:rPr>
              <a:t>a) A = 8 + 12 + 24 </a:t>
            </a:r>
            <a:r>
              <a:rPr lang="en-US" sz="3600" dirty="0" err="1">
                <a:solidFill>
                  <a:srgbClr val="0070C0"/>
                </a:solidFill>
                <a:latin typeface="Times New Roman" panose="02020603050405020304" pitchFamily="18" charset="0"/>
                <a:cs typeface="Times New Roman" panose="02020603050405020304" pitchFamily="18" charset="0"/>
              </a:rPr>
              <a:t>có</a:t>
            </a:r>
            <a:r>
              <a:rPr lang="en-US" sz="3600" dirty="0">
                <a:solidFill>
                  <a:srgbClr val="0070C0"/>
                </a:solidFill>
                <a:latin typeface="Times New Roman" panose="02020603050405020304" pitchFamily="18" charset="0"/>
                <a:cs typeface="Times New Roman" panose="02020603050405020304" pitchFamily="18" charset="0"/>
              </a:rPr>
              <a:t> chia </a:t>
            </a:r>
            <a:r>
              <a:rPr lang="en-US" sz="3600" dirty="0" err="1">
                <a:solidFill>
                  <a:srgbClr val="0070C0"/>
                </a:solidFill>
                <a:latin typeface="Times New Roman" panose="02020603050405020304" pitchFamily="18" charset="0"/>
                <a:cs typeface="Times New Roman" panose="02020603050405020304" pitchFamily="18" charset="0"/>
              </a:rPr>
              <a:t>hết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cho</a:t>
            </a:r>
            <a:r>
              <a:rPr lang="en-US" sz="3600" dirty="0">
                <a:solidFill>
                  <a:srgbClr val="0070C0"/>
                </a:solidFill>
                <a:latin typeface="Times New Roman" panose="02020603050405020304" pitchFamily="18" charset="0"/>
                <a:cs typeface="Times New Roman" panose="02020603050405020304" pitchFamily="18" charset="0"/>
              </a:rPr>
              <a:t> 4 hay </a:t>
            </a:r>
            <a:r>
              <a:rPr lang="en-US" sz="3600" dirty="0" err="1">
                <a:solidFill>
                  <a:srgbClr val="0070C0"/>
                </a:solidFill>
                <a:latin typeface="Times New Roman" panose="02020603050405020304" pitchFamily="18" charset="0"/>
                <a:cs typeface="Times New Roman" panose="02020603050405020304" pitchFamily="18" charset="0"/>
              </a:rPr>
              <a:t>không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Vì</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sao</a:t>
            </a:r>
            <a:r>
              <a:rPr lang="en-US" sz="3600" dirty="0">
                <a:solidFill>
                  <a:srgbClr val="0070C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1168882" y="2112249"/>
            <a:ext cx="9457436" cy="1200329"/>
          </a:xfrm>
          <a:prstGeom prst="rect">
            <a:avLst/>
          </a:prstGeom>
          <a:noFill/>
        </p:spPr>
        <p:txBody>
          <a:bodyPr wrap="square" rtlCol="0">
            <a:spAutoFit/>
          </a:bodyPr>
          <a:lstStyle/>
          <a:p>
            <a:pPr algn="just"/>
            <a:r>
              <a:rPr lang="en-US" sz="3600">
                <a:solidFill>
                  <a:srgbClr val="0070C0"/>
                </a:solidFill>
                <a:latin typeface="Times New Roman" panose="02020603050405020304" pitchFamily="18" charset="0"/>
                <a:cs typeface="Times New Roman" panose="02020603050405020304" pitchFamily="18" charset="0"/>
              </a:rPr>
              <a:t>b) B = 28 + 35 + 42 + 56 có chia hết cho 7 không. Vì sao?</a:t>
            </a:r>
          </a:p>
        </p:txBody>
      </p:sp>
      <p:sp>
        <p:nvSpPr>
          <p:cNvPr id="6" name="TextBox 5"/>
          <p:cNvSpPr txBox="1"/>
          <p:nvPr/>
        </p:nvSpPr>
        <p:spPr>
          <a:xfrm>
            <a:off x="5023383" y="3312578"/>
            <a:ext cx="1262450"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Giải</a:t>
            </a:r>
          </a:p>
        </p:txBody>
      </p:sp>
      <p:sp>
        <p:nvSpPr>
          <p:cNvPr id="7" name="TextBox 6"/>
          <p:cNvSpPr txBox="1"/>
          <p:nvPr/>
        </p:nvSpPr>
        <p:spPr>
          <a:xfrm>
            <a:off x="1168882" y="3905076"/>
            <a:ext cx="9813573" cy="1200329"/>
          </a:xfrm>
          <a:prstGeom prst="rect">
            <a:avLst/>
          </a:prstGeom>
          <a:noFill/>
        </p:spPr>
        <p:txBody>
          <a:bodyPr wrap="square" rtlCol="0">
            <a:spAutoFit/>
          </a:bodyPr>
          <a:lstStyle/>
          <a:p>
            <a:pPr algn="just"/>
            <a:r>
              <a:rPr lang="en-US" sz="3600">
                <a:latin typeface="Times New Roman" panose="02020603050405020304" pitchFamily="18" charset="0"/>
                <a:cs typeface="Times New Roman" panose="02020603050405020304" pitchFamily="18" charset="0"/>
              </a:rPr>
              <a:t>a) Các số 8, 12, 24 đều chia hết cho 4 nên A chia hết cho 4.</a:t>
            </a:r>
          </a:p>
        </p:txBody>
      </p:sp>
      <p:sp>
        <p:nvSpPr>
          <p:cNvPr id="8" name="TextBox 7"/>
          <p:cNvSpPr txBox="1"/>
          <p:nvPr/>
        </p:nvSpPr>
        <p:spPr>
          <a:xfrm>
            <a:off x="1168883" y="5066650"/>
            <a:ext cx="9875064" cy="1200329"/>
          </a:xfrm>
          <a:prstGeom prst="rect">
            <a:avLst/>
          </a:prstGeom>
          <a:noFill/>
        </p:spPr>
        <p:txBody>
          <a:bodyPr wrap="square" rtlCol="0">
            <a:spAutoFit/>
          </a:bodyPr>
          <a:lstStyle/>
          <a:p>
            <a:pPr algn="just"/>
            <a:r>
              <a:rPr lang="en-US" sz="3600">
                <a:latin typeface="Times New Roman" panose="02020603050405020304" pitchFamily="18" charset="0"/>
                <a:cs typeface="Times New Roman" panose="02020603050405020304" pitchFamily="18" charset="0"/>
              </a:rPr>
              <a:t>b) Các số 28, 35, 42, 56 đều chia hết cho 7 nên B chia hết cho 7.</a:t>
            </a:r>
          </a:p>
        </p:txBody>
      </p:sp>
    </p:spTree>
    <p:extLst>
      <p:ext uri="{BB962C8B-B14F-4D97-AF65-F5344CB8AC3E}">
        <p14:creationId xmlns:p14="http://schemas.microsoft.com/office/powerpoint/2010/main" val="32162816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50931" y="362360"/>
            <a:ext cx="9568543" cy="1422052"/>
            <a:chOff x="-341370" y="-707628"/>
            <a:chExt cx="9568543" cy="1853410"/>
          </a:xfrm>
        </p:grpSpPr>
        <p:sp>
          <p:nvSpPr>
            <p:cNvPr id="8" name="Rectangle 7"/>
            <p:cNvSpPr/>
            <p:nvPr/>
          </p:nvSpPr>
          <p:spPr>
            <a:xfrm>
              <a:off x="-341370" y="-707628"/>
              <a:ext cx="9568543" cy="1853410"/>
            </a:xfrm>
            <a:prstGeom prst="rect">
              <a:avLst/>
            </a:prstGeom>
            <a:solidFill>
              <a:schemeClr val="accent3">
                <a:lumMod val="20000"/>
                <a:lumOff val="80000"/>
              </a:schemeClr>
            </a:solidFill>
          </p:spPr>
          <p:txBody>
            <a:bodyPr wrap="square">
              <a:spAutoFit/>
            </a:bodyPr>
            <a:lstStyle/>
            <a:p>
              <a:pPr>
                <a:spcAft>
                  <a:spcPts val="0"/>
                </a:spcAft>
              </a:pPr>
              <a:r>
                <a:rPr lang="en-US" sz="3200" b="1" dirty="0" err="1">
                  <a:solidFill>
                    <a:srgbClr val="FF0000"/>
                  </a:solidFill>
                  <a:latin typeface="Times New Roman" panose="02020603050405020304" pitchFamily="18" charset="0"/>
                  <a:cs typeface="Times New Roman" panose="02020603050405020304" pitchFamily="18" charset="0"/>
                </a:rPr>
                <a:t>Lưu</a:t>
              </a:r>
              <a:r>
                <a:rPr lang="en-US" sz="3200" b="1" dirty="0">
                  <a:solidFill>
                    <a:srgbClr val="FF0000"/>
                  </a:solidFill>
                  <a:latin typeface="Times New Roman" panose="02020603050405020304" pitchFamily="18" charset="0"/>
                  <a:cs typeface="Times New Roman" panose="02020603050405020304" pitchFamily="18" charset="0"/>
                </a:rPr>
                <a:t> ý :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p>
            <a:p>
              <a:pPr>
                <a:spcAft>
                  <a:spcPts val="0"/>
                </a:spcAft>
              </a:pPr>
              <a:endParaRPr lang="en-US" sz="3200" dirty="0">
                <a:latin typeface="Times New Roman" panose="02020603050405020304" pitchFamily="18" charset="0"/>
                <a:cs typeface="Times New Roman" panose="02020603050405020304" pitchFamily="18" charset="0"/>
              </a:endParaRPr>
            </a:p>
            <a:p>
              <a:pPr>
                <a:lnSpc>
                  <a:spcPct val="120000"/>
                </a:lnSpc>
                <a:spcAft>
                  <a:spcPts val="0"/>
                </a:spcAft>
              </a:pPr>
              <a:endParaRPr lang="en-US" sz="3200" dirty="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551624089"/>
                </p:ext>
              </p:extLst>
            </p:nvPr>
          </p:nvGraphicFramePr>
          <p:xfrm>
            <a:off x="1944330" y="-559920"/>
            <a:ext cx="1231513" cy="508000"/>
          </p:xfrm>
          <a:graphic>
            <a:graphicData uri="http://schemas.openxmlformats.org/presentationml/2006/ole">
              <mc:AlternateContent xmlns:mc="http://schemas.openxmlformats.org/markup-compatibility/2006">
                <mc:Choice xmlns:v="urn:schemas-microsoft-com:vml" Requires="v">
                  <p:oleObj spid="_x0000_s1114" name="Equation" r:id="rId3" imgW="825480" imgH="419040" progId="Equation.DSMT4">
                    <p:embed/>
                  </p:oleObj>
                </mc:Choice>
                <mc:Fallback>
                  <p:oleObj name="Equation" r:id="rId3" imgW="825480" imgH="419040" progId="Equation.DSMT4">
                    <p:embed/>
                    <p:pic>
                      <p:nvPicPr>
                        <p:cNvPr id="5" name="Object 4"/>
                        <p:cNvPicPr/>
                        <p:nvPr/>
                      </p:nvPicPr>
                      <p:blipFill>
                        <a:blip r:embed="rId4"/>
                        <a:stretch>
                          <a:fillRect/>
                        </a:stretch>
                      </p:blipFill>
                      <p:spPr>
                        <a:xfrm>
                          <a:off x="1944330" y="-559920"/>
                          <a:ext cx="1231513" cy="508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47425772"/>
                </p:ext>
              </p:extLst>
            </p:nvPr>
          </p:nvGraphicFramePr>
          <p:xfrm>
            <a:off x="3732458" y="-559918"/>
            <a:ext cx="1287312" cy="507998"/>
          </p:xfrm>
          <a:graphic>
            <a:graphicData uri="http://schemas.openxmlformats.org/presentationml/2006/ole">
              <mc:AlternateContent xmlns:mc="http://schemas.openxmlformats.org/markup-compatibility/2006">
                <mc:Choice xmlns:v="urn:schemas-microsoft-com:vml" Requires="v">
                  <p:oleObj spid="_x0000_s1115" name="Equation" r:id="rId5" imgW="812520" imgH="419040" progId="Equation.DSMT4">
                    <p:embed/>
                  </p:oleObj>
                </mc:Choice>
                <mc:Fallback>
                  <p:oleObj name="Equation" r:id="rId5" imgW="812520" imgH="419040" progId="Equation.DSMT4">
                    <p:embed/>
                    <p:pic>
                      <p:nvPicPr>
                        <p:cNvPr id="6" name="Object 5"/>
                        <p:cNvPicPr/>
                        <p:nvPr/>
                      </p:nvPicPr>
                      <p:blipFill>
                        <a:blip r:embed="rId6"/>
                        <a:stretch>
                          <a:fillRect/>
                        </a:stretch>
                      </p:blipFill>
                      <p:spPr>
                        <a:xfrm>
                          <a:off x="3732458" y="-559918"/>
                          <a:ext cx="1287312" cy="50799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4675529"/>
                </p:ext>
              </p:extLst>
            </p:nvPr>
          </p:nvGraphicFramePr>
          <p:xfrm>
            <a:off x="5461543" y="-559920"/>
            <a:ext cx="2563134" cy="628989"/>
          </p:xfrm>
          <a:graphic>
            <a:graphicData uri="http://schemas.openxmlformats.org/presentationml/2006/ole">
              <mc:AlternateContent xmlns:mc="http://schemas.openxmlformats.org/markup-compatibility/2006">
                <mc:Choice xmlns:v="urn:schemas-microsoft-com:vml" Requires="v">
                  <p:oleObj spid="_x0000_s1116" name="Equation" r:id="rId7" imgW="1790640" imgH="507960" progId="Equation.DSMT4">
                    <p:embed/>
                  </p:oleObj>
                </mc:Choice>
                <mc:Fallback>
                  <p:oleObj name="Equation" r:id="rId7" imgW="1790640" imgH="507960" progId="Equation.DSMT4">
                    <p:embed/>
                    <p:pic>
                      <p:nvPicPr>
                        <p:cNvPr id="7" name="Object 6"/>
                        <p:cNvPicPr/>
                        <p:nvPr/>
                      </p:nvPicPr>
                      <p:blipFill>
                        <a:blip r:embed="rId8"/>
                        <a:stretch>
                          <a:fillRect/>
                        </a:stretch>
                      </p:blipFill>
                      <p:spPr>
                        <a:xfrm>
                          <a:off x="5461543" y="-559920"/>
                          <a:ext cx="2563134" cy="628989"/>
                        </a:xfrm>
                        <a:prstGeom prst="rect">
                          <a:avLst/>
                        </a:prstGeom>
                      </p:spPr>
                    </p:pic>
                  </p:oleObj>
                </mc:Fallback>
              </mc:AlternateContent>
            </a:graphicData>
          </a:graphic>
        </p:graphicFrame>
      </p:grpSp>
      <p:grpSp>
        <p:nvGrpSpPr>
          <p:cNvPr id="9" name="Group 8"/>
          <p:cNvGrpSpPr/>
          <p:nvPr/>
        </p:nvGrpSpPr>
        <p:grpSpPr>
          <a:xfrm>
            <a:off x="1808738" y="985583"/>
            <a:ext cx="7052927" cy="683264"/>
            <a:chOff x="-917807" y="4989701"/>
            <a:chExt cx="7052927" cy="683264"/>
          </a:xfrm>
        </p:grpSpPr>
        <p:graphicFrame>
          <p:nvGraphicFramePr>
            <p:cNvPr id="10" name="Object 9"/>
            <p:cNvGraphicFramePr>
              <a:graphicFrameLocks noChangeAspect="1"/>
            </p:cNvGraphicFramePr>
            <p:nvPr>
              <p:extLst>
                <p:ext uri="{D42A27DB-BD31-4B8C-83A1-F6EECF244321}">
                  <p14:modId xmlns:p14="http://schemas.microsoft.com/office/powerpoint/2010/main" val="1475585072"/>
                </p:ext>
              </p:extLst>
            </p:nvPr>
          </p:nvGraphicFramePr>
          <p:xfrm>
            <a:off x="1525020" y="5090033"/>
            <a:ext cx="4610100" cy="482600"/>
          </p:xfrm>
          <a:graphic>
            <a:graphicData uri="http://schemas.openxmlformats.org/presentationml/2006/ole">
              <mc:AlternateContent xmlns:mc="http://schemas.openxmlformats.org/markup-compatibility/2006">
                <mc:Choice xmlns:v="urn:schemas-microsoft-com:vml" Requires="v">
                  <p:oleObj spid="_x0000_s1117" name="Equation" r:id="rId9" imgW="4609800" imgH="482400" progId="Equation.DSMT4">
                    <p:embed/>
                  </p:oleObj>
                </mc:Choice>
                <mc:Fallback>
                  <p:oleObj name="Equation" r:id="rId9" imgW="4609800" imgH="482400" progId="Equation.DSMT4">
                    <p:embed/>
                    <p:pic>
                      <p:nvPicPr>
                        <p:cNvPr id="10" name="Object 9"/>
                        <p:cNvPicPr/>
                        <p:nvPr/>
                      </p:nvPicPr>
                      <p:blipFill>
                        <a:blip r:embed="rId10"/>
                        <a:stretch>
                          <a:fillRect/>
                        </a:stretch>
                      </p:blipFill>
                      <p:spPr>
                        <a:xfrm>
                          <a:off x="1525020" y="5090033"/>
                          <a:ext cx="4610100" cy="482600"/>
                        </a:xfrm>
                        <a:prstGeom prst="rect">
                          <a:avLst/>
                        </a:prstGeom>
                      </p:spPr>
                    </p:pic>
                  </p:oleObj>
                </mc:Fallback>
              </mc:AlternateContent>
            </a:graphicData>
          </a:graphic>
        </p:graphicFrame>
        <p:sp>
          <p:nvSpPr>
            <p:cNvPr id="11" name="Rectangle 10"/>
            <p:cNvSpPr/>
            <p:nvPr/>
          </p:nvSpPr>
          <p:spPr>
            <a:xfrm>
              <a:off x="-917807" y="4989701"/>
              <a:ext cx="2316660" cy="683264"/>
            </a:xfrm>
            <a:prstGeom prst="rect">
              <a:avLst/>
            </a:prstGeom>
          </p:spPr>
          <p:txBody>
            <a:bodyPr wrap="none">
              <a:spAutoFit/>
            </a:bodyPr>
            <a:lstStyle/>
            <a:p>
              <a:pPr algn="just">
                <a:lnSpc>
                  <a:spcPct val="120000"/>
                </a:lnSpc>
                <a:spcAft>
                  <a:spcPts val="0"/>
                </a:spcAft>
              </a:pPr>
              <a:r>
                <a:rPr lang="fr-FR" sz="3200" dirty="0">
                  <a:latin typeface="Times New Roman" panose="02020603050405020304" pitchFamily="18" charset="0"/>
                  <a:cs typeface="Times New Roman" panose="02020603050405020304" pitchFamily="18" charset="0"/>
                </a:rPr>
                <a:t>Khi </a:t>
              </a:r>
              <a:r>
                <a:rPr lang="fr-FR" sz="3200" dirty="0" err="1">
                  <a:latin typeface="Times New Roman" panose="02020603050405020304" pitchFamily="18" charset="0"/>
                  <a:cs typeface="Times New Roman" panose="02020603050405020304" pitchFamily="18" charset="0"/>
                </a:rPr>
                <a:t>đó</a:t>
              </a:r>
              <a:r>
                <a:rPr lang="fr-FR" sz="3200" dirty="0">
                  <a:latin typeface="Times New Roman" panose="02020603050405020304" pitchFamily="18" charset="0"/>
                  <a:cs typeface="Times New Roman" panose="02020603050405020304" pitchFamily="18" charset="0"/>
                </a:rPr>
                <a:t> ta </a:t>
              </a:r>
              <a:r>
                <a:rPr lang="fr-FR" sz="3200" dirty="0" err="1">
                  <a:latin typeface="Times New Roman" panose="02020603050405020304" pitchFamily="18" charset="0"/>
                  <a:cs typeface="Times New Roman" panose="02020603050405020304" pitchFamily="18" charset="0"/>
                </a:rPr>
                <a:t>có</a:t>
              </a:r>
              <a:r>
                <a:rPr lang="fr-FR"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5A40151E-45E8-44A1-ABA3-E4AA833E9CBC}"/>
              </a:ext>
            </a:extLst>
          </p:cNvPr>
          <p:cNvSpPr txBox="1"/>
          <p:nvPr/>
        </p:nvSpPr>
        <p:spPr>
          <a:xfrm>
            <a:off x="550931" y="1973402"/>
            <a:ext cx="10657678" cy="1200329"/>
          </a:xfrm>
          <a:prstGeom prst="rect">
            <a:avLst/>
          </a:prstGeom>
          <a:solidFill>
            <a:schemeClr val="accent4">
              <a:lumMod val="40000"/>
              <a:lumOff val="60000"/>
            </a:schemeClr>
          </a:solidFill>
          <a:ln>
            <a:noFill/>
          </a:ln>
          <a:scene3d>
            <a:camera prst="orthographicFront"/>
            <a:lightRig rig="threePt" dir="t"/>
          </a:scene3d>
          <a:sp3d>
            <a:bevelT prst="convex"/>
          </a:sp3d>
        </p:spPr>
        <p:txBody>
          <a:bodyPr wrap="square" rtlCol="0">
            <a:spAutoFit/>
          </a:bodyPr>
          <a:lstStyle/>
          <a:p>
            <a:pPr algn="just"/>
            <a:r>
              <a:rPr lang="en-US" sz="3600" b="1" dirty="0" err="1">
                <a:solidFill>
                  <a:srgbClr val="C00000"/>
                </a:solidFill>
                <a:latin typeface="Times New Roman" panose="02020603050405020304" pitchFamily="18" charset="0"/>
                <a:cs typeface="Times New Roman" panose="02020603050405020304" pitchFamily="18" charset="0"/>
              </a:rPr>
              <a:t>Luyện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tập</a:t>
            </a:r>
            <a:r>
              <a:rPr lang="en-US" sz="3600" b="1" dirty="0">
                <a:solidFill>
                  <a:srgbClr val="C00000"/>
                </a:solidFill>
                <a:latin typeface="Times New Roman" panose="02020603050405020304" pitchFamily="18" charset="0"/>
                <a:cs typeface="Times New Roman" panose="02020603050405020304" pitchFamily="18" charset="0"/>
              </a:rPr>
              <a:t> 4: </a:t>
            </a:r>
            <a:r>
              <a:rPr lang="en-US" sz="3600" dirty="0" err="1">
                <a:solidFill>
                  <a:srgbClr val="0070C0"/>
                </a:solidFill>
                <a:latin typeface="Times New Roman" panose="02020603050405020304" pitchFamily="18" charset="0"/>
                <a:cs typeface="Times New Roman" panose="02020603050405020304" pitchFamily="18" charset="0"/>
              </a:rPr>
              <a:t>Không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tính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tổng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hãy</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giải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thích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tại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sao</a:t>
            </a:r>
            <a:r>
              <a:rPr lang="en-US" sz="3600" dirty="0">
                <a:solidFill>
                  <a:srgbClr val="0070C0"/>
                </a:solidFill>
                <a:latin typeface="Times New Roman" panose="02020603050405020304" pitchFamily="18" charset="0"/>
                <a:cs typeface="Times New Roman" panose="02020603050405020304" pitchFamily="18" charset="0"/>
              </a:rPr>
              <a:t>:</a:t>
            </a:r>
          </a:p>
          <a:p>
            <a:pPr algn="just"/>
            <a:r>
              <a:rPr lang="en-US" sz="3600" dirty="0">
                <a:solidFill>
                  <a:srgbClr val="0070C0"/>
                </a:solidFill>
                <a:latin typeface="Times New Roman" panose="02020603050405020304" pitchFamily="18" charset="0"/>
                <a:cs typeface="Times New Roman" panose="02020603050405020304" pitchFamily="18" charset="0"/>
              </a:rPr>
              <a:t>                       A = 1930 + 1945 + 1975 chia </a:t>
            </a:r>
            <a:r>
              <a:rPr lang="en-US" sz="3600" dirty="0" err="1">
                <a:solidFill>
                  <a:srgbClr val="0070C0"/>
                </a:solidFill>
                <a:latin typeface="Times New Roman" panose="02020603050405020304" pitchFamily="18" charset="0"/>
                <a:cs typeface="Times New Roman" panose="02020603050405020304" pitchFamily="18" charset="0"/>
              </a:rPr>
              <a:t>hết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cho</a:t>
            </a:r>
            <a:r>
              <a:rPr lang="en-US" sz="3600" dirty="0">
                <a:solidFill>
                  <a:srgbClr val="0070C0"/>
                </a:solidFill>
                <a:latin typeface="Times New Roman" panose="02020603050405020304" pitchFamily="18" charset="0"/>
                <a:cs typeface="Times New Roman" panose="02020603050405020304" pitchFamily="18" charset="0"/>
              </a:rPr>
              <a:t> 5</a:t>
            </a:r>
          </a:p>
        </p:txBody>
      </p:sp>
      <p:sp>
        <p:nvSpPr>
          <p:cNvPr id="13" name="Rectangle 12">
            <a:extLst>
              <a:ext uri="{FF2B5EF4-FFF2-40B4-BE49-F238E27FC236}">
                <a16:creationId xmlns:a16="http://schemas.microsoft.com/office/drawing/2014/main" id="{1BA67F9F-5C6E-4BF4-BFAB-1BC7F9A2A877}"/>
              </a:ext>
            </a:extLst>
          </p:cNvPr>
          <p:cNvSpPr/>
          <p:nvPr/>
        </p:nvSpPr>
        <p:spPr>
          <a:xfrm>
            <a:off x="826196" y="4011004"/>
            <a:ext cx="10171749" cy="1200329"/>
          </a:xfrm>
          <a:prstGeom prst="rect">
            <a:avLst/>
          </a:prstGeom>
        </p:spPr>
        <p:txBody>
          <a:bodyPr wrap="square">
            <a:spAutoFit/>
          </a:bodyPr>
          <a:lstStyle/>
          <a:p>
            <a:pPr algn="just"/>
            <a:r>
              <a:rPr lang="en-US" sz="3600" dirty="0" err="1">
                <a:solidFill>
                  <a:srgbClr val="0070C0"/>
                </a:solidFill>
                <a:latin typeface="Times New Roman" panose="02020603050405020304" pitchFamily="18" charset="0"/>
                <a:cs typeface="Times New Roman" panose="02020603050405020304" pitchFamily="18" charset="0"/>
              </a:rPr>
              <a:t>Các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số</a:t>
            </a:r>
            <a:r>
              <a:rPr lang="en-US" sz="3600" dirty="0">
                <a:solidFill>
                  <a:srgbClr val="0070C0"/>
                </a:solidFill>
                <a:latin typeface="Times New Roman" panose="02020603050405020304" pitchFamily="18" charset="0"/>
                <a:cs typeface="Times New Roman" panose="02020603050405020304" pitchFamily="18" charset="0"/>
              </a:rPr>
              <a:t> 1930, 1945, 1975 </a:t>
            </a:r>
            <a:r>
              <a:rPr lang="en-US" sz="3600" dirty="0" err="1">
                <a:solidFill>
                  <a:srgbClr val="0070C0"/>
                </a:solidFill>
                <a:latin typeface="Times New Roman" panose="02020603050405020304" pitchFamily="18" charset="0"/>
                <a:cs typeface="Times New Roman" panose="02020603050405020304" pitchFamily="18" charset="0"/>
              </a:rPr>
              <a:t>đều</a:t>
            </a:r>
            <a:r>
              <a:rPr lang="en-US" sz="3600" dirty="0">
                <a:solidFill>
                  <a:srgbClr val="0070C0"/>
                </a:solidFill>
                <a:latin typeface="Times New Roman" panose="02020603050405020304" pitchFamily="18" charset="0"/>
                <a:cs typeface="Times New Roman" panose="02020603050405020304" pitchFamily="18" charset="0"/>
              </a:rPr>
              <a:t> chia </a:t>
            </a:r>
            <a:r>
              <a:rPr lang="en-US" sz="3600" dirty="0" err="1">
                <a:solidFill>
                  <a:srgbClr val="0070C0"/>
                </a:solidFill>
                <a:latin typeface="Times New Roman" panose="02020603050405020304" pitchFamily="18" charset="0"/>
                <a:cs typeface="Times New Roman" panose="02020603050405020304" pitchFamily="18" charset="0"/>
              </a:rPr>
              <a:t>hết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cho</a:t>
            </a:r>
            <a:r>
              <a:rPr lang="en-US" sz="3600" dirty="0">
                <a:solidFill>
                  <a:srgbClr val="0070C0"/>
                </a:solidFill>
                <a:latin typeface="Times New Roman" panose="02020603050405020304" pitchFamily="18" charset="0"/>
                <a:cs typeface="Times New Roman" panose="02020603050405020304" pitchFamily="18" charset="0"/>
              </a:rPr>
              <a:t> 5 </a:t>
            </a:r>
            <a:r>
              <a:rPr lang="en-US" sz="3600" dirty="0" err="1">
                <a:solidFill>
                  <a:srgbClr val="0070C0"/>
                </a:solidFill>
                <a:latin typeface="Times New Roman" panose="02020603050405020304" pitchFamily="18" charset="0"/>
                <a:cs typeface="Times New Roman" panose="02020603050405020304" pitchFamily="18" charset="0"/>
              </a:rPr>
              <a:t>nên</a:t>
            </a:r>
            <a:r>
              <a:rPr lang="en-US" sz="3600" dirty="0">
                <a:solidFill>
                  <a:srgbClr val="0070C0"/>
                </a:solidFill>
                <a:latin typeface="Times New Roman" panose="02020603050405020304" pitchFamily="18" charset="0"/>
                <a:cs typeface="Times New Roman" panose="02020603050405020304" pitchFamily="18" charset="0"/>
              </a:rPr>
              <a:t> A chia </a:t>
            </a:r>
            <a:r>
              <a:rPr lang="en-US" sz="3600" dirty="0" err="1">
                <a:solidFill>
                  <a:srgbClr val="0070C0"/>
                </a:solidFill>
                <a:latin typeface="Times New Roman" panose="02020603050405020304" pitchFamily="18" charset="0"/>
                <a:cs typeface="Times New Roman" panose="02020603050405020304" pitchFamily="18" charset="0"/>
              </a:rPr>
              <a:t>hết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cho</a:t>
            </a:r>
            <a:r>
              <a:rPr lang="en-US" sz="3600" dirty="0">
                <a:solidFill>
                  <a:srgbClr val="0070C0"/>
                </a:solidFill>
                <a:latin typeface="Times New Roman" panose="02020603050405020304" pitchFamily="18" charset="0"/>
                <a:cs typeface="Times New Roman" panose="02020603050405020304" pitchFamily="18" charset="0"/>
              </a:rPr>
              <a:t> 5</a:t>
            </a:r>
          </a:p>
        </p:txBody>
      </p:sp>
      <p:sp>
        <p:nvSpPr>
          <p:cNvPr id="14" name="TextBox 13">
            <a:extLst>
              <a:ext uri="{FF2B5EF4-FFF2-40B4-BE49-F238E27FC236}">
                <a16:creationId xmlns:a16="http://schemas.microsoft.com/office/drawing/2014/main" id="{8EA1F552-4B1C-4A77-9B58-29BE255F2E4E}"/>
              </a:ext>
            </a:extLst>
          </p:cNvPr>
          <p:cNvSpPr txBox="1"/>
          <p:nvPr/>
        </p:nvSpPr>
        <p:spPr>
          <a:xfrm>
            <a:off x="4914225" y="3269202"/>
            <a:ext cx="1181775" cy="646331"/>
          </a:xfrm>
          <a:prstGeom prst="rect">
            <a:avLst/>
          </a:prstGeom>
          <a:noFill/>
        </p:spPr>
        <p:txBody>
          <a:bodyPr wrap="square" rtlCol="0">
            <a:spAutoFit/>
          </a:bodyPr>
          <a:lstStyle/>
          <a:p>
            <a:r>
              <a:rPr lang="en-US" sz="3600" b="1" dirty="0" err="1">
                <a:solidFill>
                  <a:srgbClr val="C00000"/>
                </a:solidFill>
                <a:latin typeface="Times New Roman" panose="02020603050405020304" pitchFamily="18" charset="0"/>
                <a:cs typeface="Times New Roman" panose="02020603050405020304" pitchFamily="18" charset="0"/>
              </a:rPr>
              <a:t>Giải</a:t>
            </a:r>
            <a:endParaRPr lang="en-US"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3084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398598" y="899623"/>
            <a:ext cx="11554598" cy="646331"/>
            <a:chOff x="1360807" y="735427"/>
            <a:chExt cx="11554598" cy="646331"/>
          </a:xfrm>
        </p:grpSpPr>
        <p:sp>
          <p:nvSpPr>
            <p:cNvPr id="3" name="TextBox 2"/>
            <p:cNvSpPr txBox="1"/>
            <p:nvPr/>
          </p:nvSpPr>
          <p:spPr>
            <a:xfrm>
              <a:off x="1360807" y="735427"/>
              <a:ext cx="11554598" cy="646331"/>
            </a:xfrm>
            <a:prstGeom prst="rect">
              <a:avLst/>
            </a:prstGeom>
            <a:noFill/>
            <a:ln>
              <a:noFill/>
            </a:ln>
            <a:scene3d>
              <a:camera prst="orthographicFront"/>
              <a:lightRig rig="threePt" dir="t"/>
            </a:scene3d>
            <a:sp3d>
              <a:bevelT prst="convex"/>
            </a:sp3d>
          </p:spPr>
          <p:txBody>
            <a:bodyPr wrap="square" rtlCol="0">
              <a:spAutoFit/>
            </a:bodyPr>
            <a:lstStyle/>
            <a:p>
              <a:pPr algn="ctr"/>
              <a:r>
                <a:rPr lang="en-US" sz="3600" dirty="0" err="1">
                  <a:solidFill>
                    <a:schemeClr val="accent6">
                      <a:lumMod val="50000"/>
                    </a:schemeClr>
                  </a:solidFill>
                  <a:latin typeface="Times New Roman" panose="02020603050405020304" pitchFamily="18" charset="0"/>
                  <a:cs typeface="Times New Roman" panose="02020603050405020304" pitchFamily="18" charset="0"/>
                </a:rPr>
                <a:t>Chỉ</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ra</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số</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thích</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hợp</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theo</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mẫu</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p>
          </p:txBody>
        </p:sp>
        <p:sp>
          <p:nvSpPr>
            <p:cNvPr id="4" name="Rounded Rectangle 3"/>
            <p:cNvSpPr/>
            <p:nvPr/>
          </p:nvSpPr>
          <p:spPr>
            <a:xfrm>
              <a:off x="8064088" y="815790"/>
              <a:ext cx="574235" cy="485606"/>
            </a:xfrm>
            <a:prstGeom prst="roundRect">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accent6">
                      <a:lumMod val="50000"/>
                    </a:schemeClr>
                  </a:solidFill>
                  <a:latin typeface="Times New Roman" panose="02020603050405020304" pitchFamily="18" charset="0"/>
                  <a:cs typeface="Times New Roman" panose="02020603050405020304" pitchFamily="18" charset="0"/>
                </a:rPr>
                <a:t>?</a:t>
              </a:r>
            </a:p>
          </p:txBody>
        </p:sp>
      </p:grpSp>
      <p:graphicFrame>
        <p:nvGraphicFramePr>
          <p:cNvPr id="5" name="Table 4"/>
          <p:cNvGraphicFramePr>
            <a:graphicFrameLocks noGrp="1"/>
          </p:cNvGraphicFramePr>
          <p:nvPr>
            <p:extLst>
              <p:ext uri="{D42A27DB-BD31-4B8C-83A1-F6EECF244321}">
                <p14:modId xmlns:p14="http://schemas.microsoft.com/office/powerpoint/2010/main" val="231419879"/>
              </p:ext>
            </p:extLst>
          </p:nvPr>
        </p:nvGraphicFramePr>
        <p:xfrm>
          <a:off x="775749" y="1883901"/>
          <a:ext cx="10374086" cy="3108960"/>
        </p:xfrm>
        <a:graphic>
          <a:graphicData uri="http://schemas.openxmlformats.org/drawingml/2006/table">
            <a:tbl>
              <a:tblPr firstRow="1" bandRow="1">
                <a:tableStyleId>{5940675A-B579-460E-94D1-54222C63F5DA}</a:tableStyleId>
              </a:tblPr>
              <a:tblGrid>
                <a:gridCol w="821565">
                  <a:extLst>
                    <a:ext uri="{9D8B030D-6E8A-4147-A177-3AD203B41FA5}">
                      <a16:colId xmlns:a16="http://schemas.microsoft.com/office/drawing/2014/main" val="2840696672"/>
                    </a:ext>
                  </a:extLst>
                </a:gridCol>
                <a:gridCol w="2549606">
                  <a:extLst>
                    <a:ext uri="{9D8B030D-6E8A-4147-A177-3AD203B41FA5}">
                      <a16:colId xmlns:a16="http://schemas.microsoft.com/office/drawing/2014/main" val="3963977828"/>
                    </a:ext>
                  </a:extLst>
                </a:gridCol>
                <a:gridCol w="2617595">
                  <a:extLst>
                    <a:ext uri="{9D8B030D-6E8A-4147-A177-3AD203B41FA5}">
                      <a16:colId xmlns:a16="http://schemas.microsoft.com/office/drawing/2014/main" val="3929126487"/>
                    </a:ext>
                  </a:extLst>
                </a:gridCol>
                <a:gridCol w="4385320">
                  <a:extLst>
                    <a:ext uri="{9D8B030D-6E8A-4147-A177-3AD203B41FA5}">
                      <a16:colId xmlns:a16="http://schemas.microsoft.com/office/drawing/2014/main" val="530868233"/>
                    </a:ext>
                  </a:extLst>
                </a:gridCol>
              </a:tblGrid>
              <a:tr h="1175683">
                <a:tc>
                  <a:txBody>
                    <a:bodyPr/>
                    <a:lstStyle/>
                    <a:p>
                      <a:pPr algn="ctr"/>
                      <a:r>
                        <a:rPr lang="en-US" sz="3600" dirty="0">
                          <a:latin typeface="+mj-lt"/>
                        </a:rPr>
                        <a:t>m</a:t>
                      </a:r>
                    </a:p>
                  </a:txBody>
                  <a:tcPr anchor="ctr">
                    <a:solidFill>
                      <a:schemeClr val="accent4">
                        <a:lumMod val="40000"/>
                        <a:lumOff val="60000"/>
                      </a:schemeClr>
                    </a:solidFill>
                  </a:tcPr>
                </a:tc>
                <a:tc>
                  <a:txBody>
                    <a:bodyPr/>
                    <a:lstStyle/>
                    <a:p>
                      <a:pPr algn="ctr"/>
                      <a:r>
                        <a:rPr lang="en-US" sz="3600" dirty="0" err="1">
                          <a:latin typeface="+mj-lt"/>
                        </a:rPr>
                        <a:t>Số</a:t>
                      </a:r>
                      <a:r>
                        <a:rPr lang="en-US" sz="3600" baseline="0" dirty="0">
                          <a:latin typeface="+mj-lt"/>
                        </a:rPr>
                        <a:t> a chia </a:t>
                      </a:r>
                      <a:r>
                        <a:rPr lang="en-US" sz="3600" baseline="0" dirty="0" err="1">
                          <a:latin typeface="+mj-lt"/>
                        </a:rPr>
                        <a:t>hết</a:t>
                      </a:r>
                      <a:r>
                        <a:rPr lang="en-US" sz="3600" baseline="0" dirty="0">
                          <a:latin typeface="+mj-lt"/>
                        </a:rPr>
                        <a:t> </a:t>
                      </a:r>
                      <a:r>
                        <a:rPr lang="en-US" sz="3600" baseline="0" dirty="0" err="1">
                          <a:latin typeface="+mj-lt"/>
                        </a:rPr>
                        <a:t>cho</a:t>
                      </a:r>
                      <a:r>
                        <a:rPr lang="en-US" sz="3600" baseline="0" dirty="0">
                          <a:latin typeface="+mj-lt"/>
                        </a:rPr>
                        <a:t> m</a:t>
                      </a:r>
                      <a:endParaRPr lang="en-US" sz="3600" dirty="0">
                        <a:latin typeface="+mj-lt"/>
                      </a:endParaRPr>
                    </a:p>
                  </a:txBody>
                  <a:tcPr anchor="ctr">
                    <a:solidFill>
                      <a:schemeClr val="accent4">
                        <a:lumMod val="40000"/>
                        <a:lumOff val="60000"/>
                      </a:schemeClr>
                    </a:solidFill>
                  </a:tcPr>
                </a:tc>
                <a:tc>
                  <a:txBody>
                    <a:bodyPr/>
                    <a:lstStyle/>
                    <a:p>
                      <a:pPr algn="ctr"/>
                      <a:r>
                        <a:rPr lang="en-US" sz="3600" dirty="0" err="1">
                          <a:latin typeface="+mj-lt"/>
                        </a:rPr>
                        <a:t>Số</a:t>
                      </a:r>
                      <a:r>
                        <a:rPr lang="en-US" sz="3600" baseline="0" dirty="0">
                          <a:latin typeface="+mj-lt"/>
                        </a:rPr>
                        <a:t> b chia </a:t>
                      </a:r>
                      <a:r>
                        <a:rPr lang="en-US" sz="3600" baseline="0" dirty="0" err="1">
                          <a:latin typeface="+mj-lt"/>
                        </a:rPr>
                        <a:t>hết</a:t>
                      </a:r>
                      <a:r>
                        <a:rPr lang="en-US" sz="3600" baseline="0" dirty="0">
                          <a:latin typeface="+mj-lt"/>
                        </a:rPr>
                        <a:t> </a:t>
                      </a:r>
                      <a:r>
                        <a:rPr lang="en-US" sz="3600" baseline="0" dirty="0" err="1">
                          <a:latin typeface="+mj-lt"/>
                        </a:rPr>
                        <a:t>cho</a:t>
                      </a:r>
                      <a:r>
                        <a:rPr lang="en-US" sz="3600" baseline="0" dirty="0">
                          <a:latin typeface="+mj-lt"/>
                        </a:rPr>
                        <a:t> m</a:t>
                      </a:r>
                      <a:endParaRPr lang="en-US" sz="3600" dirty="0">
                        <a:latin typeface="+mj-lt"/>
                      </a:endParaRPr>
                    </a:p>
                  </a:txBody>
                  <a:tcPr anchor="ctr">
                    <a:solidFill>
                      <a:schemeClr val="accent4">
                        <a:lumMod val="40000"/>
                        <a:lumOff val="60000"/>
                      </a:schemeClr>
                    </a:solidFill>
                  </a:tcPr>
                </a:tc>
                <a:tc>
                  <a:txBody>
                    <a:bodyPr/>
                    <a:lstStyle/>
                    <a:p>
                      <a:pPr algn="ctr"/>
                      <a:r>
                        <a:rPr lang="en-US" sz="3600" dirty="0" err="1">
                          <a:latin typeface="+mj-lt"/>
                        </a:rPr>
                        <a:t>Thực</a:t>
                      </a:r>
                      <a:r>
                        <a:rPr lang="en-US" sz="3600" baseline="0" dirty="0">
                          <a:latin typeface="+mj-lt"/>
                        </a:rPr>
                        <a:t> </a:t>
                      </a:r>
                      <a:r>
                        <a:rPr lang="en-US" sz="3600" baseline="0" dirty="0" err="1">
                          <a:latin typeface="+mj-lt"/>
                        </a:rPr>
                        <a:t>hiện</a:t>
                      </a:r>
                      <a:r>
                        <a:rPr lang="en-US" sz="3600" baseline="0" dirty="0">
                          <a:latin typeface="+mj-lt"/>
                        </a:rPr>
                        <a:t> </a:t>
                      </a:r>
                      <a:r>
                        <a:rPr lang="en-US" sz="3600" baseline="0" dirty="0" err="1">
                          <a:latin typeface="+mj-lt"/>
                        </a:rPr>
                        <a:t>phép</a:t>
                      </a:r>
                      <a:r>
                        <a:rPr lang="en-US" sz="3600" baseline="0" dirty="0">
                          <a:latin typeface="+mj-lt"/>
                        </a:rPr>
                        <a:t> chia </a:t>
                      </a:r>
                    </a:p>
                    <a:p>
                      <a:pPr algn="ctr"/>
                      <a:r>
                        <a:rPr lang="en-US" sz="3600" baseline="0" dirty="0">
                          <a:latin typeface="+mj-lt"/>
                        </a:rPr>
                        <a:t>(a - b) </a:t>
                      </a:r>
                      <a:r>
                        <a:rPr lang="en-US" sz="3600" baseline="0" dirty="0" err="1">
                          <a:latin typeface="+mj-lt"/>
                        </a:rPr>
                        <a:t>cho</a:t>
                      </a:r>
                      <a:r>
                        <a:rPr lang="en-US" sz="3600" baseline="0" dirty="0">
                          <a:latin typeface="+mj-lt"/>
                        </a:rPr>
                        <a:t> m</a:t>
                      </a:r>
                      <a:endParaRPr lang="en-US" sz="3600" dirty="0">
                        <a:latin typeface="+mj-lt"/>
                      </a:endParaRPr>
                    </a:p>
                  </a:txBody>
                  <a:tcPr anchor="ctr">
                    <a:solidFill>
                      <a:schemeClr val="accent4">
                        <a:lumMod val="40000"/>
                        <a:lumOff val="60000"/>
                      </a:schemeClr>
                    </a:solidFill>
                  </a:tcPr>
                </a:tc>
                <a:extLst>
                  <a:ext uri="{0D108BD9-81ED-4DB2-BD59-A6C34878D82A}">
                    <a16:rowId xmlns:a16="http://schemas.microsoft.com/office/drawing/2014/main" val="2074404931"/>
                  </a:ext>
                </a:extLst>
              </a:tr>
              <a:tr h="633060">
                <a:tc>
                  <a:txBody>
                    <a:bodyPr/>
                    <a:lstStyle/>
                    <a:p>
                      <a:pPr algn="ctr"/>
                      <a:r>
                        <a:rPr lang="en-US" sz="3600">
                          <a:latin typeface="+mj-lt"/>
                        </a:rPr>
                        <a:t>7</a:t>
                      </a:r>
                    </a:p>
                  </a:txBody>
                  <a:tcPr/>
                </a:tc>
                <a:tc>
                  <a:txBody>
                    <a:bodyPr/>
                    <a:lstStyle/>
                    <a:p>
                      <a:pPr algn="ctr"/>
                      <a:r>
                        <a:rPr lang="en-US" sz="3600" dirty="0">
                          <a:latin typeface="+mj-lt"/>
                        </a:rPr>
                        <a:t>49</a:t>
                      </a:r>
                    </a:p>
                  </a:txBody>
                  <a:tcPr/>
                </a:tc>
                <a:tc>
                  <a:txBody>
                    <a:bodyPr/>
                    <a:lstStyle/>
                    <a:p>
                      <a:pPr algn="ctr"/>
                      <a:r>
                        <a:rPr lang="en-US" sz="3600" dirty="0">
                          <a:latin typeface="+mj-lt"/>
                        </a:rPr>
                        <a:t>21</a:t>
                      </a:r>
                    </a:p>
                  </a:txBody>
                  <a:tcPr/>
                </a:tc>
                <a:tc>
                  <a:txBody>
                    <a:bodyPr/>
                    <a:lstStyle/>
                    <a:p>
                      <a:pPr algn="ctr"/>
                      <a:r>
                        <a:rPr lang="en-US" sz="3600" dirty="0">
                          <a:latin typeface="+mj-lt"/>
                        </a:rPr>
                        <a:t>(49 -</a:t>
                      </a:r>
                      <a:r>
                        <a:rPr lang="en-US" sz="3600" baseline="0" dirty="0">
                          <a:latin typeface="+mj-lt"/>
                        </a:rPr>
                        <a:t> 21</a:t>
                      </a:r>
                      <a:r>
                        <a:rPr lang="en-US" sz="3600" dirty="0">
                          <a:latin typeface="+mj-lt"/>
                        </a:rPr>
                        <a:t>) : 7 = 4</a:t>
                      </a:r>
                    </a:p>
                  </a:txBody>
                  <a:tcPr/>
                </a:tc>
                <a:extLst>
                  <a:ext uri="{0D108BD9-81ED-4DB2-BD59-A6C34878D82A}">
                    <a16:rowId xmlns:a16="http://schemas.microsoft.com/office/drawing/2014/main" val="3012909308"/>
                  </a:ext>
                </a:extLst>
              </a:tr>
              <a:tr h="633060">
                <a:tc>
                  <a:txBody>
                    <a:bodyPr/>
                    <a:lstStyle/>
                    <a:p>
                      <a:pPr algn="ctr"/>
                      <a:r>
                        <a:rPr lang="en-US" sz="3600">
                          <a:latin typeface="+mj-lt"/>
                        </a:rPr>
                        <a:t>8</a:t>
                      </a:r>
                    </a:p>
                  </a:txBody>
                  <a:tcPr/>
                </a:tc>
                <a:tc>
                  <a:txBody>
                    <a:bodyPr/>
                    <a:lstStyle/>
                    <a:p>
                      <a:pPr algn="ctr"/>
                      <a:endParaRPr lang="en-US" sz="3600">
                        <a:latin typeface="+mj-lt"/>
                      </a:endParaRPr>
                    </a:p>
                  </a:txBody>
                  <a:tcPr/>
                </a:tc>
                <a:tc>
                  <a:txBody>
                    <a:bodyPr/>
                    <a:lstStyle/>
                    <a:p>
                      <a:pPr algn="ctr"/>
                      <a:endParaRPr lang="en-US" sz="3600" dirty="0">
                        <a:latin typeface="+mj-lt"/>
                      </a:endParaRPr>
                    </a:p>
                  </a:txBody>
                  <a:tcPr/>
                </a:tc>
                <a:tc>
                  <a:txBody>
                    <a:bodyPr/>
                    <a:lstStyle/>
                    <a:p>
                      <a:pPr algn="l"/>
                      <a:r>
                        <a:rPr kumimoji="0" lang="en-US" sz="36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    (        -         ) : 8 =      </a:t>
                      </a:r>
                      <a:endParaRPr lang="en-US" sz="3600" dirty="0">
                        <a:latin typeface="+mj-lt"/>
                      </a:endParaRPr>
                    </a:p>
                  </a:txBody>
                  <a:tcPr/>
                </a:tc>
                <a:extLst>
                  <a:ext uri="{0D108BD9-81ED-4DB2-BD59-A6C34878D82A}">
                    <a16:rowId xmlns:a16="http://schemas.microsoft.com/office/drawing/2014/main" val="3661655204"/>
                  </a:ext>
                </a:extLst>
              </a:tr>
              <a:tr h="633060">
                <a:tc>
                  <a:txBody>
                    <a:bodyPr/>
                    <a:lstStyle/>
                    <a:p>
                      <a:pPr algn="ctr"/>
                      <a:r>
                        <a:rPr lang="en-US" sz="3600">
                          <a:latin typeface="+mj-lt"/>
                        </a:rPr>
                        <a:t>11</a:t>
                      </a:r>
                    </a:p>
                  </a:txBody>
                  <a:tcPr/>
                </a:tc>
                <a:tc>
                  <a:txBody>
                    <a:bodyPr/>
                    <a:lstStyle/>
                    <a:p>
                      <a:pPr algn="ctr"/>
                      <a:endParaRPr lang="en-US" sz="3600">
                        <a:latin typeface="+mj-lt"/>
                      </a:endParaRPr>
                    </a:p>
                  </a:txBody>
                  <a:tcPr/>
                </a:tc>
                <a:tc>
                  <a:txBody>
                    <a:bodyPr/>
                    <a:lstStyle/>
                    <a:p>
                      <a:pPr algn="ctr"/>
                      <a:endParaRPr lang="en-US" sz="3600">
                        <a:latin typeface="+mj-lt"/>
                      </a:endParaRPr>
                    </a:p>
                  </a:txBody>
                  <a:tcPr/>
                </a:tc>
                <a:tc>
                  <a:txBody>
                    <a:bodyPr/>
                    <a:lstStyle/>
                    <a:p>
                      <a:pPr algn="l"/>
                      <a:r>
                        <a:rPr lang="en-US" sz="3600" dirty="0">
                          <a:latin typeface="+mj-lt"/>
                        </a:rPr>
                        <a:t>    (        -      </a:t>
                      </a:r>
                      <a:r>
                        <a:rPr lang="en-US" sz="3600" baseline="0" dirty="0">
                          <a:latin typeface="+mj-lt"/>
                        </a:rPr>
                        <a:t>   ) : 11 =</a:t>
                      </a:r>
                      <a:endParaRPr lang="en-US" sz="3600" dirty="0">
                        <a:latin typeface="+mj-lt"/>
                      </a:endParaRPr>
                    </a:p>
                  </a:txBody>
                  <a:tcPr/>
                </a:tc>
                <a:extLst>
                  <a:ext uri="{0D108BD9-81ED-4DB2-BD59-A6C34878D82A}">
                    <a16:rowId xmlns:a16="http://schemas.microsoft.com/office/drawing/2014/main" val="2144881673"/>
                  </a:ext>
                </a:extLst>
              </a:tr>
            </a:tbl>
          </a:graphicData>
        </a:graphic>
      </p:graphicFrame>
      <p:sp>
        <p:nvSpPr>
          <p:cNvPr id="7" name="Rounded Rectangle 6"/>
          <p:cNvSpPr/>
          <p:nvPr/>
        </p:nvSpPr>
        <p:spPr>
          <a:xfrm>
            <a:off x="7412931" y="3831882"/>
            <a:ext cx="561772" cy="464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sp>
        <p:nvSpPr>
          <p:cNvPr id="8" name="Rounded Rectangle 7"/>
          <p:cNvSpPr/>
          <p:nvPr/>
        </p:nvSpPr>
        <p:spPr>
          <a:xfrm>
            <a:off x="5139075" y="4433370"/>
            <a:ext cx="561772" cy="464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a:t>
            </a:r>
          </a:p>
        </p:txBody>
      </p:sp>
      <p:sp>
        <p:nvSpPr>
          <p:cNvPr id="9" name="Rounded Rectangle 8"/>
          <p:cNvSpPr/>
          <p:nvPr/>
        </p:nvSpPr>
        <p:spPr>
          <a:xfrm>
            <a:off x="5139075" y="3795108"/>
            <a:ext cx="561772" cy="464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a:t>
            </a:r>
          </a:p>
        </p:txBody>
      </p:sp>
      <p:sp>
        <p:nvSpPr>
          <p:cNvPr id="10" name="Rounded Rectangle 9"/>
          <p:cNvSpPr/>
          <p:nvPr/>
        </p:nvSpPr>
        <p:spPr>
          <a:xfrm>
            <a:off x="2580503" y="4433370"/>
            <a:ext cx="561772" cy="464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a:t>
            </a:r>
          </a:p>
        </p:txBody>
      </p:sp>
      <p:sp>
        <p:nvSpPr>
          <p:cNvPr id="11" name="Rounded Rectangle 10"/>
          <p:cNvSpPr/>
          <p:nvPr/>
        </p:nvSpPr>
        <p:spPr>
          <a:xfrm>
            <a:off x="2584333" y="3795108"/>
            <a:ext cx="561772" cy="464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a:t>
            </a:r>
          </a:p>
        </p:txBody>
      </p:sp>
      <p:sp>
        <p:nvSpPr>
          <p:cNvPr id="13" name="Rectangle 12"/>
          <p:cNvSpPr/>
          <p:nvPr/>
        </p:nvSpPr>
        <p:spPr>
          <a:xfrm>
            <a:off x="530695" y="130278"/>
            <a:ext cx="6763390" cy="678327"/>
          </a:xfrm>
          <a:prstGeom prst="rect">
            <a:avLst/>
          </a:prstGeom>
        </p:spPr>
        <p:txBody>
          <a:bodyPr wrap="none">
            <a:spAutoFit/>
          </a:bodyPr>
          <a:lstStyle/>
          <a:p>
            <a:pPr algn="just">
              <a:lnSpc>
                <a:spcPct val="115000"/>
              </a:lnSpc>
              <a:spcAft>
                <a:spcPts val="0"/>
              </a:spcAft>
            </a:pPr>
            <a:r>
              <a:rPr lang="en-US" sz="3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3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Tính chất chia </a:t>
            </a:r>
            <a:r>
              <a:rPr lang="en-US" sz="36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3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hiệu</a:t>
            </a:r>
            <a:endPar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ounded Rectangle 17"/>
          <p:cNvSpPr/>
          <p:nvPr/>
        </p:nvSpPr>
        <p:spPr>
          <a:xfrm>
            <a:off x="8388997" y="3786445"/>
            <a:ext cx="561772" cy="464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sp>
        <p:nvSpPr>
          <p:cNvPr id="19" name="Rounded Rectangle 18"/>
          <p:cNvSpPr/>
          <p:nvPr/>
        </p:nvSpPr>
        <p:spPr>
          <a:xfrm>
            <a:off x="10277509" y="3786445"/>
            <a:ext cx="561772" cy="464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a:t>
            </a:r>
          </a:p>
        </p:txBody>
      </p:sp>
      <p:sp>
        <p:nvSpPr>
          <p:cNvPr id="25" name="Rounded Rectangle 24"/>
          <p:cNvSpPr/>
          <p:nvPr/>
        </p:nvSpPr>
        <p:spPr>
          <a:xfrm>
            <a:off x="7430964" y="4428823"/>
            <a:ext cx="561772" cy="464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a:t>
            </a:r>
          </a:p>
        </p:txBody>
      </p:sp>
      <p:sp>
        <p:nvSpPr>
          <p:cNvPr id="26" name="Rounded Rectangle 25"/>
          <p:cNvSpPr/>
          <p:nvPr/>
        </p:nvSpPr>
        <p:spPr>
          <a:xfrm>
            <a:off x="8445565" y="4428823"/>
            <a:ext cx="561772" cy="464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sp>
        <p:nvSpPr>
          <p:cNvPr id="27" name="Rounded Rectangle 26"/>
          <p:cNvSpPr/>
          <p:nvPr/>
        </p:nvSpPr>
        <p:spPr>
          <a:xfrm>
            <a:off x="10439703" y="4428823"/>
            <a:ext cx="561772" cy="464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303132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randombar(horizontal)">
                                      <p:cBhvr>
                                        <p:cTn id="32" dur="500"/>
                                        <p:tgtEl>
                                          <p:spTgt spid="2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500"/>
                                        <p:tgtEl>
                                          <p:spTgt spid="7"/>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randombar(horizontal)">
                                      <p:cBhvr>
                                        <p:cTn id="44" dur="500"/>
                                        <p:tgtEl>
                                          <p:spTgt spid="27"/>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randombar(horizont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p:bldP spid="18" grpId="0" animBg="1"/>
      <p:bldP spid="19" grpId="0" animBg="1"/>
      <p:bldP spid="25" grpId="0" animBg="1"/>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9151942"/>
              </p:ext>
            </p:extLst>
          </p:nvPr>
        </p:nvGraphicFramePr>
        <p:xfrm>
          <a:off x="743607" y="543385"/>
          <a:ext cx="10374086" cy="3108960"/>
        </p:xfrm>
        <a:graphic>
          <a:graphicData uri="http://schemas.openxmlformats.org/drawingml/2006/table">
            <a:tbl>
              <a:tblPr firstRow="1" bandRow="1">
                <a:tableStyleId>{5940675A-B579-460E-94D1-54222C63F5DA}</a:tableStyleId>
              </a:tblPr>
              <a:tblGrid>
                <a:gridCol w="821565">
                  <a:extLst>
                    <a:ext uri="{9D8B030D-6E8A-4147-A177-3AD203B41FA5}">
                      <a16:colId xmlns:a16="http://schemas.microsoft.com/office/drawing/2014/main" val="1640201226"/>
                    </a:ext>
                  </a:extLst>
                </a:gridCol>
                <a:gridCol w="2549606">
                  <a:extLst>
                    <a:ext uri="{9D8B030D-6E8A-4147-A177-3AD203B41FA5}">
                      <a16:colId xmlns:a16="http://schemas.microsoft.com/office/drawing/2014/main" val="2331248044"/>
                    </a:ext>
                  </a:extLst>
                </a:gridCol>
                <a:gridCol w="2617595">
                  <a:extLst>
                    <a:ext uri="{9D8B030D-6E8A-4147-A177-3AD203B41FA5}">
                      <a16:colId xmlns:a16="http://schemas.microsoft.com/office/drawing/2014/main" val="2824069960"/>
                    </a:ext>
                  </a:extLst>
                </a:gridCol>
                <a:gridCol w="4385320">
                  <a:extLst>
                    <a:ext uri="{9D8B030D-6E8A-4147-A177-3AD203B41FA5}">
                      <a16:colId xmlns:a16="http://schemas.microsoft.com/office/drawing/2014/main" val="534874277"/>
                    </a:ext>
                  </a:extLst>
                </a:gridCol>
              </a:tblGrid>
              <a:tr h="1175683">
                <a:tc>
                  <a:txBody>
                    <a:bodyPr/>
                    <a:lstStyle/>
                    <a:p>
                      <a:pPr algn="ctr"/>
                      <a:r>
                        <a:rPr lang="en-US" sz="3600" dirty="0">
                          <a:latin typeface="Times New Roman" panose="02020603050405020304" pitchFamily="18" charset="0"/>
                          <a:cs typeface="Times New Roman" panose="02020603050405020304" pitchFamily="18" charset="0"/>
                        </a:rPr>
                        <a:t>m</a:t>
                      </a:r>
                    </a:p>
                  </a:txBody>
                  <a:tcPr anchor="ctr">
                    <a:solidFill>
                      <a:schemeClr val="accent4">
                        <a:lumMod val="40000"/>
                        <a:lumOff val="60000"/>
                      </a:schemeClr>
                    </a:solidFill>
                  </a:tcPr>
                </a:tc>
                <a:tc>
                  <a:txBody>
                    <a:bodyPr/>
                    <a:lstStyle/>
                    <a:p>
                      <a:pPr algn="ctr"/>
                      <a:r>
                        <a:rPr lang="en-US" sz="3600" dirty="0" err="1">
                          <a:latin typeface="Times New Roman" panose="02020603050405020304" pitchFamily="18" charset="0"/>
                          <a:cs typeface="Times New Roman" panose="02020603050405020304" pitchFamily="18" charset="0"/>
                        </a:rPr>
                        <a:t>Số</a:t>
                      </a:r>
                      <a:r>
                        <a:rPr lang="en-US" sz="3600" baseline="0" dirty="0">
                          <a:latin typeface="Times New Roman" panose="02020603050405020304" pitchFamily="18" charset="0"/>
                          <a:cs typeface="Times New Roman" panose="02020603050405020304" pitchFamily="18" charset="0"/>
                        </a:rPr>
                        <a:t> a chia </a:t>
                      </a:r>
                      <a:r>
                        <a:rPr lang="en-US" sz="3600" baseline="0" dirty="0" err="1">
                          <a:latin typeface="Times New Roman" panose="02020603050405020304" pitchFamily="18" charset="0"/>
                          <a:cs typeface="Times New Roman" panose="02020603050405020304" pitchFamily="18" charset="0"/>
                        </a:rPr>
                        <a:t>hết</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cho</a:t>
                      </a:r>
                      <a:r>
                        <a:rPr lang="en-US" sz="3600" baseline="0" dirty="0">
                          <a:latin typeface="Times New Roman" panose="02020603050405020304" pitchFamily="18" charset="0"/>
                          <a:cs typeface="Times New Roman" panose="02020603050405020304" pitchFamily="18" charset="0"/>
                        </a:rPr>
                        <a:t> m</a:t>
                      </a:r>
                      <a:endParaRPr lang="en-US" sz="3600" dirty="0">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tc>
                  <a:txBody>
                    <a:bodyPr/>
                    <a:lstStyle/>
                    <a:p>
                      <a:pPr algn="ctr"/>
                      <a:r>
                        <a:rPr lang="en-US" sz="3600" dirty="0" err="1">
                          <a:latin typeface="Times New Roman" panose="02020603050405020304" pitchFamily="18" charset="0"/>
                          <a:cs typeface="Times New Roman" panose="02020603050405020304" pitchFamily="18" charset="0"/>
                        </a:rPr>
                        <a:t>Số</a:t>
                      </a:r>
                      <a:r>
                        <a:rPr lang="en-US" sz="3600" baseline="0" dirty="0">
                          <a:latin typeface="Times New Roman" panose="02020603050405020304" pitchFamily="18" charset="0"/>
                          <a:cs typeface="Times New Roman" panose="02020603050405020304" pitchFamily="18" charset="0"/>
                        </a:rPr>
                        <a:t> b chia </a:t>
                      </a:r>
                      <a:r>
                        <a:rPr lang="en-US" sz="3600" baseline="0" dirty="0" err="1">
                          <a:latin typeface="Times New Roman" panose="02020603050405020304" pitchFamily="18" charset="0"/>
                          <a:cs typeface="Times New Roman" panose="02020603050405020304" pitchFamily="18" charset="0"/>
                        </a:rPr>
                        <a:t>hết</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cho</a:t>
                      </a:r>
                      <a:r>
                        <a:rPr lang="en-US" sz="3600" baseline="0" dirty="0">
                          <a:latin typeface="Times New Roman" panose="02020603050405020304" pitchFamily="18" charset="0"/>
                          <a:cs typeface="Times New Roman" panose="02020603050405020304" pitchFamily="18" charset="0"/>
                        </a:rPr>
                        <a:t> m</a:t>
                      </a:r>
                      <a:endParaRPr lang="en-US" sz="3600" dirty="0">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tc>
                  <a:txBody>
                    <a:bodyPr/>
                    <a:lstStyle/>
                    <a:p>
                      <a:pPr algn="ctr"/>
                      <a:r>
                        <a:rPr lang="en-US" sz="3600" dirty="0" err="1">
                          <a:latin typeface="Times New Roman" panose="02020603050405020304" pitchFamily="18" charset="0"/>
                          <a:cs typeface="Times New Roman" panose="02020603050405020304" pitchFamily="18" charset="0"/>
                        </a:rPr>
                        <a:t>Thực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hiện</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phép</a:t>
                      </a:r>
                      <a:r>
                        <a:rPr lang="en-US" sz="3600" baseline="0" dirty="0">
                          <a:latin typeface="Times New Roman" panose="02020603050405020304" pitchFamily="18" charset="0"/>
                          <a:cs typeface="Times New Roman" panose="02020603050405020304" pitchFamily="18" charset="0"/>
                        </a:rPr>
                        <a:t> chia </a:t>
                      </a:r>
                    </a:p>
                    <a:p>
                      <a:pPr algn="ctr"/>
                      <a:r>
                        <a:rPr lang="en-US" sz="3600" baseline="0" dirty="0">
                          <a:latin typeface="Times New Roman" panose="02020603050405020304" pitchFamily="18" charset="0"/>
                          <a:cs typeface="Times New Roman" panose="02020603050405020304" pitchFamily="18" charset="0"/>
                        </a:rPr>
                        <a:t>(a - b) </a:t>
                      </a:r>
                      <a:r>
                        <a:rPr lang="en-US" sz="3600" baseline="0" dirty="0" err="1">
                          <a:latin typeface="Times New Roman" panose="02020603050405020304" pitchFamily="18" charset="0"/>
                          <a:cs typeface="Times New Roman" panose="02020603050405020304" pitchFamily="18" charset="0"/>
                        </a:rPr>
                        <a:t>cho</a:t>
                      </a:r>
                      <a:r>
                        <a:rPr lang="en-US" sz="3600" baseline="0" dirty="0">
                          <a:latin typeface="Times New Roman" panose="02020603050405020304" pitchFamily="18" charset="0"/>
                          <a:cs typeface="Times New Roman" panose="02020603050405020304" pitchFamily="18" charset="0"/>
                        </a:rPr>
                        <a:t> m</a:t>
                      </a:r>
                      <a:endParaRPr lang="en-US" sz="3600" dirty="0">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extLst>
                  <a:ext uri="{0D108BD9-81ED-4DB2-BD59-A6C34878D82A}">
                    <a16:rowId xmlns:a16="http://schemas.microsoft.com/office/drawing/2014/main" val="3720297060"/>
                  </a:ext>
                </a:extLst>
              </a:tr>
              <a:tr h="633060">
                <a:tc>
                  <a:txBody>
                    <a:bodyPr/>
                    <a:lstStyle/>
                    <a:p>
                      <a:pPr algn="ctr"/>
                      <a:r>
                        <a:rPr lang="en-US" sz="3600">
                          <a:latin typeface="Times New Roman" panose="02020603050405020304" pitchFamily="18" charset="0"/>
                          <a:cs typeface="Times New Roman" panose="02020603050405020304" pitchFamily="18" charset="0"/>
                        </a:rPr>
                        <a:t>7</a:t>
                      </a:r>
                    </a:p>
                  </a:txBody>
                  <a:tcPr/>
                </a:tc>
                <a:tc>
                  <a:txBody>
                    <a:bodyPr/>
                    <a:lstStyle/>
                    <a:p>
                      <a:pPr algn="ctr"/>
                      <a:r>
                        <a:rPr lang="en-US" sz="3600">
                          <a:latin typeface="Times New Roman" panose="02020603050405020304" pitchFamily="18" charset="0"/>
                          <a:cs typeface="Times New Roman" panose="02020603050405020304" pitchFamily="18" charset="0"/>
                        </a:rPr>
                        <a:t>49</a:t>
                      </a:r>
                    </a:p>
                  </a:txBody>
                  <a:tcPr/>
                </a:tc>
                <a:tc>
                  <a:txBody>
                    <a:bodyPr/>
                    <a:lstStyle/>
                    <a:p>
                      <a:pPr algn="ctr"/>
                      <a:r>
                        <a:rPr lang="en-US" sz="3600">
                          <a:latin typeface="Times New Roman" panose="02020603050405020304" pitchFamily="18" charset="0"/>
                          <a:cs typeface="Times New Roman" panose="02020603050405020304" pitchFamily="18" charset="0"/>
                        </a:rPr>
                        <a:t>21</a:t>
                      </a:r>
                    </a:p>
                  </a:txBody>
                  <a:tcPr/>
                </a:tc>
                <a:tc>
                  <a:txBody>
                    <a:bodyPr/>
                    <a:lstStyle/>
                    <a:p>
                      <a:pPr algn="ctr"/>
                      <a:r>
                        <a:rPr lang="en-US" sz="3600" dirty="0">
                          <a:latin typeface="Times New Roman" panose="02020603050405020304" pitchFamily="18" charset="0"/>
                          <a:cs typeface="Times New Roman" panose="02020603050405020304" pitchFamily="18" charset="0"/>
                        </a:rPr>
                        <a:t>(49 -</a:t>
                      </a:r>
                      <a:r>
                        <a:rPr lang="en-US" sz="3600" baseline="0" dirty="0">
                          <a:latin typeface="Times New Roman" panose="02020603050405020304" pitchFamily="18" charset="0"/>
                          <a:cs typeface="Times New Roman" panose="02020603050405020304" pitchFamily="18" charset="0"/>
                        </a:rPr>
                        <a:t> 21</a:t>
                      </a:r>
                      <a:r>
                        <a:rPr lang="en-US" sz="3600" dirty="0">
                          <a:latin typeface="Times New Roman" panose="02020603050405020304" pitchFamily="18" charset="0"/>
                          <a:cs typeface="Times New Roman" panose="02020603050405020304" pitchFamily="18" charset="0"/>
                        </a:rPr>
                        <a:t>) : 7 = 4</a:t>
                      </a:r>
                    </a:p>
                  </a:txBody>
                  <a:tcPr/>
                </a:tc>
                <a:extLst>
                  <a:ext uri="{0D108BD9-81ED-4DB2-BD59-A6C34878D82A}">
                    <a16:rowId xmlns:a16="http://schemas.microsoft.com/office/drawing/2014/main" val="1499340110"/>
                  </a:ext>
                </a:extLst>
              </a:tr>
              <a:tr h="633060">
                <a:tc>
                  <a:txBody>
                    <a:bodyPr/>
                    <a:lstStyle/>
                    <a:p>
                      <a:pPr algn="ctr"/>
                      <a:r>
                        <a:rPr lang="en-US" sz="3600">
                          <a:latin typeface="Times New Roman" panose="02020603050405020304" pitchFamily="18" charset="0"/>
                          <a:cs typeface="Times New Roman" panose="02020603050405020304" pitchFamily="18" charset="0"/>
                        </a:rPr>
                        <a:t>8</a:t>
                      </a:r>
                    </a:p>
                  </a:txBody>
                  <a:tcPr/>
                </a:tc>
                <a:tc>
                  <a:txBody>
                    <a:bodyPr/>
                    <a:lstStyle/>
                    <a:p>
                      <a:pPr algn="ctr"/>
                      <a:r>
                        <a:rPr lang="en-US" sz="3600" dirty="0">
                          <a:solidFill>
                            <a:srgbClr val="FF0000"/>
                          </a:solidFill>
                          <a:latin typeface="Times New Roman" panose="02020603050405020304" pitchFamily="18" charset="0"/>
                          <a:cs typeface="Times New Roman" panose="02020603050405020304" pitchFamily="18" charset="0"/>
                        </a:rPr>
                        <a:t>40</a:t>
                      </a:r>
                    </a:p>
                  </a:txBody>
                  <a:tcPr/>
                </a:tc>
                <a:tc>
                  <a:txBody>
                    <a:bodyPr/>
                    <a:lstStyle/>
                    <a:p>
                      <a:pPr algn="ctr"/>
                      <a:r>
                        <a:rPr lang="en-US" sz="3600" dirty="0">
                          <a:solidFill>
                            <a:srgbClr val="FF0000"/>
                          </a:solidFill>
                          <a:latin typeface="Times New Roman" panose="02020603050405020304" pitchFamily="18" charset="0"/>
                          <a:cs typeface="Times New Roman" panose="02020603050405020304" pitchFamily="18" charset="0"/>
                        </a:rPr>
                        <a:t>16</a:t>
                      </a:r>
                    </a:p>
                  </a:txBody>
                  <a:tcPr/>
                </a:tc>
                <a:tc>
                  <a:txBody>
                    <a:bodyPr/>
                    <a:lstStyle/>
                    <a:p>
                      <a:pPr algn="l"/>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40</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16</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8 = </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61213165"/>
                  </a:ext>
                </a:extLst>
              </a:tr>
              <a:tr h="633060">
                <a:tc>
                  <a:txBody>
                    <a:bodyPr/>
                    <a:lstStyle/>
                    <a:p>
                      <a:pPr algn="ctr"/>
                      <a:r>
                        <a:rPr lang="en-US" sz="3600">
                          <a:latin typeface="Times New Roman" panose="02020603050405020304" pitchFamily="18" charset="0"/>
                          <a:cs typeface="Times New Roman" panose="02020603050405020304" pitchFamily="18" charset="0"/>
                        </a:rPr>
                        <a:t>11</a:t>
                      </a:r>
                    </a:p>
                  </a:txBody>
                  <a:tcPr/>
                </a:tc>
                <a:tc>
                  <a:txBody>
                    <a:bodyPr/>
                    <a:lstStyle/>
                    <a:p>
                      <a:pPr algn="ctr"/>
                      <a:r>
                        <a:rPr lang="en-US" sz="3600" dirty="0">
                          <a:solidFill>
                            <a:srgbClr val="FF0000"/>
                          </a:solidFill>
                          <a:latin typeface="Times New Roman" panose="02020603050405020304" pitchFamily="18" charset="0"/>
                          <a:cs typeface="Times New Roman" panose="02020603050405020304" pitchFamily="18" charset="0"/>
                        </a:rPr>
                        <a:t>132</a:t>
                      </a:r>
                    </a:p>
                  </a:txBody>
                  <a:tcPr/>
                </a:tc>
                <a:tc>
                  <a:txBody>
                    <a:bodyPr/>
                    <a:lstStyle/>
                    <a:p>
                      <a:pPr algn="ctr"/>
                      <a:r>
                        <a:rPr lang="en-US" sz="3600" dirty="0">
                          <a:solidFill>
                            <a:srgbClr val="FF0000"/>
                          </a:solidFill>
                          <a:latin typeface="Times New Roman" panose="02020603050405020304" pitchFamily="18" charset="0"/>
                          <a:cs typeface="Times New Roman" panose="02020603050405020304" pitchFamily="18" charset="0"/>
                        </a:rPr>
                        <a:t>88</a:t>
                      </a:r>
                    </a:p>
                  </a:txBody>
                  <a:tcPr/>
                </a:tc>
                <a:tc>
                  <a:txBody>
                    <a:bodyPr/>
                    <a:lstStyle/>
                    <a:p>
                      <a:pPr algn="l"/>
                      <a:r>
                        <a:rPr lang="en-US" sz="3600" dirty="0">
                          <a:latin typeface="Times New Roman" panose="02020603050405020304" pitchFamily="18" charset="0"/>
                          <a:cs typeface="Times New Roman" panose="02020603050405020304" pitchFamily="18" charset="0"/>
                        </a:rPr>
                        <a:t>    ( </a:t>
                      </a:r>
                      <a:r>
                        <a:rPr lang="en-US" sz="3600" dirty="0">
                          <a:solidFill>
                            <a:srgbClr val="FF0000"/>
                          </a:solidFill>
                          <a:latin typeface="Times New Roman" panose="02020603050405020304" pitchFamily="18" charset="0"/>
                          <a:cs typeface="Times New Roman" panose="02020603050405020304" pitchFamily="18" charset="0"/>
                        </a:rPr>
                        <a:t>132</a:t>
                      </a:r>
                      <a:r>
                        <a:rPr lang="en-US" sz="3600" dirty="0">
                          <a:latin typeface="Times New Roman" panose="02020603050405020304" pitchFamily="18" charset="0"/>
                          <a:cs typeface="Times New Roman" panose="02020603050405020304" pitchFamily="18" charset="0"/>
                        </a:rPr>
                        <a:t> -</a:t>
                      </a:r>
                      <a:r>
                        <a:rPr lang="en-US" sz="3600" baseline="0" dirty="0">
                          <a:latin typeface="Times New Roman" panose="02020603050405020304" pitchFamily="18" charset="0"/>
                          <a:cs typeface="Times New Roman" panose="02020603050405020304" pitchFamily="18" charset="0"/>
                        </a:rPr>
                        <a:t> </a:t>
                      </a:r>
                      <a:r>
                        <a:rPr lang="en-US" sz="3600" baseline="0" dirty="0">
                          <a:solidFill>
                            <a:srgbClr val="FF0000"/>
                          </a:solidFill>
                          <a:latin typeface="Times New Roman" panose="02020603050405020304" pitchFamily="18" charset="0"/>
                          <a:cs typeface="Times New Roman" panose="02020603050405020304" pitchFamily="18" charset="0"/>
                        </a:rPr>
                        <a:t>88 </a:t>
                      </a:r>
                      <a:r>
                        <a:rPr lang="en-US" sz="3600" baseline="0" dirty="0">
                          <a:latin typeface="Times New Roman" panose="02020603050405020304" pitchFamily="18" charset="0"/>
                          <a:cs typeface="Times New Roman" panose="02020603050405020304" pitchFamily="18" charset="0"/>
                        </a:rPr>
                        <a:t>) : 11 = </a:t>
                      </a:r>
                      <a:r>
                        <a:rPr lang="en-US" sz="3600" baseline="0" dirty="0">
                          <a:solidFill>
                            <a:srgbClr val="FF0000"/>
                          </a:solidFill>
                          <a:latin typeface="Times New Roman" panose="02020603050405020304" pitchFamily="18" charset="0"/>
                          <a:cs typeface="Times New Roman" panose="02020603050405020304" pitchFamily="18" charset="0"/>
                        </a:rPr>
                        <a:t>4</a:t>
                      </a:r>
                      <a:endParaRPr lang="en-US" sz="36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0564379"/>
                  </a:ext>
                </a:extLst>
              </a:tr>
            </a:tbl>
          </a:graphicData>
        </a:graphic>
      </p:graphicFrame>
      <p:sp>
        <p:nvSpPr>
          <p:cNvPr id="3" name="Cloud 2"/>
          <p:cNvSpPr/>
          <p:nvPr/>
        </p:nvSpPr>
        <p:spPr>
          <a:xfrm>
            <a:off x="1849820" y="3909848"/>
            <a:ext cx="9585434" cy="228074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95145" y="4424855"/>
            <a:ext cx="7693572" cy="1077218"/>
          </a:xfrm>
          <a:prstGeom prst="rect">
            <a:avLst/>
          </a:prstGeom>
          <a:noFill/>
        </p:spPr>
        <p:txBody>
          <a:bodyPr wrap="square" rtlCol="0">
            <a:spAutoFit/>
          </a:bodyPr>
          <a:lstStyle/>
          <a:p>
            <a:r>
              <a:rPr lang="en-US" sz="3200" b="1" i="1" dirty="0" err="1"/>
              <a:t>Nếu</a:t>
            </a:r>
            <a:r>
              <a:rPr lang="en-US" sz="3200" b="1" i="1" dirty="0"/>
              <a:t> a chia </a:t>
            </a:r>
            <a:r>
              <a:rPr lang="en-US" sz="3200" b="1" i="1" dirty="0" err="1"/>
              <a:t>hết</a:t>
            </a:r>
            <a:r>
              <a:rPr lang="en-US" sz="3200" b="1" i="1" dirty="0"/>
              <a:t> </a:t>
            </a:r>
            <a:r>
              <a:rPr lang="en-US" sz="3200" b="1" i="1" dirty="0" err="1"/>
              <a:t>cho</a:t>
            </a:r>
            <a:r>
              <a:rPr lang="en-US" sz="3200" b="1" i="1" dirty="0"/>
              <a:t> m </a:t>
            </a:r>
            <a:r>
              <a:rPr lang="en-US" sz="3200" b="1" i="1" dirty="0" err="1"/>
              <a:t>và</a:t>
            </a:r>
            <a:r>
              <a:rPr lang="en-US" sz="3200" b="1" i="1" dirty="0"/>
              <a:t> b chia </a:t>
            </a:r>
            <a:r>
              <a:rPr lang="en-US" sz="3200" b="1" i="1" dirty="0" err="1"/>
              <a:t>hết</a:t>
            </a:r>
            <a:r>
              <a:rPr lang="en-US" sz="3200" b="1" i="1" dirty="0"/>
              <a:t> </a:t>
            </a:r>
            <a:r>
              <a:rPr lang="en-US" sz="3200" b="1" i="1" dirty="0" err="1"/>
              <a:t>cho</a:t>
            </a:r>
            <a:r>
              <a:rPr lang="en-US" sz="3200" b="1" i="1" dirty="0"/>
              <a:t> m </a:t>
            </a:r>
            <a:r>
              <a:rPr lang="en-US" sz="3200" b="1" i="1" dirty="0" err="1"/>
              <a:t>thì</a:t>
            </a:r>
            <a:r>
              <a:rPr lang="en-US" sz="3200" b="1" i="1" dirty="0"/>
              <a:t> </a:t>
            </a:r>
            <a:r>
              <a:rPr lang="en-US" sz="3200" b="1" i="1" dirty="0" err="1"/>
              <a:t>hiệu</a:t>
            </a:r>
            <a:r>
              <a:rPr lang="en-US" sz="3200" b="1" i="1" dirty="0"/>
              <a:t> a-b </a:t>
            </a:r>
            <a:r>
              <a:rPr lang="en-US" sz="3200" b="1" i="1" dirty="0" err="1"/>
              <a:t>cũng</a:t>
            </a:r>
            <a:r>
              <a:rPr lang="en-US" sz="3200" b="1" i="1" dirty="0"/>
              <a:t> chia </a:t>
            </a:r>
            <a:r>
              <a:rPr lang="en-US" sz="3200" b="1" i="1" dirty="0" err="1"/>
              <a:t>hết</a:t>
            </a:r>
            <a:r>
              <a:rPr lang="en-US" sz="3200" b="1" i="1" dirty="0"/>
              <a:t> </a:t>
            </a:r>
            <a:r>
              <a:rPr lang="en-US" sz="3200" b="1" i="1" dirty="0" err="1"/>
              <a:t>cho</a:t>
            </a:r>
            <a:r>
              <a:rPr lang="en-US" sz="3200" b="1" i="1" dirty="0"/>
              <a:t> m.</a:t>
            </a:r>
          </a:p>
        </p:txBody>
      </p:sp>
    </p:spTree>
    <p:extLst>
      <p:ext uri="{BB962C8B-B14F-4D97-AF65-F5344CB8AC3E}">
        <p14:creationId xmlns:p14="http://schemas.microsoft.com/office/powerpoint/2010/main" val="20652659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577" y="2602190"/>
            <a:ext cx="10255508" cy="1200329"/>
          </a:xfrm>
          <a:prstGeom prst="rect">
            <a:avLst/>
          </a:prstGeom>
          <a:solidFill>
            <a:srgbClr val="92D050"/>
          </a:solidFill>
          <a:ln>
            <a:solidFill>
              <a:schemeClr val="tx1"/>
            </a:solidFill>
          </a:ln>
        </p:spPr>
        <p:txBody>
          <a:bodyPr wrap="square">
            <a:spAutoFit/>
          </a:bodyPr>
          <a:lstStyle/>
          <a:p>
            <a:pPr algn="just"/>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Nếu</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bị</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trừ</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trừ</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đều</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chia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hết</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cho</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cùng</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thì</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chia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hết</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cho</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đó</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5560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6788" y="295665"/>
            <a:ext cx="9769593" cy="2862322"/>
          </a:xfrm>
          <a:prstGeom prst="rect">
            <a:avLst/>
          </a:prstGeom>
          <a:noFill/>
        </p:spPr>
        <p:txBody>
          <a:bodyPr wrap="square" rtlCol="0">
            <a:spAutoFit/>
          </a:bodyPr>
          <a:lstStyle/>
          <a:p>
            <a:pPr algn="just"/>
            <a:r>
              <a:rPr lang="en-US" sz="3600" b="1" dirty="0" err="1">
                <a:solidFill>
                  <a:srgbClr val="FF0000"/>
                </a:solidFill>
                <a:latin typeface="Times New Roman" panose="02020603050405020304" pitchFamily="18" charset="0"/>
                <a:cs typeface="Times New Roman" panose="02020603050405020304" pitchFamily="18" charset="0"/>
              </a:rPr>
              <a:t>Ví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dụ</a:t>
            </a:r>
            <a:r>
              <a:rPr lang="en-US" sz="3600" b="1" dirty="0">
                <a:solidFill>
                  <a:srgbClr val="FF0000"/>
                </a:solidFill>
                <a:latin typeface="Times New Roman" panose="02020603050405020304" pitchFamily="18" charset="0"/>
                <a:cs typeface="Times New Roman" panose="02020603050405020304" pitchFamily="18" charset="0"/>
              </a:rPr>
              <a:t> 6: </a:t>
            </a:r>
            <a:r>
              <a:rPr lang="en-US" sz="3600" dirty="0" err="1">
                <a:solidFill>
                  <a:srgbClr val="0070C0"/>
                </a:solidFill>
                <a:latin typeface="Times New Roman" panose="02020603050405020304" pitchFamily="18" charset="0"/>
                <a:cs typeface="Times New Roman" panose="02020603050405020304" pitchFamily="18" charset="0"/>
              </a:rPr>
              <a:t>Không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tính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hiệu</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xét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xem</a:t>
            </a:r>
            <a:r>
              <a:rPr lang="en-US" sz="3600" dirty="0">
                <a:solidFill>
                  <a:srgbClr val="0070C0"/>
                </a:solidFill>
                <a:latin typeface="Times New Roman" panose="02020603050405020304" pitchFamily="18" charset="0"/>
                <a:cs typeface="Times New Roman" panose="02020603050405020304" pitchFamily="18" charset="0"/>
              </a:rPr>
              <a:t>:</a:t>
            </a:r>
          </a:p>
          <a:p>
            <a:pPr marL="342900" indent="-342900" algn="just">
              <a:buAutoNum type="alphaLcParenR"/>
            </a:pPr>
            <a:r>
              <a:rPr lang="en-US" sz="3600" dirty="0">
                <a:solidFill>
                  <a:srgbClr val="0070C0"/>
                </a:solidFill>
                <a:latin typeface="Times New Roman" panose="02020603050405020304" pitchFamily="18" charset="0"/>
                <a:cs typeface="Times New Roman" panose="02020603050405020304" pitchFamily="18" charset="0"/>
              </a:rPr>
              <a:t> A = 4 000 – 36 </a:t>
            </a:r>
            <a:r>
              <a:rPr lang="en-US" sz="3600" dirty="0" err="1">
                <a:solidFill>
                  <a:srgbClr val="0070C0"/>
                </a:solidFill>
                <a:latin typeface="Times New Roman" panose="02020603050405020304" pitchFamily="18" charset="0"/>
                <a:cs typeface="Times New Roman" panose="02020603050405020304" pitchFamily="18" charset="0"/>
              </a:rPr>
              <a:t>có</a:t>
            </a:r>
            <a:r>
              <a:rPr lang="en-US" sz="3600" dirty="0">
                <a:solidFill>
                  <a:srgbClr val="0070C0"/>
                </a:solidFill>
                <a:latin typeface="Times New Roman" panose="02020603050405020304" pitchFamily="18" charset="0"/>
                <a:cs typeface="Times New Roman" panose="02020603050405020304" pitchFamily="18" charset="0"/>
              </a:rPr>
              <a:t> chia </a:t>
            </a:r>
            <a:r>
              <a:rPr lang="en-US" sz="3600" dirty="0" err="1">
                <a:solidFill>
                  <a:srgbClr val="0070C0"/>
                </a:solidFill>
                <a:latin typeface="Times New Roman" panose="02020603050405020304" pitchFamily="18" charset="0"/>
                <a:cs typeface="Times New Roman" panose="02020603050405020304" pitchFamily="18" charset="0"/>
              </a:rPr>
              <a:t>hết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cho</a:t>
            </a:r>
            <a:r>
              <a:rPr lang="en-US" sz="3600" dirty="0">
                <a:solidFill>
                  <a:srgbClr val="0070C0"/>
                </a:solidFill>
                <a:latin typeface="Times New Roman" panose="02020603050405020304" pitchFamily="18" charset="0"/>
                <a:cs typeface="Times New Roman" panose="02020603050405020304" pitchFamily="18" charset="0"/>
              </a:rPr>
              <a:t> 4 hay </a:t>
            </a:r>
            <a:r>
              <a:rPr lang="en-US" sz="3600" dirty="0" err="1">
                <a:solidFill>
                  <a:srgbClr val="0070C0"/>
                </a:solidFill>
                <a:latin typeface="Times New Roman" panose="02020603050405020304" pitchFamily="18" charset="0"/>
                <a:cs typeface="Times New Roman" panose="02020603050405020304" pitchFamily="18" charset="0"/>
              </a:rPr>
              <a:t>không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Vì</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sao</a:t>
            </a:r>
            <a:r>
              <a:rPr lang="en-US" sz="3600" dirty="0">
                <a:solidFill>
                  <a:srgbClr val="0070C0"/>
                </a:solidFill>
                <a:latin typeface="Times New Roman" panose="02020603050405020304" pitchFamily="18" charset="0"/>
                <a:cs typeface="Times New Roman" panose="02020603050405020304" pitchFamily="18" charset="0"/>
              </a:rPr>
              <a:t>?</a:t>
            </a:r>
          </a:p>
          <a:p>
            <a:pPr marL="342900" indent="-342900" algn="just">
              <a:buAutoNum type="alphaLcParenR"/>
            </a:pPr>
            <a:r>
              <a:rPr lang="en-US" sz="3600" dirty="0">
                <a:solidFill>
                  <a:srgbClr val="0070C0"/>
                </a:solidFill>
                <a:latin typeface="Times New Roman" panose="02020603050405020304" pitchFamily="18" charset="0"/>
                <a:cs typeface="Times New Roman" panose="02020603050405020304" pitchFamily="18" charset="0"/>
              </a:rPr>
              <a:t> B = 70 000 – 56 chia </a:t>
            </a:r>
            <a:r>
              <a:rPr lang="en-US" sz="3600" dirty="0" err="1">
                <a:solidFill>
                  <a:srgbClr val="0070C0"/>
                </a:solidFill>
                <a:latin typeface="Times New Roman" panose="02020603050405020304" pitchFamily="18" charset="0"/>
                <a:cs typeface="Times New Roman" panose="02020603050405020304" pitchFamily="18" charset="0"/>
              </a:rPr>
              <a:t>hết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cho</a:t>
            </a:r>
            <a:r>
              <a:rPr lang="en-US" sz="3600" dirty="0">
                <a:solidFill>
                  <a:srgbClr val="0070C0"/>
                </a:solidFill>
                <a:latin typeface="Times New Roman" panose="02020603050405020304" pitchFamily="18" charset="0"/>
                <a:cs typeface="Times New Roman" panose="02020603050405020304" pitchFamily="18" charset="0"/>
              </a:rPr>
              <a:t> 7 hay </a:t>
            </a:r>
            <a:r>
              <a:rPr lang="en-US" sz="3600" dirty="0" err="1">
                <a:solidFill>
                  <a:srgbClr val="0070C0"/>
                </a:solidFill>
                <a:latin typeface="Times New Roman" panose="02020603050405020304" pitchFamily="18" charset="0"/>
                <a:cs typeface="Times New Roman" panose="02020603050405020304" pitchFamily="18" charset="0"/>
              </a:rPr>
              <a:t>không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Vì</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sao</a:t>
            </a:r>
            <a:r>
              <a:rPr lang="en-US" sz="3600" dirty="0">
                <a:solidFill>
                  <a:srgbClr val="0070C0"/>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1096787" y="3775936"/>
            <a:ext cx="10142943" cy="1200329"/>
          </a:xfrm>
          <a:prstGeom prst="rect">
            <a:avLst/>
          </a:prstGeom>
          <a:noFill/>
        </p:spPr>
        <p:txBody>
          <a:bodyPr wrap="square" rtlCol="0">
            <a:spAutoFit/>
          </a:bodyPr>
          <a:lstStyle/>
          <a:p>
            <a:pPr algn="just"/>
            <a:r>
              <a:rPr lang="en-US" sz="3600">
                <a:latin typeface="Times New Roman" panose="02020603050405020304" pitchFamily="18" charset="0"/>
                <a:cs typeface="Times New Roman" panose="02020603050405020304" pitchFamily="18" charset="0"/>
              </a:rPr>
              <a:t>a) Các số 4 000 và 36 đều chia hết cho 4 nên A chia hết cho 4.</a:t>
            </a:r>
          </a:p>
        </p:txBody>
      </p:sp>
      <p:sp>
        <p:nvSpPr>
          <p:cNvPr id="4" name="TextBox 3"/>
          <p:cNvSpPr txBox="1"/>
          <p:nvPr/>
        </p:nvSpPr>
        <p:spPr>
          <a:xfrm>
            <a:off x="5616126" y="3130829"/>
            <a:ext cx="1066800"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Giải</a:t>
            </a:r>
          </a:p>
        </p:txBody>
      </p:sp>
      <p:sp>
        <p:nvSpPr>
          <p:cNvPr id="5" name="TextBox 4"/>
          <p:cNvSpPr txBox="1"/>
          <p:nvPr/>
        </p:nvSpPr>
        <p:spPr>
          <a:xfrm>
            <a:off x="1096787" y="4994049"/>
            <a:ext cx="10142944" cy="1200329"/>
          </a:xfrm>
          <a:prstGeom prst="rect">
            <a:avLst/>
          </a:prstGeom>
          <a:noFill/>
        </p:spPr>
        <p:txBody>
          <a:bodyPr wrap="square" rtlCol="0">
            <a:spAutoFit/>
          </a:bodyPr>
          <a:lstStyle/>
          <a:p>
            <a:pPr algn="just"/>
            <a:r>
              <a:rPr lang="en-US" sz="3600">
                <a:latin typeface="Times New Roman" panose="02020603050405020304" pitchFamily="18" charset="0"/>
                <a:cs typeface="Times New Roman" panose="02020603050405020304" pitchFamily="18" charset="0"/>
              </a:rPr>
              <a:t>b) Các số 70 000 và 56 đều chia hết cho 7 nên B chia hết cho 7.</a:t>
            </a:r>
          </a:p>
        </p:txBody>
      </p:sp>
    </p:spTree>
    <p:extLst>
      <p:ext uri="{BB962C8B-B14F-4D97-AF65-F5344CB8AC3E}">
        <p14:creationId xmlns:p14="http://schemas.microsoft.com/office/powerpoint/2010/main" val="1664036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TER1">
            <a:hlinkClick r:id="rId7" action="ppaction://hlinksldjump">
              <a:snd r:embed="rId8" name="push.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10901" y="6521450"/>
            <a:ext cx="11303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AutoShape 3"/>
          <p:cNvSpPr>
            <a:spLocks noChangeArrowheads="1"/>
          </p:cNvSpPr>
          <p:nvPr/>
        </p:nvSpPr>
        <p:spPr bwMode="auto">
          <a:xfrm>
            <a:off x="406400" y="228600"/>
            <a:ext cx="113792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2052" name="Group 4"/>
          <p:cNvGrpSpPr>
            <a:grpSpLocks/>
          </p:cNvGrpSpPr>
          <p:nvPr/>
        </p:nvGrpSpPr>
        <p:grpSpPr bwMode="auto">
          <a:xfrm>
            <a:off x="1185333" y="5372100"/>
            <a:ext cx="9787467" cy="1028700"/>
            <a:chOff x="560" y="3384"/>
            <a:chExt cx="4624" cy="648"/>
          </a:xfrm>
        </p:grpSpPr>
        <p:pic>
          <p:nvPicPr>
            <p:cNvPr id="2063" name="Picture 5" descr="4408"/>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648" y="3646"/>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6" descr="4635"/>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800" y="3568"/>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7" descr="boo7"/>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60" y="3384"/>
              <a:ext cx="768"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email00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384" y="3591"/>
              <a:ext cx="640"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et5"/>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376" y="3384"/>
              <a:ext cx="365"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glob_anm"/>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3080" y="3520"/>
              <a:ext cx="51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ani53"/>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4416" y="3472"/>
              <a:ext cx="256"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12" descr="mu37"/>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1789" y="3386"/>
              <a:ext cx="691"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3" name="Group 13"/>
          <p:cNvGrpSpPr>
            <a:grpSpLocks/>
          </p:cNvGrpSpPr>
          <p:nvPr/>
        </p:nvGrpSpPr>
        <p:grpSpPr bwMode="auto">
          <a:xfrm>
            <a:off x="404284" y="304800"/>
            <a:ext cx="11334749" cy="1905000"/>
            <a:chOff x="191" y="192"/>
            <a:chExt cx="5355" cy="1200"/>
          </a:xfrm>
        </p:grpSpPr>
        <p:pic>
          <p:nvPicPr>
            <p:cNvPr id="2059" name="Picture 14" descr="an30"/>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2112" y="192"/>
              <a:ext cx="139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5" descr="33"/>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16" y="1344"/>
              <a:ext cx="532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6" descr="13"/>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rot="720688">
              <a:off x="191" y="696"/>
              <a:ext cx="18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7" descr="13"/>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rot="20830273" flipH="1">
              <a:off x="3818" y="681"/>
              <a:ext cx="17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66" name="WordArt 18"/>
          <p:cNvSpPr>
            <a:spLocks noChangeArrowheads="1" noChangeShapeType="1" noTextEdit="1"/>
          </p:cNvSpPr>
          <p:nvPr/>
        </p:nvSpPr>
        <p:spPr bwMode="auto">
          <a:xfrm>
            <a:off x="1524000" y="3505200"/>
            <a:ext cx="9448800" cy="121920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a:ea typeface="+mn-ea"/>
                <a:cs typeface="Times New Roman"/>
              </a:rPr>
              <a:t>rung chuông vàng</a:t>
            </a:r>
          </a:p>
        </p:txBody>
      </p:sp>
      <p:sp>
        <p:nvSpPr>
          <p:cNvPr id="2067" name="Text Box 19"/>
          <p:cNvSpPr txBox="1">
            <a:spLocks noChangeArrowheads="1"/>
          </p:cNvSpPr>
          <p:nvPr/>
        </p:nvSpPr>
        <p:spPr bwMode="auto">
          <a:xfrm>
            <a:off x="1422400" y="2362200"/>
            <a:ext cx="9245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4400" b="0" i="0" u="none" strike="noStrike" kern="1200" cap="none" spc="0" normalizeH="0" baseline="0" noProof="0">
                <a:ln>
                  <a:noFill/>
                </a:ln>
                <a:solidFill>
                  <a:srgbClr val="FF0000"/>
                </a:solidFill>
                <a:effectLst>
                  <a:outerShdw blurRad="38100" dist="38100" dir="2700000" algn="tl">
                    <a:srgbClr val="000000"/>
                  </a:outerShdw>
                </a:effectLst>
                <a:uLnTx/>
                <a:uFillTx/>
                <a:latin typeface=".VnBlackH" pitchFamily="34" charset="0"/>
                <a:ea typeface="+mn-ea"/>
                <a:cs typeface="+mn-cs"/>
              </a:rPr>
              <a:t>Trß ch¬i</a:t>
            </a:r>
          </a:p>
        </p:txBody>
      </p:sp>
      <p:pic>
        <p:nvPicPr>
          <p:cNvPr id="2068" name="8. Ket thuc cau hoi.wav">
            <a:hlinkClick r:id="" action="ppaction://media"/>
          </p:cNvPr>
          <p:cNvPicPr>
            <a:picLocks noRot="1" noChangeAspect="1" noChangeArrowheads="1"/>
          </p:cNvPicPr>
          <p:nvPr>
            <a:audioFile r:link="rId1"/>
          </p:nvPr>
        </p:nvPicPr>
        <p:blipFill>
          <a:blip r:embed="rId21">
            <a:extLst>
              <a:ext uri="{28A0092B-C50C-407E-A947-70E740481C1C}">
                <a14:useLocalDpi xmlns:a14="http://schemas.microsoft.com/office/drawing/2010/main" val="0"/>
              </a:ext>
            </a:extLst>
          </a:blip>
          <a:srcRect/>
          <a:stretch>
            <a:fillRect/>
          </a:stretch>
        </p:blipFill>
        <p:spPr bwMode="auto">
          <a:xfrm>
            <a:off x="203200" y="0"/>
            <a:ext cx="101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beep3456.wav">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21">
            <a:extLst>
              <a:ext uri="{28A0092B-C50C-407E-A947-70E740481C1C}">
                <a14:useLocalDpi xmlns:a14="http://schemas.microsoft.com/office/drawing/2010/main" val="0"/>
              </a:ext>
            </a:extLst>
          </a:blip>
          <a:srcRect/>
          <a:stretch>
            <a:fillRect/>
          </a:stretch>
        </p:blipFill>
        <p:spPr bwMode="auto">
          <a:xfrm>
            <a:off x="0" y="0"/>
            <a:ext cx="101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chaomung.wav">
            <a:hlinkClick r:id="" action="ppaction://media"/>
          </p:cNvPr>
          <p:cNvPicPr>
            <a:picLocks noRot="1" noChangeAspect="1" noChangeArrowheads="1"/>
          </p:cNvPicPr>
          <p:nvPr>
            <a:audioFile r:link="rId4"/>
          </p:nvPr>
        </p:nvPicPr>
        <p:blipFill>
          <a:blip r:embed="rId21">
            <a:extLst>
              <a:ext uri="{28A0092B-C50C-407E-A947-70E740481C1C}">
                <a14:useLocalDpi xmlns:a14="http://schemas.microsoft.com/office/drawing/2010/main" val="0"/>
              </a:ext>
            </a:extLst>
          </a:blip>
          <a:srcRect/>
          <a:stretch>
            <a:fillRect/>
          </a:stretch>
        </p:blipFill>
        <p:spPr bwMode="auto">
          <a:xfrm>
            <a:off x="0" y="6172200"/>
            <a:ext cx="101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95820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p:cTn id="7" dur="3000" fill="hold"/>
                                        <p:tgtEl>
                                          <p:spTgt spid="2067"/>
                                        </p:tgtEl>
                                        <p:attrNameLst>
                                          <p:attrName>ppt_w</p:attrName>
                                        </p:attrNameLst>
                                      </p:cBhvr>
                                      <p:tavLst>
                                        <p:tav tm="0">
                                          <p:val>
                                            <p:fltVal val="0"/>
                                          </p:val>
                                        </p:tav>
                                        <p:tav tm="100000">
                                          <p:val>
                                            <p:strVal val="#ppt_w"/>
                                          </p:val>
                                        </p:tav>
                                      </p:tavLst>
                                    </p:anim>
                                    <p:anim calcmode="lin" valueType="num">
                                      <p:cBhvr>
                                        <p:cTn id="8" dur="3000" fill="hold"/>
                                        <p:tgtEl>
                                          <p:spTgt spid="20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6" name="khoi dong.wav"/>
                                        </p:tgtEl>
                                      </p:cMediaNode>
                                    </p:audio>
                                  </p:subTnLst>
                                </p:cTn>
                              </p:par>
                            </p:childTnLst>
                          </p:cTn>
                        </p:par>
                        <p:par>
                          <p:cTn id="9" fill="hold" nodeType="afterGroup">
                            <p:stCondLst>
                              <p:cond delay="3000"/>
                            </p:stCondLst>
                            <p:childTnLst>
                              <p:par>
                                <p:cTn id="10" presetID="51" presetClass="entr" presetSubtype="0" fill="hold" grpId="0" nodeType="afterEffect">
                                  <p:stCondLst>
                                    <p:cond delay="2000"/>
                                  </p:stCondLst>
                                  <p:childTnLst>
                                    <p:set>
                                      <p:cBhvr>
                                        <p:cTn id="11" dur="1" fill="hold">
                                          <p:stCondLst>
                                            <p:cond delay="0"/>
                                          </p:stCondLst>
                                        </p:cTn>
                                        <p:tgtEl>
                                          <p:spTgt spid="2066"/>
                                        </p:tgtEl>
                                        <p:attrNameLst>
                                          <p:attrName>style.visibility</p:attrName>
                                        </p:attrNameLst>
                                      </p:cBhvr>
                                      <p:to>
                                        <p:strVal val="visible"/>
                                      </p:to>
                                    </p:set>
                                    <p:animEffect transition="in" filter="fade">
                                      <p:cBhvr>
                                        <p:cTn id="12" dur="1155" decel="100000"/>
                                        <p:tgtEl>
                                          <p:spTgt spid="2066"/>
                                        </p:tgtEl>
                                      </p:cBhvr>
                                    </p:animEffect>
                                    <p:animScale>
                                      <p:cBhvr>
                                        <p:cTn id="13" dur="1155" decel="100000"/>
                                        <p:tgtEl>
                                          <p:spTgt spid="2066"/>
                                        </p:tgtEl>
                                      </p:cBhvr>
                                      <p:from x="10000" y="10000"/>
                                      <p:to x="200000" y="450000"/>
                                    </p:animScale>
                                    <p:animScale>
                                      <p:cBhvr>
                                        <p:cTn id="14" dur="1845" accel="100000" fill="hold">
                                          <p:stCondLst>
                                            <p:cond delay="1155"/>
                                          </p:stCondLst>
                                        </p:cTn>
                                        <p:tgtEl>
                                          <p:spTgt spid="2066"/>
                                        </p:tgtEl>
                                      </p:cBhvr>
                                      <p:from x="200000" y="450000"/>
                                      <p:to x="100000" y="100000"/>
                                    </p:animScale>
                                    <p:set>
                                      <p:cBhvr>
                                        <p:cTn id="15" dur="1155" fill="hold"/>
                                        <p:tgtEl>
                                          <p:spTgt spid="2066"/>
                                        </p:tgtEl>
                                        <p:attrNameLst>
                                          <p:attrName>ppt_x</p:attrName>
                                        </p:attrNameLst>
                                      </p:cBhvr>
                                      <p:to>
                                        <p:strVal val="(0.5)"/>
                                      </p:to>
                                    </p:set>
                                    <p:anim from="(0.5)" to="(#ppt_x)" calcmode="lin" valueType="num">
                                      <p:cBhvr>
                                        <p:cTn id="16" dur="1845" accel="100000" fill="hold">
                                          <p:stCondLst>
                                            <p:cond delay="1155"/>
                                          </p:stCondLst>
                                        </p:cTn>
                                        <p:tgtEl>
                                          <p:spTgt spid="2066"/>
                                        </p:tgtEl>
                                        <p:attrNameLst>
                                          <p:attrName>ppt_x</p:attrName>
                                        </p:attrNameLst>
                                      </p:cBhvr>
                                    </p:anim>
                                    <p:set>
                                      <p:cBhvr>
                                        <p:cTn id="17" dur="1155" fill="hold"/>
                                        <p:tgtEl>
                                          <p:spTgt spid="2066"/>
                                        </p:tgtEl>
                                        <p:attrNameLst>
                                          <p:attrName>ppt_y</p:attrName>
                                        </p:attrNameLst>
                                      </p:cBhvr>
                                      <p:to>
                                        <p:strVal val="(#ppt_y+0.4)"/>
                                      </p:to>
                                    </p:set>
                                    <p:anim from="(#ppt_y+0.4)" to="(#ppt_y)" calcmode="lin" valueType="num">
                                      <p:cBhvr>
                                        <p:cTn id="18" dur="1845" accel="100000" fill="hold">
                                          <p:stCondLst>
                                            <p:cond delay="1155"/>
                                          </p:stCondLst>
                                        </p:cTn>
                                        <p:tgtEl>
                                          <p:spTgt spid="206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068"/>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1376" fill="hold"/>
                                        <p:tgtEl>
                                          <p:spTgt spid="2068"/>
                                        </p:tgtEl>
                                      </p:cBhvr>
                                    </p:cmd>
                                  </p:childTnLst>
                                </p:cTn>
                              </p:par>
                            </p:childTnLst>
                          </p:cTn>
                        </p:par>
                      </p:childTnLst>
                    </p:cTn>
                  </p:par>
                </p:childTnLst>
              </p:cTn>
              <p:nextCondLst>
                <p:cond evt="onClick" delay="0">
                  <p:tgtEl>
                    <p:spTgt spid="2068"/>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2068"/>
                </p:tgtEl>
              </p:cMediaNode>
            </p:audio>
            <p:seq concurrent="1" nextAc="seek">
              <p:cTn id="25" restart="whenNotActive" fill="hold" evtFilter="cancelBubble" nodeType="interactiveSeq">
                <p:stCondLst>
                  <p:cond evt="onClick" delay="0">
                    <p:tgtEl>
                      <p:spTgt spid="2069"/>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mediacall" presetSubtype="0" fill="hold" nodeType="clickEffect">
                                  <p:stCondLst>
                                    <p:cond delay="0"/>
                                  </p:stCondLst>
                                  <p:childTnLst>
                                    <p:cmd type="call" cmd="playFrom(0.0)">
                                      <p:cBhvr>
                                        <p:cTn id="29" dur="104" fill="hold"/>
                                        <p:tgtEl>
                                          <p:spTgt spid="2069"/>
                                        </p:tgtEl>
                                      </p:cBhvr>
                                    </p:cmd>
                                  </p:childTnLst>
                                </p:cTn>
                              </p:par>
                            </p:childTnLst>
                          </p:cTn>
                        </p:par>
                      </p:childTnLst>
                    </p:cTn>
                  </p:par>
                </p:childTnLst>
              </p:cTn>
              <p:nextCondLst>
                <p:cond evt="onClick" delay="0">
                  <p:tgtEl>
                    <p:spTgt spid="2069"/>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2069"/>
                </p:tgtEl>
              </p:cMediaNode>
            </p:audio>
            <p:seq concurrent="1" nextAc="seek">
              <p:cTn id="31" restart="whenNotActive" fill="hold" evtFilter="cancelBubble" nodeType="interactiveSeq">
                <p:stCondLst>
                  <p:cond evt="onClick" delay="0">
                    <p:tgtEl>
                      <p:spTgt spid="2071"/>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mediacall" presetSubtype="0" fill="hold" nodeType="clickEffect">
                                  <p:stCondLst>
                                    <p:cond delay="0"/>
                                  </p:stCondLst>
                                  <p:childTnLst>
                                    <p:cmd type="call" cmd="playFrom(0.0)">
                                      <p:cBhvr>
                                        <p:cTn id="35" dur="2460" fill="hold"/>
                                        <p:tgtEl>
                                          <p:spTgt spid="2071"/>
                                        </p:tgtEl>
                                      </p:cBhvr>
                                    </p:cmd>
                                  </p:childTnLst>
                                </p:cTn>
                              </p:par>
                            </p:childTnLst>
                          </p:cTn>
                        </p:par>
                      </p:childTnLst>
                    </p:cTn>
                  </p:par>
                </p:childTnLst>
              </p:cTn>
              <p:nextCondLst>
                <p:cond evt="onClick" delay="0">
                  <p:tgtEl>
                    <p:spTgt spid="2071"/>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2071"/>
                </p:tgtEl>
              </p:cMediaNode>
            </p:audio>
          </p:childTnLst>
        </p:cTn>
      </p:par>
    </p:tnLst>
    <p:bldLst>
      <p:bldP spid="2066" grpId="0" animBg="1"/>
      <p:bldP spid="20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80134" y="398109"/>
            <a:ext cx="9568543" cy="2028697"/>
            <a:chOff x="197952" y="-1382180"/>
            <a:chExt cx="9568543" cy="2028697"/>
          </a:xfrm>
        </p:grpSpPr>
        <p:sp>
          <p:nvSpPr>
            <p:cNvPr id="11" name="Rectangle 10"/>
            <p:cNvSpPr/>
            <p:nvPr/>
          </p:nvSpPr>
          <p:spPr>
            <a:xfrm>
              <a:off x="197952" y="-1382180"/>
              <a:ext cx="9568543" cy="2028697"/>
            </a:xfrm>
            <a:prstGeom prst="rect">
              <a:avLst/>
            </a:prstGeom>
            <a:solidFill>
              <a:schemeClr val="accent3">
                <a:lumMod val="20000"/>
                <a:lumOff val="80000"/>
              </a:schemeClr>
            </a:solidFill>
            <a:ln>
              <a:solidFill>
                <a:schemeClr val="tx1"/>
              </a:solidFill>
            </a:ln>
          </p:spPr>
          <p:txBody>
            <a:bodyPr wrap="square">
              <a:spAutoFit/>
            </a:bodyPr>
            <a:lstStyle/>
            <a:p>
              <a:pPr>
                <a:lnSpc>
                  <a:spcPct val="120000"/>
                </a:lnSpc>
                <a:spcAft>
                  <a:spcPts val="0"/>
                </a:spcAft>
              </a:pPr>
              <a:r>
                <a:rPr lang="en-US" sz="3600" b="1" dirty="0" err="1">
                  <a:solidFill>
                    <a:srgbClr val="C00000"/>
                  </a:solidFill>
                  <a:latin typeface="Times New Roman" panose="02020603050405020304" pitchFamily="18" charset="0"/>
                  <a:cs typeface="Times New Roman" panose="02020603050405020304" pitchFamily="18" charset="0"/>
                </a:rPr>
                <a:t>Lưu</a:t>
              </a:r>
              <a:r>
                <a:rPr lang="en-US" sz="3600" b="1" dirty="0">
                  <a:solidFill>
                    <a:srgbClr val="C00000"/>
                  </a:solidFill>
                  <a:latin typeface="Times New Roman" panose="02020603050405020304" pitchFamily="18" charset="0"/>
                  <a:cs typeface="Times New Roman" panose="02020603050405020304" pitchFamily="18" charset="0"/>
                </a:rPr>
                <a:t> ý :  </a:t>
              </a:r>
            </a:p>
            <a:p>
              <a:pPr>
                <a:lnSpc>
                  <a:spcPct val="120000"/>
                </a:lnSpc>
                <a:spcAft>
                  <a:spcPts val="0"/>
                </a:spcAft>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endParaRPr lang="en-US" sz="3600" dirty="0">
                <a:latin typeface="Times New Roman" panose="02020603050405020304" pitchFamily="18" charset="0"/>
                <a:cs typeface="Times New Roman" panose="02020603050405020304" pitchFamily="18" charset="0"/>
              </a:endParaRPr>
            </a:p>
            <a:p>
              <a:pPr>
                <a:lnSpc>
                  <a:spcPct val="120000"/>
                </a:lnSpc>
                <a:spcAft>
                  <a:spcPts val="0"/>
                </a:spcAft>
              </a:pPr>
              <a:r>
                <a:rPr lang="en-US" sz="3600" dirty="0">
                  <a:latin typeface="Times New Roman" panose="02020603050405020304" pitchFamily="18" charset="0"/>
                  <a:cs typeface="Times New Roman" panose="02020603050405020304" pitchFamily="18" charset="0"/>
                </a:rPr>
                <a:t> </a:t>
              </a:r>
            </a:p>
          </p:txBody>
        </p:sp>
        <p:graphicFrame>
          <p:nvGraphicFramePr>
            <p:cNvPr id="12" name="Object 11"/>
            <p:cNvGraphicFramePr>
              <a:graphicFrameLocks noChangeAspect="1"/>
            </p:cNvGraphicFramePr>
            <p:nvPr>
              <p:extLst>
                <p:ext uri="{D42A27DB-BD31-4B8C-83A1-F6EECF244321}">
                  <p14:modId xmlns:p14="http://schemas.microsoft.com/office/powerpoint/2010/main" val="1691998458"/>
                </p:ext>
              </p:extLst>
            </p:nvPr>
          </p:nvGraphicFramePr>
          <p:xfrm>
            <a:off x="2708868" y="-562784"/>
            <a:ext cx="1016000" cy="419100"/>
          </p:xfrm>
          <a:graphic>
            <a:graphicData uri="http://schemas.openxmlformats.org/presentationml/2006/ole">
              <mc:AlternateContent xmlns:mc="http://schemas.openxmlformats.org/markup-compatibility/2006">
                <mc:Choice xmlns:v="urn:schemas-microsoft-com:vml" Requires="v">
                  <p:oleObj spid="_x0000_s3184" name="Equation" r:id="rId3" imgW="825480" imgH="419040" progId="Equation.DSMT4">
                    <p:embed/>
                  </p:oleObj>
                </mc:Choice>
                <mc:Fallback>
                  <p:oleObj name="Equation" r:id="rId3" imgW="825480" imgH="419040" progId="Equation.DSMT4">
                    <p:embed/>
                    <p:pic>
                      <p:nvPicPr>
                        <p:cNvPr id="12" name="Object 11"/>
                        <p:cNvPicPr/>
                        <p:nvPr/>
                      </p:nvPicPr>
                      <p:blipFill>
                        <a:blip r:embed="rId4"/>
                        <a:stretch>
                          <a:fillRect/>
                        </a:stretch>
                      </p:blipFill>
                      <p:spPr>
                        <a:xfrm>
                          <a:off x="2708868" y="-562784"/>
                          <a:ext cx="1016000" cy="4191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539817434"/>
                </p:ext>
              </p:extLst>
            </p:nvPr>
          </p:nvGraphicFramePr>
          <p:xfrm>
            <a:off x="4446487" y="-550653"/>
            <a:ext cx="1062037" cy="419100"/>
          </p:xfrm>
          <a:graphic>
            <a:graphicData uri="http://schemas.openxmlformats.org/presentationml/2006/ole">
              <mc:AlternateContent xmlns:mc="http://schemas.openxmlformats.org/markup-compatibility/2006">
                <mc:Choice xmlns:v="urn:schemas-microsoft-com:vml" Requires="v">
                  <p:oleObj spid="_x0000_s3185" name="Equation" r:id="rId5" imgW="812520" imgH="419040" progId="Equation.DSMT4">
                    <p:embed/>
                  </p:oleObj>
                </mc:Choice>
                <mc:Fallback>
                  <p:oleObj name="Equation" r:id="rId5" imgW="812520" imgH="419040" progId="Equation.DSMT4">
                    <p:embed/>
                    <p:pic>
                      <p:nvPicPr>
                        <p:cNvPr id="13" name="Object 12"/>
                        <p:cNvPicPr/>
                        <p:nvPr/>
                      </p:nvPicPr>
                      <p:blipFill>
                        <a:blip r:embed="rId6"/>
                        <a:stretch>
                          <a:fillRect/>
                        </a:stretch>
                      </p:blipFill>
                      <p:spPr>
                        <a:xfrm>
                          <a:off x="4446487" y="-550653"/>
                          <a:ext cx="1062037" cy="4191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743927241"/>
                </p:ext>
              </p:extLst>
            </p:nvPr>
          </p:nvGraphicFramePr>
          <p:xfrm>
            <a:off x="6058124" y="-581208"/>
            <a:ext cx="2070100" cy="508000"/>
          </p:xfrm>
          <a:graphic>
            <a:graphicData uri="http://schemas.openxmlformats.org/presentationml/2006/ole">
              <mc:AlternateContent xmlns:mc="http://schemas.openxmlformats.org/markup-compatibility/2006">
                <mc:Choice xmlns:v="urn:schemas-microsoft-com:vml" Requires="v">
                  <p:oleObj spid="_x0000_s3186" name="Equation" r:id="rId7" imgW="1790640" imgH="507960" progId="Equation.DSMT4">
                    <p:embed/>
                  </p:oleObj>
                </mc:Choice>
                <mc:Fallback>
                  <p:oleObj name="Equation" r:id="rId7" imgW="1790640" imgH="507960" progId="Equation.DSMT4">
                    <p:embed/>
                    <p:pic>
                      <p:nvPicPr>
                        <p:cNvPr id="14" name="Object 13"/>
                        <p:cNvPicPr/>
                        <p:nvPr/>
                      </p:nvPicPr>
                      <p:blipFill>
                        <a:blip r:embed="rId8"/>
                        <a:stretch>
                          <a:fillRect/>
                        </a:stretch>
                      </p:blipFill>
                      <p:spPr>
                        <a:xfrm>
                          <a:off x="6058124" y="-581208"/>
                          <a:ext cx="2070100" cy="508000"/>
                        </a:xfrm>
                        <a:prstGeom prst="rect">
                          <a:avLst/>
                        </a:prstGeom>
                      </p:spPr>
                    </p:pic>
                  </p:oleObj>
                </mc:Fallback>
              </mc:AlternateContent>
            </a:graphicData>
          </a:graphic>
        </p:graphicFrame>
      </p:grpSp>
      <p:grpSp>
        <p:nvGrpSpPr>
          <p:cNvPr id="15" name="Group 14"/>
          <p:cNvGrpSpPr/>
          <p:nvPr/>
        </p:nvGrpSpPr>
        <p:grpSpPr>
          <a:xfrm>
            <a:off x="1991726" y="1750923"/>
            <a:ext cx="7352861" cy="757130"/>
            <a:chOff x="-1050856" y="4989701"/>
            <a:chExt cx="7352861" cy="757130"/>
          </a:xfrm>
        </p:grpSpPr>
        <p:graphicFrame>
          <p:nvGraphicFramePr>
            <p:cNvPr id="16" name="Object 15"/>
            <p:cNvGraphicFramePr>
              <a:graphicFrameLocks noChangeAspect="1"/>
            </p:cNvGraphicFramePr>
            <p:nvPr/>
          </p:nvGraphicFramePr>
          <p:xfrm>
            <a:off x="1704605" y="5170292"/>
            <a:ext cx="4597400" cy="482600"/>
          </p:xfrm>
          <a:graphic>
            <a:graphicData uri="http://schemas.openxmlformats.org/presentationml/2006/ole">
              <mc:AlternateContent xmlns:mc="http://schemas.openxmlformats.org/markup-compatibility/2006">
                <mc:Choice xmlns:v="urn:schemas-microsoft-com:vml" Requires="v">
                  <p:oleObj spid="_x0000_s3187" name="Equation" r:id="rId9" imgW="4597200" imgH="482400" progId="Equation.DSMT4">
                    <p:embed/>
                  </p:oleObj>
                </mc:Choice>
                <mc:Fallback>
                  <p:oleObj name="Equation" r:id="rId9" imgW="4597200" imgH="482400" progId="Equation.DSMT4">
                    <p:embed/>
                    <p:pic>
                      <p:nvPicPr>
                        <p:cNvPr id="16" name="Object 15"/>
                        <p:cNvPicPr/>
                        <p:nvPr/>
                      </p:nvPicPr>
                      <p:blipFill>
                        <a:blip r:embed="rId10"/>
                        <a:stretch>
                          <a:fillRect/>
                        </a:stretch>
                      </p:blipFill>
                      <p:spPr>
                        <a:xfrm>
                          <a:off x="1704605" y="5170292"/>
                          <a:ext cx="4597400" cy="482600"/>
                        </a:xfrm>
                        <a:prstGeom prst="rect">
                          <a:avLst/>
                        </a:prstGeom>
                      </p:spPr>
                    </p:pic>
                  </p:oleObj>
                </mc:Fallback>
              </mc:AlternateContent>
            </a:graphicData>
          </a:graphic>
        </p:graphicFrame>
        <p:sp>
          <p:nvSpPr>
            <p:cNvPr id="17" name="Rectangle 16"/>
            <p:cNvSpPr/>
            <p:nvPr/>
          </p:nvSpPr>
          <p:spPr>
            <a:xfrm>
              <a:off x="-1050856" y="4989701"/>
              <a:ext cx="2582758" cy="757130"/>
            </a:xfrm>
            <a:prstGeom prst="rect">
              <a:avLst/>
            </a:prstGeom>
          </p:spPr>
          <p:txBody>
            <a:bodyPr wrap="none">
              <a:spAutoFit/>
            </a:bodyPr>
            <a:lstStyle/>
            <a:p>
              <a:pPr algn="just">
                <a:lnSpc>
                  <a:spcPct val="120000"/>
                </a:lnSpc>
                <a:spcAft>
                  <a:spcPts val="0"/>
                </a:spcAft>
              </a:pPr>
              <a:r>
                <a:rPr lang="fr-FR" sz="3600" dirty="0">
                  <a:latin typeface="Times New Roman" panose="02020603050405020304" pitchFamily="18" charset="0"/>
                  <a:cs typeface="Times New Roman" panose="02020603050405020304" pitchFamily="18" charset="0"/>
                </a:rPr>
                <a:t>Khi </a:t>
              </a:r>
              <a:r>
                <a:rPr lang="fr-FR" sz="3600" dirty="0" err="1">
                  <a:latin typeface="Times New Roman" panose="02020603050405020304" pitchFamily="18" charset="0"/>
                  <a:cs typeface="Times New Roman" panose="02020603050405020304" pitchFamily="18" charset="0"/>
                </a:rPr>
                <a:t>đó</a:t>
              </a:r>
              <a:r>
                <a:rPr lang="fr-FR" sz="3600" dirty="0">
                  <a:latin typeface="Times New Roman" panose="02020603050405020304" pitchFamily="18" charset="0"/>
                  <a:cs typeface="Times New Roman" panose="02020603050405020304" pitchFamily="18" charset="0"/>
                </a:rPr>
                <a:t> ta </a:t>
              </a:r>
              <a:r>
                <a:rPr lang="fr-FR" sz="3600" dirty="0" err="1">
                  <a:latin typeface="Times New Roman" panose="02020603050405020304" pitchFamily="18" charset="0"/>
                  <a:cs typeface="Times New Roman" panose="02020603050405020304" pitchFamily="18" charset="0"/>
                </a:rPr>
                <a:t>có</a:t>
              </a:r>
              <a:r>
                <a:rPr lang="fr-FR"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1991726" y="433728"/>
            <a:ext cx="3470121" cy="646331"/>
            <a:chOff x="2447360" y="1979410"/>
            <a:chExt cx="3470121" cy="646331"/>
          </a:xfrm>
        </p:grpSpPr>
        <p:sp>
          <p:nvSpPr>
            <p:cNvPr id="2" name="TextBox 1"/>
            <p:cNvSpPr txBox="1"/>
            <p:nvPr/>
          </p:nvSpPr>
          <p:spPr>
            <a:xfrm>
              <a:off x="2447360" y="1979410"/>
              <a:ext cx="3470121" cy="646331"/>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p>
          </p:txBody>
        </p:sp>
        <p:graphicFrame>
          <p:nvGraphicFramePr>
            <p:cNvPr id="3" name="Object 2"/>
            <p:cNvGraphicFramePr>
              <a:graphicFrameLocks noChangeAspect="1"/>
            </p:cNvGraphicFramePr>
            <p:nvPr/>
          </p:nvGraphicFramePr>
          <p:xfrm>
            <a:off x="3446684" y="2086074"/>
            <a:ext cx="990600" cy="393700"/>
          </p:xfrm>
          <a:graphic>
            <a:graphicData uri="http://schemas.openxmlformats.org/presentationml/2006/ole">
              <mc:AlternateContent xmlns:mc="http://schemas.openxmlformats.org/markup-compatibility/2006">
                <mc:Choice xmlns:v="urn:schemas-microsoft-com:vml" Requires="v">
                  <p:oleObj spid="_x0000_s3188" name="Equation" r:id="rId11" imgW="990360" imgH="393480" progId="Equation.DSMT4">
                    <p:embed/>
                  </p:oleObj>
                </mc:Choice>
                <mc:Fallback>
                  <p:oleObj name="Equation" r:id="rId11" imgW="990360" imgH="393480" progId="Equation.DSMT4">
                    <p:embed/>
                    <p:pic>
                      <p:nvPicPr>
                        <p:cNvPr id="3" name="Object 2"/>
                        <p:cNvPicPr/>
                        <p:nvPr/>
                      </p:nvPicPr>
                      <p:blipFill>
                        <a:blip r:embed="rId12"/>
                        <a:stretch>
                          <a:fillRect/>
                        </a:stretch>
                      </p:blipFill>
                      <p:spPr>
                        <a:xfrm>
                          <a:off x="3446684" y="2086074"/>
                          <a:ext cx="990600" cy="393700"/>
                        </a:xfrm>
                        <a:prstGeom prst="rect">
                          <a:avLst/>
                        </a:prstGeom>
                      </p:spPr>
                    </p:pic>
                  </p:oleObj>
                </mc:Fallback>
              </mc:AlternateContent>
            </a:graphicData>
          </a:graphic>
        </p:graphicFrame>
      </p:grpSp>
      <p:sp>
        <p:nvSpPr>
          <p:cNvPr id="18" name="TextBox 17">
            <a:extLst>
              <a:ext uri="{FF2B5EF4-FFF2-40B4-BE49-F238E27FC236}">
                <a16:creationId xmlns:a16="http://schemas.microsoft.com/office/drawing/2014/main" id="{FC34CAFB-7136-491A-9D80-41F06AC3FF11}"/>
              </a:ext>
            </a:extLst>
          </p:cNvPr>
          <p:cNvSpPr txBox="1"/>
          <p:nvPr/>
        </p:nvSpPr>
        <p:spPr>
          <a:xfrm>
            <a:off x="545566" y="2699735"/>
            <a:ext cx="10783814" cy="1200329"/>
          </a:xfrm>
          <a:prstGeom prst="rect">
            <a:avLst/>
          </a:prstGeom>
          <a:solidFill>
            <a:schemeClr val="accent4">
              <a:lumMod val="40000"/>
              <a:lumOff val="60000"/>
            </a:schemeClr>
          </a:solidFill>
          <a:scene3d>
            <a:camera prst="orthographicFront"/>
            <a:lightRig rig="threePt" dir="t"/>
          </a:scene3d>
          <a:sp3d>
            <a:bevelT prst="convex"/>
          </a:sp3d>
        </p:spPr>
        <p:txBody>
          <a:bodyPr wrap="square" rtlCol="0">
            <a:spAutoFit/>
          </a:bodyPr>
          <a:lstStyle/>
          <a:p>
            <a:pPr algn="just"/>
            <a:r>
              <a:rPr lang="en-US" sz="3600" b="1" dirty="0" err="1">
                <a:solidFill>
                  <a:srgbClr val="C00000"/>
                </a:solidFill>
                <a:latin typeface="Times New Roman" panose="02020603050405020304" pitchFamily="18" charset="0"/>
                <a:cs typeface="Times New Roman" panose="02020603050405020304" pitchFamily="18" charset="0"/>
              </a:rPr>
              <a:t>Luyện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tập</a:t>
            </a:r>
            <a:r>
              <a:rPr lang="en-US" sz="3600" b="1" dirty="0">
                <a:solidFill>
                  <a:srgbClr val="C00000"/>
                </a:solidFill>
                <a:latin typeface="Times New Roman" panose="02020603050405020304" pitchFamily="18" charset="0"/>
                <a:cs typeface="Times New Roman" panose="02020603050405020304" pitchFamily="18" charset="0"/>
              </a:rPr>
              <a:t> 5: </a:t>
            </a:r>
            <a:r>
              <a:rPr lang="en-US" sz="3600" dirty="0" err="1">
                <a:solidFill>
                  <a:srgbClr val="0070C0"/>
                </a:solidFill>
                <a:latin typeface="Times New Roman" panose="02020603050405020304" pitchFamily="18" charset="0"/>
                <a:cs typeface="Times New Roman" panose="02020603050405020304" pitchFamily="18" charset="0"/>
              </a:rPr>
              <a:t>Không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tính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hiệu</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hãy</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giải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thích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tại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sao</a:t>
            </a:r>
            <a:r>
              <a:rPr lang="en-US" sz="3600" dirty="0">
                <a:solidFill>
                  <a:srgbClr val="0070C0"/>
                </a:solidFill>
                <a:latin typeface="Times New Roman" panose="02020603050405020304" pitchFamily="18" charset="0"/>
                <a:cs typeface="Times New Roman" panose="02020603050405020304" pitchFamily="18" charset="0"/>
              </a:rPr>
              <a:t>:</a:t>
            </a:r>
          </a:p>
          <a:p>
            <a:pPr algn="just"/>
            <a:r>
              <a:rPr lang="en-US" sz="3600" dirty="0">
                <a:solidFill>
                  <a:srgbClr val="0070C0"/>
                </a:solidFill>
                <a:latin typeface="Times New Roman" panose="02020603050405020304" pitchFamily="18" charset="0"/>
                <a:cs typeface="Times New Roman" panose="02020603050405020304" pitchFamily="18" charset="0"/>
              </a:rPr>
              <a:t>                       A = 2 020 – 1 820 chia </a:t>
            </a:r>
            <a:r>
              <a:rPr lang="en-US" sz="3600" dirty="0" err="1">
                <a:solidFill>
                  <a:srgbClr val="0070C0"/>
                </a:solidFill>
                <a:latin typeface="Times New Roman" panose="02020603050405020304" pitchFamily="18" charset="0"/>
                <a:cs typeface="Times New Roman" panose="02020603050405020304" pitchFamily="18" charset="0"/>
              </a:rPr>
              <a:t>hết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cho</a:t>
            </a:r>
            <a:r>
              <a:rPr lang="en-US" sz="3600" dirty="0">
                <a:solidFill>
                  <a:srgbClr val="0070C0"/>
                </a:solidFill>
                <a:latin typeface="Times New Roman" panose="02020603050405020304" pitchFamily="18" charset="0"/>
                <a:cs typeface="Times New Roman" panose="02020603050405020304" pitchFamily="18" charset="0"/>
              </a:rPr>
              <a:t> 20.</a:t>
            </a:r>
          </a:p>
        </p:txBody>
      </p:sp>
      <p:sp>
        <p:nvSpPr>
          <p:cNvPr id="19" name="Rectangle 18">
            <a:extLst>
              <a:ext uri="{FF2B5EF4-FFF2-40B4-BE49-F238E27FC236}">
                <a16:creationId xmlns:a16="http://schemas.microsoft.com/office/drawing/2014/main" id="{3662E408-CBFF-45B1-B80C-FA6FC276187B}"/>
              </a:ext>
            </a:extLst>
          </p:cNvPr>
          <p:cNvSpPr/>
          <p:nvPr/>
        </p:nvSpPr>
        <p:spPr>
          <a:xfrm>
            <a:off x="876523" y="4146913"/>
            <a:ext cx="10121900" cy="1754326"/>
          </a:xfrm>
          <a:prstGeom prst="rect">
            <a:avLst/>
          </a:prstGeom>
        </p:spPr>
        <p:txBody>
          <a:bodyPr wrap="square">
            <a:spAutoFit/>
          </a:bodyPr>
          <a:lstStyle/>
          <a:p>
            <a:pPr algn="ctr"/>
            <a:r>
              <a:rPr lang="en-US" sz="3600" dirty="0" err="1">
                <a:solidFill>
                  <a:srgbClr val="C00000"/>
                </a:solidFill>
                <a:latin typeface="Times New Roman" panose="02020603050405020304" pitchFamily="18" charset="0"/>
                <a:cs typeface="Times New Roman" panose="02020603050405020304" pitchFamily="18" charset="0"/>
              </a:rPr>
              <a:t>Giải</a:t>
            </a:r>
            <a:endParaRPr lang="en-US" sz="3600" dirty="0">
              <a:solidFill>
                <a:srgbClr val="C00000"/>
              </a:solidFill>
              <a:latin typeface="Times New Roman" panose="02020603050405020304" pitchFamily="18" charset="0"/>
              <a:cs typeface="Times New Roman" panose="02020603050405020304" pitchFamily="18" charset="0"/>
            </a:endParaRPr>
          </a:p>
          <a:p>
            <a:pPr algn="just"/>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2 020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1 820 </a:t>
            </a:r>
            <a:r>
              <a:rPr lang="en-US" sz="3600" dirty="0" err="1">
                <a:latin typeface="Times New Roman" panose="02020603050405020304" pitchFamily="18" charset="0"/>
                <a:cs typeface="Times New Roman" panose="02020603050405020304" pitchFamily="18" charset="0"/>
              </a:rPr>
              <a:t>đều</a:t>
            </a:r>
            <a:r>
              <a:rPr lang="en-US" sz="3600" dirty="0">
                <a:latin typeface="Times New Roman" panose="02020603050405020304" pitchFamily="18" charset="0"/>
                <a:cs typeface="Times New Roman" panose="02020603050405020304" pitchFamily="18" charset="0"/>
              </a:rPr>
              <a:t> chia </a:t>
            </a:r>
            <a:r>
              <a:rPr lang="en-US" sz="3600" dirty="0" err="1">
                <a:latin typeface="Times New Roman" panose="02020603050405020304" pitchFamily="18" charset="0"/>
                <a:cs typeface="Times New Roman" panose="02020603050405020304" pitchFamily="18" charset="0"/>
              </a:rPr>
              <a:t>hết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20 </a:t>
            </a:r>
            <a:r>
              <a:rPr lang="en-US" sz="3600" dirty="0" err="1">
                <a:latin typeface="Times New Roman" panose="02020603050405020304" pitchFamily="18" charset="0"/>
                <a:cs typeface="Times New Roman" panose="02020603050405020304" pitchFamily="18" charset="0"/>
              </a:rPr>
              <a:t>nên</a:t>
            </a:r>
            <a:r>
              <a:rPr lang="en-US" sz="3600" dirty="0">
                <a:latin typeface="Times New Roman" panose="02020603050405020304" pitchFamily="18" charset="0"/>
                <a:cs typeface="Times New Roman" panose="02020603050405020304" pitchFamily="18" charset="0"/>
              </a:rPr>
              <a:t> A chia </a:t>
            </a:r>
            <a:r>
              <a:rPr lang="en-US" sz="3600" dirty="0" err="1">
                <a:latin typeface="Times New Roman" panose="02020603050405020304" pitchFamily="18" charset="0"/>
                <a:cs typeface="Times New Roman" panose="02020603050405020304" pitchFamily="18" charset="0"/>
              </a:rPr>
              <a:t>hết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20</a:t>
            </a:r>
          </a:p>
        </p:txBody>
      </p:sp>
    </p:spTree>
    <p:extLst>
      <p:ext uri="{BB962C8B-B14F-4D97-AF65-F5344CB8AC3E}">
        <p14:creationId xmlns:p14="http://schemas.microsoft.com/office/powerpoint/2010/main" val="32777552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20487" y="1024342"/>
            <a:ext cx="11266714" cy="1200329"/>
            <a:chOff x="587829" y="1016000"/>
            <a:chExt cx="11266714" cy="1200329"/>
          </a:xfrm>
        </p:grpSpPr>
        <p:sp>
          <p:nvSpPr>
            <p:cNvPr id="2" name="TextBox 1"/>
            <p:cNvSpPr txBox="1"/>
            <p:nvPr/>
          </p:nvSpPr>
          <p:spPr>
            <a:xfrm>
              <a:off x="587829" y="1016000"/>
              <a:ext cx="11266714" cy="1200329"/>
            </a:xfrm>
            <a:prstGeom prst="rect">
              <a:avLst/>
            </a:prstGeom>
            <a:solidFill>
              <a:schemeClr val="accent4">
                <a:lumMod val="40000"/>
                <a:lumOff val="60000"/>
              </a:schemeClr>
            </a:solidFill>
            <a:ln>
              <a:solidFill>
                <a:schemeClr val="tx1"/>
              </a:solidFill>
            </a:ln>
          </p:spPr>
          <p:txBody>
            <a:bodyPr wrap="square" rtlCol="0">
              <a:spAutoFit/>
            </a:bodyPr>
            <a:lstStyle/>
            <a:p>
              <a:r>
                <a:rPr lang="en-US" sz="3600" dirty="0" err="1">
                  <a:solidFill>
                    <a:srgbClr val="C00000"/>
                  </a:solidFill>
                  <a:latin typeface="Times New Roman" panose="02020603050405020304" pitchFamily="18" charset="0"/>
                  <a:cs typeface="Times New Roman" panose="02020603050405020304" pitchFamily="18" charset="0"/>
                </a:rPr>
                <a:t>Bài</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tập</a:t>
              </a:r>
              <a:r>
                <a:rPr lang="en-US" sz="3600" dirty="0">
                  <a:solidFill>
                    <a:srgbClr val="C00000"/>
                  </a:solidFill>
                  <a:latin typeface="Times New Roman" panose="02020603050405020304" pitchFamily="18" charset="0"/>
                  <a:cs typeface="Times New Roman" panose="02020603050405020304" pitchFamily="18" charset="0"/>
                </a:rPr>
                <a:t> 7/34: </a:t>
              </a:r>
              <a:r>
                <a:rPr lang="en-US" sz="3600" dirty="0">
                  <a:latin typeface="Times New Roman" panose="02020603050405020304" pitchFamily="18" charset="0"/>
                  <a:cs typeface="Times New Roman" panose="02020603050405020304" pitchFamily="18" charset="0"/>
                </a:rPr>
                <a:t>Cho a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b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p>
          </p:txBody>
        </p:sp>
        <p:graphicFrame>
          <p:nvGraphicFramePr>
            <p:cNvPr id="11" name="Object 10"/>
            <p:cNvGraphicFramePr>
              <a:graphicFrameLocks noChangeAspect="1"/>
            </p:cNvGraphicFramePr>
            <p:nvPr>
              <p:extLst>
                <p:ext uri="{D42A27DB-BD31-4B8C-83A1-F6EECF244321}">
                  <p14:modId xmlns:p14="http://schemas.microsoft.com/office/powerpoint/2010/main" val="1609938699"/>
                </p:ext>
              </p:extLst>
            </p:nvPr>
          </p:nvGraphicFramePr>
          <p:xfrm>
            <a:off x="6084483" y="1678156"/>
            <a:ext cx="1016000" cy="419100"/>
          </p:xfrm>
          <a:graphic>
            <a:graphicData uri="http://schemas.openxmlformats.org/presentationml/2006/ole">
              <mc:AlternateContent xmlns:mc="http://schemas.openxmlformats.org/markup-compatibility/2006">
                <mc:Choice xmlns:v="urn:schemas-microsoft-com:vml" Requires="v">
                  <p:oleObj spid="_x0000_s4259" name="Equation" r:id="rId3" imgW="825480" imgH="419040" progId="Equation.DSMT4">
                    <p:embed/>
                  </p:oleObj>
                </mc:Choice>
                <mc:Fallback>
                  <p:oleObj name="Equation" r:id="rId3" imgW="825480" imgH="419040" progId="Equation.DSMT4">
                    <p:embed/>
                    <p:pic>
                      <p:nvPicPr>
                        <p:cNvPr id="11" name="Object 10"/>
                        <p:cNvPicPr/>
                        <p:nvPr/>
                      </p:nvPicPr>
                      <p:blipFill>
                        <a:blip r:embed="rId4"/>
                        <a:stretch>
                          <a:fillRect/>
                        </a:stretch>
                      </p:blipFill>
                      <p:spPr>
                        <a:xfrm>
                          <a:off x="6084483" y="1678156"/>
                          <a:ext cx="1016000" cy="4191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647882762"/>
                </p:ext>
              </p:extLst>
            </p:nvPr>
          </p:nvGraphicFramePr>
          <p:xfrm>
            <a:off x="4218356" y="1683614"/>
            <a:ext cx="1062037" cy="419100"/>
          </p:xfrm>
          <a:graphic>
            <a:graphicData uri="http://schemas.openxmlformats.org/presentationml/2006/ole">
              <mc:AlternateContent xmlns:mc="http://schemas.openxmlformats.org/markup-compatibility/2006">
                <mc:Choice xmlns:v="urn:schemas-microsoft-com:vml" Requires="v">
                  <p:oleObj spid="_x0000_s4260" name="Equation" r:id="rId5" imgW="812520" imgH="419040" progId="Equation.DSMT4">
                    <p:embed/>
                  </p:oleObj>
                </mc:Choice>
                <mc:Fallback>
                  <p:oleObj name="Equation" r:id="rId5" imgW="812520" imgH="419040" progId="Equation.DSMT4">
                    <p:embed/>
                    <p:pic>
                      <p:nvPicPr>
                        <p:cNvPr id="12" name="Object 11"/>
                        <p:cNvPicPr/>
                        <p:nvPr/>
                      </p:nvPicPr>
                      <p:blipFill>
                        <a:blip r:embed="rId6"/>
                        <a:stretch>
                          <a:fillRect/>
                        </a:stretch>
                      </p:blipFill>
                      <p:spPr>
                        <a:xfrm>
                          <a:off x="4218356" y="1683614"/>
                          <a:ext cx="1062037" cy="4191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52829634"/>
                </p:ext>
              </p:extLst>
            </p:nvPr>
          </p:nvGraphicFramePr>
          <p:xfrm>
            <a:off x="1508017" y="1695491"/>
            <a:ext cx="2002278" cy="508000"/>
          </p:xfrm>
          <a:graphic>
            <a:graphicData uri="http://schemas.openxmlformats.org/presentationml/2006/ole">
              <mc:AlternateContent xmlns:mc="http://schemas.openxmlformats.org/markup-compatibility/2006">
                <mc:Choice xmlns:v="urn:schemas-microsoft-com:vml" Requires="v">
                  <p:oleObj spid="_x0000_s4261" name="Equation" r:id="rId7" imgW="1790640" imgH="507960" progId="Equation.DSMT4">
                    <p:embed/>
                  </p:oleObj>
                </mc:Choice>
                <mc:Fallback>
                  <p:oleObj name="Equation" r:id="rId7" imgW="1790640" imgH="507960" progId="Equation.DSMT4">
                    <p:embed/>
                    <p:pic>
                      <p:nvPicPr>
                        <p:cNvPr id="13" name="Object 12"/>
                        <p:cNvPicPr/>
                        <p:nvPr/>
                      </p:nvPicPr>
                      <p:blipFill>
                        <a:blip r:embed="rId8"/>
                        <a:stretch>
                          <a:fillRect/>
                        </a:stretch>
                      </p:blipFill>
                      <p:spPr>
                        <a:xfrm>
                          <a:off x="1508017" y="1695491"/>
                          <a:ext cx="2002278" cy="508000"/>
                        </a:xfrm>
                        <a:prstGeom prst="rect">
                          <a:avLst/>
                        </a:prstGeom>
                      </p:spPr>
                    </p:pic>
                  </p:oleObj>
                </mc:Fallback>
              </mc:AlternateContent>
            </a:graphicData>
          </a:graphic>
        </p:graphicFrame>
      </p:grpSp>
      <p:sp>
        <p:nvSpPr>
          <p:cNvPr id="14" name="TextBox 13"/>
          <p:cNvSpPr txBox="1"/>
          <p:nvPr/>
        </p:nvSpPr>
        <p:spPr>
          <a:xfrm>
            <a:off x="5248807" y="2371689"/>
            <a:ext cx="1005037" cy="646331"/>
          </a:xfrm>
          <a:prstGeom prst="rect">
            <a:avLst/>
          </a:prstGeom>
          <a:noFill/>
        </p:spPr>
        <p:txBody>
          <a:bodyPr wrap="square" rtlCol="0">
            <a:spAutoFit/>
          </a:bodyPr>
          <a:lstStyle/>
          <a:p>
            <a:r>
              <a:rPr lang="en-US" sz="3600" dirty="0" err="1">
                <a:solidFill>
                  <a:srgbClr val="C00000"/>
                </a:solidFill>
              </a:rPr>
              <a:t>Giải</a:t>
            </a:r>
            <a:endParaRPr lang="en-US" sz="3600" dirty="0">
              <a:solidFill>
                <a:srgbClr val="C00000"/>
              </a:solidFill>
            </a:endParaRPr>
          </a:p>
        </p:txBody>
      </p:sp>
      <p:grpSp>
        <p:nvGrpSpPr>
          <p:cNvPr id="21" name="Group 20"/>
          <p:cNvGrpSpPr/>
          <p:nvPr/>
        </p:nvGrpSpPr>
        <p:grpSpPr>
          <a:xfrm>
            <a:off x="745325" y="3165038"/>
            <a:ext cx="10384971" cy="1754326"/>
            <a:chOff x="1061358" y="3080823"/>
            <a:chExt cx="10384971" cy="1754326"/>
          </a:xfrm>
        </p:grpSpPr>
        <p:sp>
          <p:nvSpPr>
            <p:cNvPr id="15" name="TextBox 14"/>
            <p:cNvSpPr txBox="1"/>
            <p:nvPr/>
          </p:nvSpPr>
          <p:spPr>
            <a:xfrm>
              <a:off x="1061358" y="3080823"/>
              <a:ext cx="10384971" cy="175432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Ta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chất</a:t>
              </a:r>
              <a:r>
                <a:rPr lang="en-US" sz="3600" dirty="0">
                  <a:latin typeface="Times New Roman" panose="02020603050405020304" pitchFamily="18" charset="0"/>
                  <a:cs typeface="Times New Roman" panose="02020603050405020304" pitchFamily="18" charset="0"/>
                </a:rPr>
                <a:t> chia </a:t>
              </a:r>
              <a:r>
                <a:rPr lang="en-US" sz="3600" dirty="0" err="1">
                  <a:latin typeface="Times New Roman" panose="02020603050405020304" pitchFamily="18" charset="0"/>
                  <a:cs typeface="Times New Roman" panose="02020603050405020304" pitchFamily="18" charset="0"/>
                </a:rPr>
                <a:t>hết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hiệu</a:t>
              </a:r>
              <a:r>
                <a:rPr lang="en-US" sz="3600" dirty="0">
                  <a:latin typeface="Times New Roman" panose="02020603050405020304" pitchFamily="18" charset="0"/>
                  <a:cs typeface="Times New Roman" panose="02020603050405020304" pitchFamily="18" charset="0"/>
                </a:rPr>
                <a:t>).</a:t>
              </a:r>
            </a:p>
            <a:p>
              <a:r>
                <a:rPr lang="en-US" sz="3600" dirty="0" err="1">
                  <a:latin typeface="Times New Roman" panose="02020603050405020304" pitchFamily="18" charset="0"/>
                  <a:cs typeface="Times New Roman" panose="02020603050405020304" pitchFamily="18" charset="0"/>
                </a:rPr>
                <a:t>Suy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p>
          </p:txBody>
        </p:sp>
        <p:graphicFrame>
          <p:nvGraphicFramePr>
            <p:cNvPr id="16" name="Object 15"/>
            <p:cNvGraphicFramePr>
              <a:graphicFrameLocks noChangeAspect="1"/>
            </p:cNvGraphicFramePr>
            <p:nvPr>
              <p:extLst>
                <p:ext uri="{D42A27DB-BD31-4B8C-83A1-F6EECF244321}">
                  <p14:modId xmlns:p14="http://schemas.microsoft.com/office/powerpoint/2010/main" val="3404174654"/>
                </p:ext>
              </p:extLst>
            </p:nvPr>
          </p:nvGraphicFramePr>
          <p:xfrm>
            <a:off x="2513602" y="4283760"/>
            <a:ext cx="1016000" cy="419100"/>
          </p:xfrm>
          <a:graphic>
            <a:graphicData uri="http://schemas.openxmlformats.org/presentationml/2006/ole">
              <mc:AlternateContent xmlns:mc="http://schemas.openxmlformats.org/markup-compatibility/2006">
                <mc:Choice xmlns:v="urn:schemas-microsoft-com:vml" Requires="v">
                  <p:oleObj spid="_x0000_s4262" name="Equation" r:id="rId9" imgW="825480" imgH="419040" progId="Equation.DSMT4">
                    <p:embed/>
                  </p:oleObj>
                </mc:Choice>
                <mc:Fallback>
                  <p:oleObj name="Equation" r:id="rId9" imgW="825480" imgH="419040" progId="Equation.DSMT4">
                    <p:embed/>
                    <p:pic>
                      <p:nvPicPr>
                        <p:cNvPr id="16" name="Object 15"/>
                        <p:cNvPicPr/>
                        <p:nvPr/>
                      </p:nvPicPr>
                      <p:blipFill>
                        <a:blip r:embed="rId4"/>
                        <a:stretch>
                          <a:fillRect/>
                        </a:stretch>
                      </p:blipFill>
                      <p:spPr>
                        <a:xfrm>
                          <a:off x="2513602" y="4283760"/>
                          <a:ext cx="1016000" cy="4191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397309248"/>
                </p:ext>
              </p:extLst>
            </p:nvPr>
          </p:nvGraphicFramePr>
          <p:xfrm>
            <a:off x="5033821" y="3220517"/>
            <a:ext cx="1062037" cy="419100"/>
          </p:xfrm>
          <a:graphic>
            <a:graphicData uri="http://schemas.openxmlformats.org/presentationml/2006/ole">
              <mc:AlternateContent xmlns:mc="http://schemas.openxmlformats.org/markup-compatibility/2006">
                <mc:Choice xmlns:v="urn:schemas-microsoft-com:vml" Requires="v">
                  <p:oleObj spid="_x0000_s4263" name="Equation" r:id="rId10" imgW="812520" imgH="419040" progId="Equation.DSMT4">
                    <p:embed/>
                  </p:oleObj>
                </mc:Choice>
                <mc:Fallback>
                  <p:oleObj name="Equation" r:id="rId10" imgW="812520" imgH="419040" progId="Equation.DSMT4">
                    <p:embed/>
                    <p:pic>
                      <p:nvPicPr>
                        <p:cNvPr id="17" name="Object 16"/>
                        <p:cNvPicPr/>
                        <p:nvPr/>
                      </p:nvPicPr>
                      <p:blipFill>
                        <a:blip r:embed="rId6"/>
                        <a:stretch>
                          <a:fillRect/>
                        </a:stretch>
                      </p:blipFill>
                      <p:spPr>
                        <a:xfrm>
                          <a:off x="5033821" y="3220517"/>
                          <a:ext cx="1062037" cy="4191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061507930"/>
                </p:ext>
              </p:extLst>
            </p:nvPr>
          </p:nvGraphicFramePr>
          <p:xfrm>
            <a:off x="2297702" y="3176067"/>
            <a:ext cx="2070100" cy="508000"/>
          </p:xfrm>
          <a:graphic>
            <a:graphicData uri="http://schemas.openxmlformats.org/presentationml/2006/ole">
              <mc:AlternateContent xmlns:mc="http://schemas.openxmlformats.org/markup-compatibility/2006">
                <mc:Choice xmlns:v="urn:schemas-microsoft-com:vml" Requires="v">
                  <p:oleObj spid="_x0000_s4264" name="Equation" r:id="rId11" imgW="1790640" imgH="507960" progId="Equation.DSMT4">
                    <p:embed/>
                  </p:oleObj>
                </mc:Choice>
                <mc:Fallback>
                  <p:oleObj name="Equation" r:id="rId11" imgW="1790640" imgH="507960" progId="Equation.DSMT4">
                    <p:embed/>
                    <p:pic>
                      <p:nvPicPr>
                        <p:cNvPr id="18" name="Object 17"/>
                        <p:cNvPicPr/>
                        <p:nvPr/>
                      </p:nvPicPr>
                      <p:blipFill>
                        <a:blip r:embed="rId12"/>
                        <a:stretch>
                          <a:fillRect/>
                        </a:stretch>
                      </p:blipFill>
                      <p:spPr>
                        <a:xfrm>
                          <a:off x="2297702" y="3176067"/>
                          <a:ext cx="2070100" cy="5080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928299448"/>
                </p:ext>
              </p:extLst>
            </p:nvPr>
          </p:nvGraphicFramePr>
          <p:xfrm>
            <a:off x="2297702" y="3737784"/>
            <a:ext cx="2463800" cy="508000"/>
          </p:xfrm>
          <a:graphic>
            <a:graphicData uri="http://schemas.openxmlformats.org/presentationml/2006/ole">
              <mc:AlternateContent xmlns:mc="http://schemas.openxmlformats.org/markup-compatibility/2006">
                <mc:Choice xmlns:v="urn:schemas-microsoft-com:vml" Requires="v">
                  <p:oleObj spid="_x0000_s4265" name="Equation" r:id="rId13" imgW="2463480" imgH="507960" progId="Equation.DSMT4">
                    <p:embed/>
                  </p:oleObj>
                </mc:Choice>
                <mc:Fallback>
                  <p:oleObj name="Equation" r:id="rId13" imgW="2463480" imgH="507960" progId="Equation.DSMT4">
                    <p:embed/>
                    <p:pic>
                      <p:nvPicPr>
                        <p:cNvPr id="20" name="Object 19"/>
                        <p:cNvPicPr/>
                        <p:nvPr/>
                      </p:nvPicPr>
                      <p:blipFill>
                        <a:blip r:embed="rId14"/>
                        <a:stretch>
                          <a:fillRect/>
                        </a:stretch>
                      </p:blipFill>
                      <p:spPr>
                        <a:xfrm>
                          <a:off x="2297702" y="3737784"/>
                          <a:ext cx="2463800" cy="508000"/>
                        </a:xfrm>
                        <a:prstGeom prst="rect">
                          <a:avLst/>
                        </a:prstGeom>
                      </p:spPr>
                    </p:pic>
                  </p:oleObj>
                </mc:Fallback>
              </mc:AlternateContent>
            </a:graphicData>
          </a:graphic>
        </p:graphicFrame>
      </p:grpSp>
    </p:spTree>
    <p:extLst>
      <p:ext uri="{BB962C8B-B14F-4D97-AF65-F5344CB8AC3E}">
        <p14:creationId xmlns:p14="http://schemas.microsoft.com/office/powerpoint/2010/main" val="28954838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circle(in)">
                                      <p:cBhvr>
                                        <p:cTn id="1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Text Box 6"/>
          <p:cNvSpPr txBox="1">
            <a:spLocks noChangeArrowheads="1"/>
          </p:cNvSpPr>
          <p:nvPr/>
        </p:nvSpPr>
        <p:spPr bwMode="auto">
          <a:xfrm>
            <a:off x="1524000" y="2239963"/>
            <a:ext cx="88201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latin typeface="Times New Roman" panose="02020603050405020304" pitchFamily="18" charset="0"/>
                <a:cs typeface="Times New Roman" panose="02020603050405020304" pitchFamily="18" charset="0"/>
              </a:rPr>
              <a:t>2. </a:t>
            </a:r>
            <a:r>
              <a:rPr lang="en-US" altLang="en-US" sz="3200" dirty="0" err="1">
                <a:latin typeface="Times New Roman" panose="02020603050405020304" pitchFamily="18" charset="0"/>
                <a:cs typeface="Times New Roman" panose="02020603050405020304" pitchFamily="18" charset="0"/>
              </a:rPr>
              <a:t>Nếu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tổng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số</a:t>
            </a:r>
            <a:r>
              <a:rPr lang="en-US" altLang="en-US" sz="3200" dirty="0">
                <a:latin typeface="Times New Roman" panose="02020603050405020304" pitchFamily="18" charset="0"/>
                <a:cs typeface="Times New Roman" panose="02020603050405020304" pitchFamily="18" charset="0"/>
              </a:rPr>
              <a:t> chia </a:t>
            </a:r>
            <a:r>
              <a:rPr lang="en-US" altLang="en-US" sz="3200" dirty="0" err="1">
                <a:latin typeface="Times New Roman" panose="02020603050405020304" pitchFamily="18" charset="0"/>
                <a:cs typeface="Times New Roman" panose="02020603050405020304" pitchFamily="18" charset="0"/>
              </a:rPr>
              <a:t>hết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cho</a:t>
            </a:r>
            <a:r>
              <a:rPr lang="en-US" altLang="en-US" sz="3200" dirty="0">
                <a:latin typeface="Times New Roman" panose="02020603050405020304" pitchFamily="18" charset="0"/>
                <a:cs typeface="Times New Roman" panose="02020603050405020304" pitchFamily="18" charset="0"/>
              </a:rPr>
              <a:t> 3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số</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đó</a:t>
            </a:r>
            <a:r>
              <a:rPr lang="en-US" altLang="en-US" sz="3200" dirty="0">
                <a:latin typeface="Times New Roman" panose="02020603050405020304" pitchFamily="18" charset="0"/>
                <a:cs typeface="Times New Roman" panose="02020603050405020304" pitchFamily="18" charset="0"/>
              </a:rPr>
              <a:t> chia </a:t>
            </a:r>
            <a:r>
              <a:rPr lang="en-US" altLang="en-US" sz="3200" dirty="0" err="1">
                <a:latin typeface="Times New Roman" panose="02020603050405020304" pitchFamily="18" charset="0"/>
                <a:cs typeface="Times New Roman" panose="02020603050405020304" pitchFamily="18" charset="0"/>
              </a:rPr>
              <a:t>hết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cho</a:t>
            </a:r>
            <a:r>
              <a:rPr lang="en-US" altLang="en-US" sz="3200" dirty="0">
                <a:latin typeface="Times New Roman" panose="02020603050405020304" pitchFamily="18" charset="0"/>
                <a:cs typeface="Times New Roman" panose="02020603050405020304" pitchFamily="18" charset="0"/>
              </a:rPr>
              <a:t> 3 </a:t>
            </a:r>
            <a:r>
              <a:rPr lang="en-US" altLang="en-US" sz="3200" dirty="0" err="1">
                <a:latin typeface="Times New Roman" panose="02020603050405020304" pitchFamily="18" charset="0"/>
                <a:cs typeface="Times New Roman" panose="02020603050405020304" pitchFamily="18" charset="0"/>
              </a:rPr>
              <a:t>thì</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số</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còn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lại</a:t>
            </a:r>
            <a:r>
              <a:rPr lang="en-US" altLang="en-US" sz="3200" dirty="0">
                <a:latin typeface="Times New Roman" panose="02020603050405020304" pitchFamily="18" charset="0"/>
                <a:cs typeface="Times New Roman" panose="02020603050405020304" pitchFamily="18" charset="0"/>
              </a:rPr>
              <a:t> chia </a:t>
            </a:r>
            <a:r>
              <a:rPr lang="en-US" altLang="en-US" sz="3200" dirty="0" err="1">
                <a:latin typeface="Times New Roman" panose="02020603050405020304" pitchFamily="18" charset="0"/>
                <a:cs typeface="Times New Roman" panose="02020603050405020304" pitchFamily="18" charset="0"/>
              </a:rPr>
              <a:t>hết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cho</a:t>
            </a:r>
            <a:r>
              <a:rPr lang="en-US" altLang="en-US" sz="3200" dirty="0">
                <a:latin typeface="Times New Roman" panose="02020603050405020304" pitchFamily="18" charset="0"/>
                <a:cs typeface="Times New Roman" panose="02020603050405020304" pitchFamily="18" charset="0"/>
              </a:rPr>
              <a:t> 3</a:t>
            </a:r>
          </a:p>
        </p:txBody>
      </p:sp>
      <p:sp>
        <p:nvSpPr>
          <p:cNvPr id="48142" name="Text Box 14"/>
          <p:cNvSpPr txBox="1">
            <a:spLocks noChangeArrowheads="1"/>
          </p:cNvSpPr>
          <p:nvPr/>
        </p:nvSpPr>
        <p:spPr bwMode="auto">
          <a:xfrm>
            <a:off x="10333038" y="2787294"/>
            <a:ext cx="463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Đ</a:t>
            </a:r>
          </a:p>
        </p:txBody>
      </p:sp>
      <p:sp>
        <p:nvSpPr>
          <p:cNvPr id="48136" name="Text Box 8"/>
          <p:cNvSpPr txBox="1">
            <a:spLocks noChangeArrowheads="1"/>
          </p:cNvSpPr>
          <p:nvPr/>
        </p:nvSpPr>
        <p:spPr bwMode="auto">
          <a:xfrm>
            <a:off x="1399712" y="4777152"/>
            <a:ext cx="88201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latin typeface="Times New Roman" panose="02020603050405020304" pitchFamily="18" charset="0"/>
                <a:cs typeface="Times New Roman" panose="02020603050405020304" pitchFamily="18" charset="0"/>
              </a:rPr>
              <a:t>4. </a:t>
            </a:r>
            <a:r>
              <a:rPr lang="en-US" altLang="en-US" sz="3200" dirty="0" err="1">
                <a:latin typeface="Times New Roman" panose="02020603050405020304" pitchFamily="18" charset="0"/>
                <a:cs typeface="Times New Roman" panose="02020603050405020304" pitchFamily="18" charset="0"/>
              </a:rPr>
              <a:t>Nếu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tổng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số</a:t>
            </a:r>
            <a:r>
              <a:rPr lang="en-US" altLang="en-US" sz="3200" dirty="0">
                <a:latin typeface="Times New Roman" panose="02020603050405020304" pitchFamily="18" charset="0"/>
                <a:cs typeface="Times New Roman" panose="02020603050405020304" pitchFamily="18" charset="0"/>
              </a:rPr>
              <a:t> chia </a:t>
            </a:r>
            <a:r>
              <a:rPr lang="en-US" altLang="en-US" sz="3200" dirty="0" err="1">
                <a:latin typeface="Times New Roman" panose="02020603050405020304" pitchFamily="18" charset="0"/>
                <a:cs typeface="Times New Roman" panose="02020603050405020304" pitchFamily="18" charset="0"/>
              </a:rPr>
              <a:t>hết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cho</a:t>
            </a:r>
            <a:r>
              <a:rPr lang="en-US" altLang="en-US" sz="3200" dirty="0">
                <a:latin typeface="Times New Roman" panose="02020603050405020304" pitchFamily="18" charset="0"/>
                <a:cs typeface="Times New Roman" panose="02020603050405020304" pitchFamily="18" charset="0"/>
              </a:rPr>
              <a:t> 5 </a:t>
            </a:r>
            <a:r>
              <a:rPr lang="en-US" altLang="en-US" sz="3200" dirty="0" err="1">
                <a:latin typeface="Times New Roman" panose="02020603050405020304" pitchFamily="18" charset="0"/>
                <a:cs typeface="Times New Roman" panose="02020603050405020304" pitchFamily="18" charset="0"/>
              </a:rPr>
              <a:t>thì</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số</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đó</a:t>
            </a:r>
            <a:r>
              <a:rPr lang="en-US" altLang="en-US" sz="3200" dirty="0">
                <a:latin typeface="Times New Roman" panose="02020603050405020304" pitchFamily="18" charset="0"/>
                <a:cs typeface="Times New Roman" panose="02020603050405020304" pitchFamily="18" charset="0"/>
              </a:rPr>
              <a:t> chia </a:t>
            </a:r>
            <a:r>
              <a:rPr lang="en-US" altLang="en-US" sz="3200" dirty="0" err="1">
                <a:latin typeface="Times New Roman" panose="02020603050405020304" pitchFamily="18" charset="0"/>
                <a:cs typeface="Times New Roman" panose="02020603050405020304" pitchFamily="18" charset="0"/>
              </a:rPr>
              <a:t>hết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cho</a:t>
            </a:r>
            <a:r>
              <a:rPr lang="en-US" altLang="en-US" sz="3200" dirty="0">
                <a:latin typeface="Times New Roman" panose="02020603050405020304" pitchFamily="18" charset="0"/>
                <a:cs typeface="Times New Roman" panose="02020603050405020304" pitchFamily="18" charset="0"/>
              </a:rPr>
              <a:t> 5</a:t>
            </a:r>
          </a:p>
        </p:txBody>
      </p:sp>
      <p:sp>
        <p:nvSpPr>
          <p:cNvPr id="48146" name="Text Box 18"/>
          <p:cNvSpPr txBox="1">
            <a:spLocks noChangeArrowheads="1"/>
          </p:cNvSpPr>
          <p:nvPr/>
        </p:nvSpPr>
        <p:spPr bwMode="auto">
          <a:xfrm>
            <a:off x="4333875" y="5391151"/>
            <a:ext cx="3889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S</a:t>
            </a:r>
          </a:p>
        </p:txBody>
      </p:sp>
      <p:sp>
        <p:nvSpPr>
          <p:cNvPr id="48135" name="Text Box 7"/>
          <p:cNvSpPr txBox="1">
            <a:spLocks noChangeArrowheads="1"/>
          </p:cNvSpPr>
          <p:nvPr/>
        </p:nvSpPr>
        <p:spPr bwMode="auto">
          <a:xfrm>
            <a:off x="1472521" y="3541323"/>
            <a:ext cx="88931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latin typeface="Times New Roman" panose="02020603050405020304" pitchFamily="18" charset="0"/>
                <a:cs typeface="Times New Roman" panose="02020603050405020304" pitchFamily="18" charset="0"/>
              </a:rPr>
              <a:t>3. </a:t>
            </a:r>
            <a:r>
              <a:rPr lang="en-US" altLang="en-US" sz="3200" dirty="0" err="1">
                <a:latin typeface="Times New Roman" panose="02020603050405020304" pitchFamily="18" charset="0"/>
                <a:cs typeface="Times New Roman" panose="02020603050405020304" pitchFamily="18" charset="0"/>
              </a:rPr>
              <a:t>Nếu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số</a:t>
            </a:r>
            <a:r>
              <a:rPr lang="en-US" altLang="en-US" sz="3200" dirty="0">
                <a:latin typeface="Times New Roman" panose="02020603050405020304" pitchFamily="18" charset="0"/>
                <a:cs typeface="Times New Roman" panose="02020603050405020304" pitchFamily="18" charset="0"/>
              </a:rPr>
              <a:t> chia </a:t>
            </a:r>
            <a:r>
              <a:rPr lang="en-US" altLang="en-US" sz="3200" dirty="0" err="1">
                <a:latin typeface="Times New Roman" panose="02020603050405020304" pitchFamily="18" charset="0"/>
                <a:cs typeface="Times New Roman" panose="02020603050405020304" pitchFamily="18" charset="0"/>
              </a:rPr>
              <a:t>hết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cho</a:t>
            </a:r>
            <a:r>
              <a:rPr lang="en-US" altLang="en-US" sz="3200" dirty="0">
                <a:latin typeface="Times New Roman" panose="02020603050405020304" pitchFamily="18" charset="0"/>
                <a:cs typeface="Times New Roman" panose="02020603050405020304" pitchFamily="18" charset="0"/>
              </a:rPr>
              <a:t> 3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số</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đó</a:t>
            </a:r>
            <a:r>
              <a:rPr lang="en-US" altLang="en-US" sz="3200" dirty="0">
                <a:latin typeface="Times New Roman" panose="02020603050405020304" pitchFamily="18" charset="0"/>
                <a:cs typeface="Times New Roman" panose="02020603050405020304" pitchFamily="18" charset="0"/>
              </a:rPr>
              <a:t> chia </a:t>
            </a:r>
            <a:r>
              <a:rPr lang="en-US" altLang="en-US" sz="3200" dirty="0" err="1">
                <a:latin typeface="Times New Roman" panose="02020603050405020304" pitchFamily="18" charset="0"/>
                <a:cs typeface="Times New Roman" panose="02020603050405020304" pitchFamily="18" charset="0"/>
              </a:rPr>
              <a:t>hết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cho</a:t>
            </a:r>
            <a:r>
              <a:rPr lang="en-US" altLang="en-US" sz="3200" dirty="0">
                <a:latin typeface="Times New Roman" panose="02020603050405020304" pitchFamily="18" charset="0"/>
                <a:cs typeface="Times New Roman" panose="02020603050405020304" pitchFamily="18" charset="0"/>
              </a:rPr>
              <a:t> 3 </a:t>
            </a:r>
            <a:r>
              <a:rPr lang="en-US" altLang="en-US" sz="3200" dirty="0" err="1">
                <a:latin typeface="Times New Roman" panose="02020603050405020304" pitchFamily="18" charset="0"/>
                <a:cs typeface="Times New Roman" panose="02020603050405020304" pitchFamily="18" charset="0"/>
              </a:rPr>
              <a:t>thì</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số</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còn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lại</a:t>
            </a:r>
            <a:r>
              <a:rPr lang="en-US" altLang="en-US" sz="3200" dirty="0">
                <a:latin typeface="Times New Roman" panose="02020603050405020304" pitchFamily="18" charset="0"/>
                <a:cs typeface="Times New Roman" panose="02020603050405020304" pitchFamily="18" charset="0"/>
              </a:rPr>
              <a:t> chia </a:t>
            </a:r>
            <a:r>
              <a:rPr lang="en-US" altLang="en-US" sz="3200" dirty="0" err="1">
                <a:latin typeface="Times New Roman" panose="02020603050405020304" pitchFamily="18" charset="0"/>
                <a:cs typeface="Times New Roman" panose="02020603050405020304" pitchFamily="18" charset="0"/>
              </a:rPr>
              <a:t>hết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cho</a:t>
            </a:r>
            <a:r>
              <a:rPr lang="en-US" altLang="en-US" sz="3200" dirty="0">
                <a:latin typeface="Times New Roman" panose="02020603050405020304" pitchFamily="18" charset="0"/>
                <a:cs typeface="Times New Roman" panose="02020603050405020304" pitchFamily="18" charset="0"/>
              </a:rPr>
              <a:t> 3</a:t>
            </a:r>
          </a:p>
        </p:txBody>
      </p:sp>
      <p:sp>
        <p:nvSpPr>
          <p:cNvPr id="48144" name="Text Box 16"/>
          <p:cNvSpPr txBox="1">
            <a:spLocks noChangeArrowheads="1"/>
          </p:cNvSpPr>
          <p:nvPr/>
        </p:nvSpPr>
        <p:spPr bwMode="auto">
          <a:xfrm>
            <a:off x="10455458" y="3956589"/>
            <a:ext cx="463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Đ</a:t>
            </a:r>
          </a:p>
        </p:txBody>
      </p:sp>
      <p:sp>
        <p:nvSpPr>
          <p:cNvPr id="48141" name="Rectangle 13"/>
          <p:cNvSpPr>
            <a:spLocks noChangeArrowheads="1"/>
          </p:cNvSpPr>
          <p:nvPr/>
        </p:nvSpPr>
        <p:spPr bwMode="auto">
          <a:xfrm>
            <a:off x="10288588" y="2822835"/>
            <a:ext cx="508000" cy="371475"/>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48133" name="Text Box 5"/>
          <p:cNvSpPr txBox="1">
            <a:spLocks noChangeArrowheads="1"/>
          </p:cNvSpPr>
          <p:nvPr/>
        </p:nvSpPr>
        <p:spPr bwMode="auto">
          <a:xfrm>
            <a:off x="1524000" y="1095375"/>
            <a:ext cx="88201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latin typeface="Times New Roman" panose="02020603050405020304" pitchFamily="18" charset="0"/>
                <a:cs typeface="Times New Roman" panose="02020603050405020304" pitchFamily="18" charset="0"/>
              </a:rPr>
              <a:t>1. </a:t>
            </a:r>
            <a:r>
              <a:rPr lang="en-US" altLang="en-US" sz="3200" dirty="0" err="1">
                <a:latin typeface="Times New Roman" panose="02020603050405020304" pitchFamily="18" charset="0"/>
                <a:cs typeface="Times New Roman" panose="02020603050405020304" pitchFamily="18" charset="0"/>
              </a:rPr>
              <a:t>Nếu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mỗi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số</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tổng</a:t>
            </a:r>
            <a:r>
              <a:rPr lang="en-US" altLang="en-US" sz="3200" dirty="0">
                <a:latin typeface="Times New Roman" panose="02020603050405020304" pitchFamily="18" charset="0"/>
                <a:cs typeface="Times New Roman" panose="02020603050405020304" pitchFamily="18" charset="0"/>
              </a:rPr>
              <a:t> chia </a:t>
            </a:r>
            <a:r>
              <a:rPr lang="en-US" altLang="en-US" sz="3200" dirty="0" err="1">
                <a:latin typeface="Times New Roman" panose="02020603050405020304" pitchFamily="18" charset="0"/>
                <a:cs typeface="Times New Roman" panose="02020603050405020304" pitchFamily="18" charset="0"/>
              </a:rPr>
              <a:t>hết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cho</a:t>
            </a:r>
            <a:r>
              <a:rPr lang="en-US" altLang="en-US" sz="3200" dirty="0">
                <a:latin typeface="Times New Roman" panose="02020603050405020304" pitchFamily="18" charset="0"/>
                <a:cs typeface="Times New Roman" panose="02020603050405020304" pitchFamily="18" charset="0"/>
              </a:rPr>
              <a:t> 3 </a:t>
            </a:r>
            <a:r>
              <a:rPr lang="en-US" altLang="en-US" sz="3200" dirty="0" err="1">
                <a:latin typeface="Times New Roman" panose="02020603050405020304" pitchFamily="18" charset="0"/>
                <a:cs typeface="Times New Roman" panose="02020603050405020304" pitchFamily="18" charset="0"/>
              </a:rPr>
              <a:t>thì</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tổng</a:t>
            </a:r>
            <a:r>
              <a:rPr lang="en-US" altLang="en-US" sz="3200" dirty="0">
                <a:latin typeface="Times New Roman" panose="02020603050405020304" pitchFamily="18" charset="0"/>
                <a:cs typeface="Times New Roman" panose="02020603050405020304" pitchFamily="18" charset="0"/>
              </a:rPr>
              <a:t> chia </a:t>
            </a:r>
            <a:r>
              <a:rPr lang="en-US" altLang="en-US" sz="3200" dirty="0" err="1">
                <a:latin typeface="Times New Roman" panose="02020603050405020304" pitchFamily="18" charset="0"/>
                <a:cs typeface="Times New Roman" panose="02020603050405020304" pitchFamily="18" charset="0"/>
              </a:rPr>
              <a:t>hết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cho</a:t>
            </a:r>
            <a:r>
              <a:rPr lang="en-US" altLang="en-US" sz="3200" dirty="0">
                <a:latin typeface="Times New Roman" panose="02020603050405020304" pitchFamily="18" charset="0"/>
                <a:cs typeface="Times New Roman" panose="02020603050405020304" pitchFamily="18" charset="0"/>
              </a:rPr>
              <a:t> 3</a:t>
            </a:r>
          </a:p>
        </p:txBody>
      </p:sp>
      <p:sp>
        <p:nvSpPr>
          <p:cNvPr id="48140" name="Text Box 12"/>
          <p:cNvSpPr txBox="1">
            <a:spLocks noChangeArrowheads="1"/>
          </p:cNvSpPr>
          <p:nvPr/>
        </p:nvSpPr>
        <p:spPr bwMode="auto">
          <a:xfrm>
            <a:off x="4841875" y="1681505"/>
            <a:ext cx="463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Đ</a:t>
            </a:r>
          </a:p>
        </p:txBody>
      </p:sp>
      <p:sp>
        <p:nvSpPr>
          <p:cNvPr id="48132" name="Text Box 4"/>
          <p:cNvSpPr txBox="1">
            <a:spLocks noChangeArrowheads="1"/>
          </p:cNvSpPr>
          <p:nvPr/>
        </p:nvSpPr>
        <p:spPr bwMode="auto">
          <a:xfrm>
            <a:off x="1463675" y="250072"/>
            <a:ext cx="16129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err="1">
                <a:solidFill>
                  <a:srgbClr val="FF0000"/>
                </a:solidFill>
                <a:latin typeface="Times New Roman" panose="02020603050405020304" pitchFamily="18" charset="0"/>
                <a:cs typeface="Times New Roman" panose="02020603050405020304" pitchFamily="18" charset="0"/>
              </a:rPr>
              <a:t>Bài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tập</a:t>
            </a:r>
            <a:r>
              <a:rPr lang="en-US" altLang="en-US" sz="3200" b="1" dirty="0">
                <a:solidFill>
                  <a:srgbClr val="FF0000"/>
                </a:solidFill>
                <a:latin typeface="Times New Roman" panose="02020603050405020304" pitchFamily="18" charset="0"/>
                <a:cs typeface="Times New Roman" panose="02020603050405020304" pitchFamily="18" charset="0"/>
              </a:rPr>
              <a:t>:</a:t>
            </a:r>
          </a:p>
        </p:txBody>
      </p:sp>
      <p:sp>
        <p:nvSpPr>
          <p:cNvPr id="48137" name="Text Box 9"/>
          <p:cNvSpPr txBox="1">
            <a:spLocks noChangeArrowheads="1"/>
          </p:cNvSpPr>
          <p:nvPr/>
        </p:nvSpPr>
        <p:spPr bwMode="auto">
          <a:xfrm>
            <a:off x="3101974" y="250072"/>
            <a:ext cx="84913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err="1">
                <a:latin typeface="Times New Roman" panose="02020603050405020304" pitchFamily="18" charset="0"/>
                <a:cs typeface="Times New Roman" panose="02020603050405020304" pitchFamily="18" charset="0"/>
              </a:rPr>
              <a:t>Hãy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đúng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hoặc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sau</a:t>
            </a:r>
            <a:r>
              <a:rPr lang="en-US" altLang="en-US" sz="3200" dirty="0">
                <a:latin typeface="Times New Roman" panose="02020603050405020304" pitchFamily="18" charset="0"/>
                <a:cs typeface="Times New Roman" panose="02020603050405020304" pitchFamily="18" charset="0"/>
              </a:rPr>
              <a:t>:</a:t>
            </a:r>
          </a:p>
        </p:txBody>
      </p:sp>
      <p:sp>
        <p:nvSpPr>
          <p:cNvPr id="48139" name="Rectangle 11"/>
          <p:cNvSpPr>
            <a:spLocks noChangeArrowheads="1"/>
          </p:cNvSpPr>
          <p:nvPr/>
        </p:nvSpPr>
        <p:spPr bwMode="auto">
          <a:xfrm>
            <a:off x="4797425" y="1693864"/>
            <a:ext cx="508000" cy="371475"/>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Times New Roman" panose="02020603050405020304" pitchFamily="18" charset="0"/>
              <a:cs typeface="Times New Roman" panose="02020603050405020304" pitchFamily="18" charset="0"/>
            </a:endParaRPr>
          </a:p>
        </p:txBody>
      </p:sp>
      <p:sp>
        <p:nvSpPr>
          <p:cNvPr id="48143" name="Rectangle 15"/>
          <p:cNvSpPr>
            <a:spLocks noChangeArrowheads="1"/>
          </p:cNvSpPr>
          <p:nvPr/>
        </p:nvSpPr>
        <p:spPr bwMode="auto">
          <a:xfrm>
            <a:off x="10400575" y="4008531"/>
            <a:ext cx="508000" cy="371475"/>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48145" name="Rectangle 17"/>
          <p:cNvSpPr>
            <a:spLocks noChangeArrowheads="1"/>
          </p:cNvSpPr>
          <p:nvPr/>
        </p:nvSpPr>
        <p:spPr bwMode="auto">
          <a:xfrm>
            <a:off x="4333875" y="5391150"/>
            <a:ext cx="508000" cy="371475"/>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CCB9D5-585F-4656-85E5-98D67B475000}"/>
                  </a:ext>
                </a:extLst>
              </p:cNvPr>
              <p:cNvSpPr txBox="1"/>
              <p:nvPr/>
            </p:nvSpPr>
            <p:spPr>
              <a:xfrm>
                <a:off x="5305425" y="5498873"/>
                <a:ext cx="5292433" cy="707886"/>
              </a:xfrm>
              <a:prstGeom prst="rect">
                <a:avLst/>
              </a:prstGeom>
              <a:solidFill>
                <a:schemeClr val="accent4">
                  <a:lumMod val="40000"/>
                  <a:lumOff val="60000"/>
                </a:schemeClr>
              </a:solidFill>
            </p:spPr>
            <p:txBody>
              <a:bodyPr wrap="square" rtlCol="0">
                <a:spAutoFit/>
              </a:bodyPr>
              <a:lstStyle/>
              <a:p>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Ví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dụ</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 7 + 8 = 15 </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r>
                      <a:rPr lang="en-US" sz="2000" b="0"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5</m:t>
                    </m:r>
                  </m:oMath>
                </a14:m>
                <a:endParaRPr lang="en-US" sz="2000" b="0" dirty="0">
                  <a:solidFill>
                    <a:srgbClr val="FF0000"/>
                  </a:solidFill>
                  <a:latin typeface="Tahoma" panose="020B0604030504040204" pitchFamily="34" charset="0"/>
                  <a:ea typeface="Cambria Math" panose="02040503050406030204" pitchFamily="18" charset="0"/>
                  <a:cs typeface="Tahoma" panose="020B0604030504040204" pitchFamily="34" charset="0"/>
                </a:endParaRPr>
              </a:p>
              <a:p>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Nhưng</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7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8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không</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chia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hết</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5</a:t>
                </a:r>
              </a:p>
            </p:txBody>
          </p:sp>
        </mc:Choice>
        <mc:Fallback xmlns="">
          <p:sp>
            <p:nvSpPr>
              <p:cNvPr id="2" name="TextBox 1">
                <a:extLst>
                  <a:ext uri="{FF2B5EF4-FFF2-40B4-BE49-F238E27FC236}">
                    <a16:creationId xmlns:a16="http://schemas.microsoft.com/office/drawing/2014/main" id="{6FCCB9D5-585F-4656-85E5-98D67B475000}"/>
                  </a:ext>
                </a:extLst>
              </p:cNvPr>
              <p:cNvSpPr txBox="1">
                <a:spLocks noRot="1" noChangeAspect="1" noMove="1" noResize="1" noEditPoints="1" noAdjustHandles="1" noChangeArrowheads="1" noChangeShapeType="1" noTextEdit="1"/>
              </p:cNvSpPr>
              <p:nvPr/>
            </p:nvSpPr>
            <p:spPr>
              <a:xfrm>
                <a:off x="5305425" y="5498873"/>
                <a:ext cx="5292433" cy="707886"/>
              </a:xfrm>
              <a:prstGeom prst="rect">
                <a:avLst/>
              </a:prstGeom>
              <a:blipFill>
                <a:blip r:embed="rId2"/>
                <a:stretch>
                  <a:fillRect l="-1152" t="-4310" b="-14655"/>
                </a:stretch>
              </a:blipFill>
            </p:spPr>
            <p:txBody>
              <a:bodyPr/>
              <a:lstStyle/>
              <a:p>
                <a:r>
                  <a:rPr lang="en-US">
                    <a:noFill/>
                  </a:rPr>
                  <a:t> </a:t>
                </a:r>
              </a:p>
            </p:txBody>
          </p:sp>
        </mc:Fallback>
      </mc:AlternateContent>
    </p:spTree>
    <p:extLst>
      <p:ext uri="{BB962C8B-B14F-4D97-AF65-F5344CB8AC3E}">
        <p14:creationId xmlns:p14="http://schemas.microsoft.com/office/powerpoint/2010/main" val="3739592715"/>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p:cTn id="7" dur="500" decel="50000" fill="hold">
                                          <p:stCondLst>
                                            <p:cond delay="0"/>
                                          </p:stCondLst>
                                        </p:cTn>
                                        <p:tgtEl>
                                          <p:spTgt spid="4813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813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8132"/>
                                        </p:tgtEl>
                                        <p:attrNameLst>
                                          <p:attrName>ppt_w</p:attrName>
                                        </p:attrNameLst>
                                      </p:cBhvr>
                                      <p:tavLst>
                                        <p:tav tm="0">
                                          <p:val>
                                            <p:strVal val="#ppt_w*.05"/>
                                          </p:val>
                                        </p:tav>
                                        <p:tav tm="100000">
                                          <p:val>
                                            <p:strVal val="#ppt_w"/>
                                          </p:val>
                                        </p:tav>
                                      </p:tavLst>
                                    </p:anim>
                                    <p:anim calcmode="lin" valueType="num">
                                      <p:cBhvr>
                                        <p:cTn id="10" dur="1000" fill="hold"/>
                                        <p:tgtEl>
                                          <p:spTgt spid="4813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813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813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813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8132"/>
                                        </p:tgtEl>
                                      </p:cBhvr>
                                    </p:animEffect>
                                  </p:childTnLst>
                                </p:cTn>
                              </p:par>
                            </p:childTnLst>
                          </p:cTn>
                        </p:par>
                        <p:par>
                          <p:cTn id="15" fill="hold" nodeType="afterGroup">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48137"/>
                                        </p:tgtEl>
                                        <p:attrNameLst>
                                          <p:attrName>style.visibility</p:attrName>
                                        </p:attrNameLst>
                                      </p:cBhvr>
                                      <p:to>
                                        <p:strVal val="visible"/>
                                      </p:to>
                                    </p:set>
                                    <p:animEffect transition="in" filter="fade">
                                      <p:cBhvr>
                                        <p:cTn id="18" dur="1000"/>
                                        <p:tgtEl>
                                          <p:spTgt spid="48137"/>
                                        </p:tgtEl>
                                      </p:cBhvr>
                                    </p:animEffect>
                                    <p:anim calcmode="lin" valueType="num">
                                      <p:cBhvr>
                                        <p:cTn id="19" dur="1000" fill="hold"/>
                                        <p:tgtEl>
                                          <p:spTgt spid="48137"/>
                                        </p:tgtEl>
                                        <p:attrNameLst>
                                          <p:attrName>ppt_x</p:attrName>
                                        </p:attrNameLst>
                                      </p:cBhvr>
                                      <p:tavLst>
                                        <p:tav tm="0">
                                          <p:val>
                                            <p:strVal val="#ppt_x"/>
                                          </p:val>
                                        </p:tav>
                                        <p:tav tm="100000">
                                          <p:val>
                                            <p:strVal val="#ppt_x"/>
                                          </p:val>
                                        </p:tav>
                                      </p:tavLst>
                                    </p:anim>
                                    <p:anim calcmode="lin" valueType="num">
                                      <p:cBhvr>
                                        <p:cTn id="20" dur="1000" fill="hold"/>
                                        <p:tgtEl>
                                          <p:spTgt spid="48137"/>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10000"/>
                                  </p:iterate>
                                  <p:childTnLst>
                                    <p:set>
                                      <p:cBhvr>
                                        <p:cTn id="24" dur="1" fill="hold">
                                          <p:stCondLst>
                                            <p:cond delay="0"/>
                                          </p:stCondLst>
                                        </p:cTn>
                                        <p:tgtEl>
                                          <p:spTgt spid="48133"/>
                                        </p:tgtEl>
                                        <p:attrNameLst>
                                          <p:attrName>style.visibility</p:attrName>
                                        </p:attrNameLst>
                                      </p:cBhvr>
                                      <p:to>
                                        <p:strVal val="visible"/>
                                      </p:to>
                                    </p:set>
                                    <p:anim calcmode="discrete" valueType="clr">
                                      <p:cBhvr override="childStyle">
                                        <p:cTn id="25" dur="500"/>
                                        <p:tgtEl>
                                          <p:spTgt spid="48133"/>
                                        </p:tgtEl>
                                        <p:attrNameLst>
                                          <p:attrName>style.color</p:attrName>
                                        </p:attrNameLst>
                                      </p:cBhvr>
                                      <p:tavLst>
                                        <p:tav tm="0">
                                          <p:val>
                                            <p:clrVal>
                                              <a:schemeClr val="accent2"/>
                                            </p:clrVal>
                                          </p:val>
                                        </p:tav>
                                        <p:tav tm="50000">
                                          <p:val>
                                            <p:clrVal>
                                              <a:schemeClr val="hlink"/>
                                            </p:clrVal>
                                          </p:val>
                                        </p:tav>
                                      </p:tavLst>
                                    </p:anim>
                                    <p:anim calcmode="discrete" valueType="clr">
                                      <p:cBhvr>
                                        <p:cTn id="26" dur="500"/>
                                        <p:tgtEl>
                                          <p:spTgt spid="48133"/>
                                        </p:tgtEl>
                                        <p:attrNameLst>
                                          <p:attrName>fillcolor</p:attrName>
                                        </p:attrNameLst>
                                      </p:cBhvr>
                                      <p:tavLst>
                                        <p:tav tm="0">
                                          <p:val>
                                            <p:clrVal>
                                              <a:schemeClr val="accent2"/>
                                            </p:clrVal>
                                          </p:val>
                                        </p:tav>
                                        <p:tav tm="50000">
                                          <p:val>
                                            <p:clrVal>
                                              <a:schemeClr val="hlink"/>
                                            </p:clrVal>
                                          </p:val>
                                        </p:tav>
                                      </p:tavLst>
                                    </p:anim>
                                    <p:set>
                                      <p:cBhvr>
                                        <p:cTn id="27" dur="500"/>
                                        <p:tgtEl>
                                          <p:spTgt spid="48133"/>
                                        </p:tgtEl>
                                        <p:attrNameLst>
                                          <p:attrName>fill.type</p:attrName>
                                        </p:attrNameLst>
                                      </p:cBhvr>
                                      <p:to>
                                        <p:strVal val="solid"/>
                                      </p:to>
                                    </p:set>
                                  </p:childTnLst>
                                </p:cTn>
                              </p:par>
                            </p:childTnLst>
                          </p:cTn>
                        </p:par>
                        <p:par>
                          <p:cTn id="28" fill="hold" nodeType="afterGroup">
                            <p:stCondLst>
                              <p:cond delay="2950"/>
                            </p:stCondLst>
                            <p:childTnLst>
                              <p:par>
                                <p:cTn id="29" presetID="2" presetClass="entr" presetSubtype="12" fill="hold" grpId="0" nodeType="afterEffect">
                                  <p:stCondLst>
                                    <p:cond delay="0"/>
                                  </p:stCondLst>
                                  <p:childTnLst>
                                    <p:set>
                                      <p:cBhvr>
                                        <p:cTn id="30" dur="1" fill="hold">
                                          <p:stCondLst>
                                            <p:cond delay="0"/>
                                          </p:stCondLst>
                                        </p:cTn>
                                        <p:tgtEl>
                                          <p:spTgt spid="48139"/>
                                        </p:tgtEl>
                                        <p:attrNameLst>
                                          <p:attrName>style.visibility</p:attrName>
                                        </p:attrNameLst>
                                      </p:cBhvr>
                                      <p:to>
                                        <p:strVal val="visible"/>
                                      </p:to>
                                    </p:set>
                                    <p:anim calcmode="lin" valueType="num">
                                      <p:cBhvr additive="base">
                                        <p:cTn id="31" dur="1000" fill="hold"/>
                                        <p:tgtEl>
                                          <p:spTgt spid="48139"/>
                                        </p:tgtEl>
                                        <p:attrNameLst>
                                          <p:attrName>ppt_x</p:attrName>
                                        </p:attrNameLst>
                                      </p:cBhvr>
                                      <p:tavLst>
                                        <p:tav tm="0">
                                          <p:val>
                                            <p:strVal val="0-#ppt_w/2"/>
                                          </p:val>
                                        </p:tav>
                                        <p:tav tm="100000">
                                          <p:val>
                                            <p:strVal val="#ppt_x"/>
                                          </p:val>
                                        </p:tav>
                                      </p:tavLst>
                                    </p:anim>
                                    <p:anim calcmode="lin" valueType="num">
                                      <p:cBhvr additive="base">
                                        <p:cTn id="32" dur="1000" fill="hold"/>
                                        <p:tgtEl>
                                          <p:spTgt spid="4813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3" presetClass="entr" presetSubtype="0" fill="hold" grpId="0" nodeType="clickEffect">
                                  <p:stCondLst>
                                    <p:cond delay="0"/>
                                  </p:stCondLst>
                                  <p:childTnLst>
                                    <p:set>
                                      <p:cBhvr>
                                        <p:cTn id="36" dur="1" fill="hold">
                                          <p:stCondLst>
                                            <p:cond delay="0"/>
                                          </p:stCondLst>
                                        </p:cTn>
                                        <p:tgtEl>
                                          <p:spTgt spid="48140"/>
                                        </p:tgtEl>
                                        <p:attrNameLst>
                                          <p:attrName>style.visibility</p:attrName>
                                        </p:attrNameLst>
                                      </p:cBhvr>
                                      <p:to>
                                        <p:strVal val="visible"/>
                                      </p:to>
                                    </p:set>
                                    <p:animEffect transition="in" filter="fade">
                                      <p:cBhvr>
                                        <p:cTn id="37" dur="100"/>
                                        <p:tgtEl>
                                          <p:spTgt spid="48140"/>
                                        </p:tgtEl>
                                      </p:cBhvr>
                                    </p:animEffect>
                                    <p:anim calcmode="lin" valueType="num">
                                      <p:cBhvr>
                                        <p:cTn id="38" dur="400" fill="hold"/>
                                        <p:tgtEl>
                                          <p:spTgt spid="48140"/>
                                        </p:tgtEl>
                                        <p:attrNameLst>
                                          <p:attrName>ppt_x</p:attrName>
                                        </p:attrNameLst>
                                      </p:cBhvr>
                                      <p:tavLst>
                                        <p:tav tm="0">
                                          <p:val>
                                            <p:strVal val="#ppt_x"/>
                                          </p:val>
                                        </p:tav>
                                        <p:tav tm="100000">
                                          <p:val>
                                            <p:strVal val="#ppt_x"/>
                                          </p:val>
                                        </p:tav>
                                      </p:tavLst>
                                    </p:anim>
                                    <p:anim calcmode="lin" valueType="num">
                                      <p:cBhvr>
                                        <p:cTn id="39" dur="400" fill="hold"/>
                                        <p:tgtEl>
                                          <p:spTgt spid="48140"/>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4814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4814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grpId="0" nodeType="clickEffect">
                                  <p:stCondLst>
                                    <p:cond delay="0"/>
                                  </p:stCondLst>
                                  <p:iterate type="lt">
                                    <p:tmPct val="10000"/>
                                  </p:iterate>
                                  <p:childTnLst>
                                    <p:set>
                                      <p:cBhvr>
                                        <p:cTn id="45" dur="1" fill="hold">
                                          <p:stCondLst>
                                            <p:cond delay="0"/>
                                          </p:stCondLst>
                                        </p:cTn>
                                        <p:tgtEl>
                                          <p:spTgt spid="48134"/>
                                        </p:tgtEl>
                                        <p:attrNameLst>
                                          <p:attrName>style.visibility</p:attrName>
                                        </p:attrNameLst>
                                      </p:cBhvr>
                                      <p:to>
                                        <p:strVal val="visible"/>
                                      </p:to>
                                    </p:set>
                                    <p:anim calcmode="discrete" valueType="clr">
                                      <p:cBhvr override="childStyle">
                                        <p:cTn id="46" dur="500"/>
                                        <p:tgtEl>
                                          <p:spTgt spid="48134"/>
                                        </p:tgtEl>
                                        <p:attrNameLst>
                                          <p:attrName>style.color</p:attrName>
                                        </p:attrNameLst>
                                      </p:cBhvr>
                                      <p:tavLst>
                                        <p:tav tm="0">
                                          <p:val>
                                            <p:clrVal>
                                              <a:schemeClr val="accent2"/>
                                            </p:clrVal>
                                          </p:val>
                                        </p:tav>
                                        <p:tav tm="50000">
                                          <p:val>
                                            <p:clrVal>
                                              <a:schemeClr val="hlink"/>
                                            </p:clrVal>
                                          </p:val>
                                        </p:tav>
                                      </p:tavLst>
                                    </p:anim>
                                    <p:anim calcmode="discrete" valueType="clr">
                                      <p:cBhvr>
                                        <p:cTn id="47" dur="500"/>
                                        <p:tgtEl>
                                          <p:spTgt spid="48134"/>
                                        </p:tgtEl>
                                        <p:attrNameLst>
                                          <p:attrName>fillcolor</p:attrName>
                                        </p:attrNameLst>
                                      </p:cBhvr>
                                      <p:tavLst>
                                        <p:tav tm="0">
                                          <p:val>
                                            <p:clrVal>
                                              <a:schemeClr val="accent2"/>
                                            </p:clrVal>
                                          </p:val>
                                        </p:tav>
                                        <p:tav tm="50000">
                                          <p:val>
                                            <p:clrVal>
                                              <a:schemeClr val="hlink"/>
                                            </p:clrVal>
                                          </p:val>
                                        </p:tav>
                                      </p:tavLst>
                                    </p:anim>
                                    <p:set>
                                      <p:cBhvr>
                                        <p:cTn id="48" dur="500"/>
                                        <p:tgtEl>
                                          <p:spTgt spid="48134"/>
                                        </p:tgtEl>
                                        <p:attrNameLst>
                                          <p:attrName>fill.type</p:attrName>
                                        </p:attrNameLst>
                                      </p:cBhvr>
                                      <p:to>
                                        <p:strVal val="solid"/>
                                      </p:to>
                                    </p:set>
                                  </p:childTnLst>
                                </p:cTn>
                              </p:par>
                            </p:childTnLst>
                          </p:cTn>
                        </p:par>
                        <p:par>
                          <p:cTn id="49" fill="hold" nodeType="afterGroup">
                            <p:stCondLst>
                              <p:cond delay="4350"/>
                            </p:stCondLst>
                            <p:childTnLst>
                              <p:par>
                                <p:cTn id="50" presetID="2" presetClass="entr" presetSubtype="6" fill="hold" nodeType="afterEffect">
                                  <p:stCondLst>
                                    <p:cond delay="0"/>
                                  </p:stCondLst>
                                  <p:childTnLst>
                                    <p:set>
                                      <p:cBhvr>
                                        <p:cTn id="51" dur="1" fill="hold">
                                          <p:stCondLst>
                                            <p:cond delay="0"/>
                                          </p:stCondLst>
                                        </p:cTn>
                                        <p:tgtEl>
                                          <p:spTgt spid="48141"/>
                                        </p:tgtEl>
                                        <p:attrNameLst>
                                          <p:attrName>style.visibility</p:attrName>
                                        </p:attrNameLst>
                                      </p:cBhvr>
                                      <p:to>
                                        <p:strVal val="visible"/>
                                      </p:to>
                                    </p:set>
                                    <p:anim calcmode="lin" valueType="num">
                                      <p:cBhvr additive="base">
                                        <p:cTn id="52" dur="1000" fill="hold"/>
                                        <p:tgtEl>
                                          <p:spTgt spid="48141"/>
                                        </p:tgtEl>
                                        <p:attrNameLst>
                                          <p:attrName>ppt_x</p:attrName>
                                        </p:attrNameLst>
                                      </p:cBhvr>
                                      <p:tavLst>
                                        <p:tav tm="0">
                                          <p:val>
                                            <p:strVal val="1+#ppt_w/2"/>
                                          </p:val>
                                        </p:tav>
                                        <p:tav tm="100000">
                                          <p:val>
                                            <p:strVal val="#ppt_x"/>
                                          </p:val>
                                        </p:tav>
                                      </p:tavLst>
                                    </p:anim>
                                    <p:anim calcmode="lin" valueType="num">
                                      <p:cBhvr additive="base">
                                        <p:cTn id="53" dur="1000" fill="hold"/>
                                        <p:tgtEl>
                                          <p:spTgt spid="48141"/>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48142"/>
                                        </p:tgtEl>
                                        <p:attrNameLst>
                                          <p:attrName>style.visibility</p:attrName>
                                        </p:attrNameLst>
                                      </p:cBhvr>
                                      <p:to>
                                        <p:strVal val="visible"/>
                                      </p:to>
                                    </p:set>
                                    <p:anim calcmode="lin" valueType="num">
                                      <p:cBhvr>
                                        <p:cTn id="58" dur="1000" fill="hold"/>
                                        <p:tgtEl>
                                          <p:spTgt spid="48142"/>
                                        </p:tgtEl>
                                        <p:attrNameLst>
                                          <p:attrName>ppt_w</p:attrName>
                                        </p:attrNameLst>
                                      </p:cBhvr>
                                      <p:tavLst>
                                        <p:tav tm="0">
                                          <p:val>
                                            <p:fltVal val="0"/>
                                          </p:val>
                                        </p:tav>
                                        <p:tav tm="100000">
                                          <p:val>
                                            <p:strVal val="#ppt_w"/>
                                          </p:val>
                                        </p:tav>
                                      </p:tavLst>
                                    </p:anim>
                                    <p:anim calcmode="lin" valueType="num">
                                      <p:cBhvr>
                                        <p:cTn id="59" dur="1000" fill="hold"/>
                                        <p:tgtEl>
                                          <p:spTgt spid="48142"/>
                                        </p:tgtEl>
                                        <p:attrNameLst>
                                          <p:attrName>ppt_h</p:attrName>
                                        </p:attrNameLst>
                                      </p:cBhvr>
                                      <p:tavLst>
                                        <p:tav tm="0">
                                          <p:val>
                                            <p:fltVal val="0"/>
                                          </p:val>
                                        </p:tav>
                                        <p:tav tm="100000">
                                          <p:val>
                                            <p:strVal val="#ppt_h"/>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7" presetClass="entr" presetSubtype="0" fill="hold" grpId="0" nodeType="clickEffect">
                                  <p:stCondLst>
                                    <p:cond delay="0"/>
                                  </p:stCondLst>
                                  <p:iterate type="lt">
                                    <p:tmPct val="10000"/>
                                  </p:iterate>
                                  <p:childTnLst>
                                    <p:set>
                                      <p:cBhvr>
                                        <p:cTn id="63" dur="1" fill="hold">
                                          <p:stCondLst>
                                            <p:cond delay="0"/>
                                          </p:stCondLst>
                                        </p:cTn>
                                        <p:tgtEl>
                                          <p:spTgt spid="48135"/>
                                        </p:tgtEl>
                                        <p:attrNameLst>
                                          <p:attrName>style.visibility</p:attrName>
                                        </p:attrNameLst>
                                      </p:cBhvr>
                                      <p:to>
                                        <p:strVal val="visible"/>
                                      </p:to>
                                    </p:set>
                                    <p:anim calcmode="discrete" valueType="clr">
                                      <p:cBhvr override="childStyle">
                                        <p:cTn id="64" dur="500"/>
                                        <p:tgtEl>
                                          <p:spTgt spid="48135"/>
                                        </p:tgtEl>
                                        <p:attrNameLst>
                                          <p:attrName>style.color</p:attrName>
                                        </p:attrNameLst>
                                      </p:cBhvr>
                                      <p:tavLst>
                                        <p:tav tm="0">
                                          <p:val>
                                            <p:clrVal>
                                              <a:schemeClr val="accent2"/>
                                            </p:clrVal>
                                          </p:val>
                                        </p:tav>
                                        <p:tav tm="50000">
                                          <p:val>
                                            <p:clrVal>
                                              <a:schemeClr val="hlink"/>
                                            </p:clrVal>
                                          </p:val>
                                        </p:tav>
                                      </p:tavLst>
                                    </p:anim>
                                    <p:anim calcmode="discrete" valueType="clr">
                                      <p:cBhvr>
                                        <p:cTn id="65" dur="500"/>
                                        <p:tgtEl>
                                          <p:spTgt spid="48135"/>
                                        </p:tgtEl>
                                        <p:attrNameLst>
                                          <p:attrName>fillcolor</p:attrName>
                                        </p:attrNameLst>
                                      </p:cBhvr>
                                      <p:tavLst>
                                        <p:tav tm="0">
                                          <p:val>
                                            <p:clrVal>
                                              <a:schemeClr val="accent2"/>
                                            </p:clrVal>
                                          </p:val>
                                        </p:tav>
                                        <p:tav tm="50000">
                                          <p:val>
                                            <p:clrVal>
                                              <a:schemeClr val="hlink"/>
                                            </p:clrVal>
                                          </p:val>
                                        </p:tav>
                                      </p:tavLst>
                                    </p:anim>
                                    <p:set>
                                      <p:cBhvr>
                                        <p:cTn id="66" dur="500"/>
                                        <p:tgtEl>
                                          <p:spTgt spid="48135"/>
                                        </p:tgtEl>
                                        <p:attrNameLst>
                                          <p:attrName>fill.type</p:attrName>
                                        </p:attrNameLst>
                                      </p:cBhvr>
                                      <p:to>
                                        <p:strVal val="solid"/>
                                      </p:to>
                                    </p:set>
                                  </p:childTnLst>
                                </p:cTn>
                              </p:par>
                            </p:childTnLst>
                          </p:cTn>
                        </p:par>
                        <p:par>
                          <p:cTn id="67" fill="hold" nodeType="afterGroup">
                            <p:stCondLst>
                              <p:cond delay="4350"/>
                            </p:stCondLst>
                            <p:childTnLst>
                              <p:par>
                                <p:cTn id="68" presetID="2" presetClass="entr" presetSubtype="9" fill="hold" nodeType="afterEffect">
                                  <p:stCondLst>
                                    <p:cond delay="0"/>
                                  </p:stCondLst>
                                  <p:childTnLst>
                                    <p:set>
                                      <p:cBhvr>
                                        <p:cTn id="69" dur="1" fill="hold">
                                          <p:stCondLst>
                                            <p:cond delay="0"/>
                                          </p:stCondLst>
                                        </p:cTn>
                                        <p:tgtEl>
                                          <p:spTgt spid="48143"/>
                                        </p:tgtEl>
                                        <p:attrNameLst>
                                          <p:attrName>style.visibility</p:attrName>
                                        </p:attrNameLst>
                                      </p:cBhvr>
                                      <p:to>
                                        <p:strVal val="visible"/>
                                      </p:to>
                                    </p:set>
                                    <p:anim calcmode="lin" valueType="num">
                                      <p:cBhvr additive="base">
                                        <p:cTn id="70" dur="1000" fill="hold"/>
                                        <p:tgtEl>
                                          <p:spTgt spid="48143"/>
                                        </p:tgtEl>
                                        <p:attrNameLst>
                                          <p:attrName>ppt_x</p:attrName>
                                        </p:attrNameLst>
                                      </p:cBhvr>
                                      <p:tavLst>
                                        <p:tav tm="0">
                                          <p:val>
                                            <p:strVal val="0-#ppt_w/2"/>
                                          </p:val>
                                        </p:tav>
                                        <p:tav tm="100000">
                                          <p:val>
                                            <p:strVal val="#ppt_x"/>
                                          </p:val>
                                        </p:tav>
                                      </p:tavLst>
                                    </p:anim>
                                    <p:anim calcmode="lin" valueType="num">
                                      <p:cBhvr additive="base">
                                        <p:cTn id="71" dur="1000" fill="hold"/>
                                        <p:tgtEl>
                                          <p:spTgt spid="48143"/>
                                        </p:tgtEl>
                                        <p:attrNameLst>
                                          <p:attrName>ppt_y</p:attrName>
                                        </p:attrNameLst>
                                      </p:cBhvr>
                                      <p:tavLst>
                                        <p:tav tm="0">
                                          <p:val>
                                            <p:strVal val="0-#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3" presetClass="entr" presetSubtype="36" fill="hold" grpId="0" nodeType="clickEffect">
                                  <p:stCondLst>
                                    <p:cond delay="0"/>
                                  </p:stCondLst>
                                  <p:childTnLst>
                                    <p:set>
                                      <p:cBhvr>
                                        <p:cTn id="75" dur="1" fill="hold">
                                          <p:stCondLst>
                                            <p:cond delay="0"/>
                                          </p:stCondLst>
                                        </p:cTn>
                                        <p:tgtEl>
                                          <p:spTgt spid="48144"/>
                                        </p:tgtEl>
                                        <p:attrNameLst>
                                          <p:attrName>style.visibility</p:attrName>
                                        </p:attrNameLst>
                                      </p:cBhvr>
                                      <p:to>
                                        <p:strVal val="visible"/>
                                      </p:to>
                                    </p:set>
                                    <p:anim calcmode="lin" valueType="num">
                                      <p:cBhvr>
                                        <p:cTn id="76" dur="1000" fill="hold"/>
                                        <p:tgtEl>
                                          <p:spTgt spid="48144"/>
                                        </p:tgtEl>
                                        <p:attrNameLst>
                                          <p:attrName>ppt_w</p:attrName>
                                        </p:attrNameLst>
                                      </p:cBhvr>
                                      <p:tavLst>
                                        <p:tav tm="0">
                                          <p:val>
                                            <p:strVal val="(6*min(max(#ppt_w*#ppt_h,.3),1)-7.4)/-.7*#ppt_w"/>
                                          </p:val>
                                        </p:tav>
                                        <p:tav tm="100000">
                                          <p:val>
                                            <p:strVal val="#ppt_w"/>
                                          </p:val>
                                        </p:tav>
                                      </p:tavLst>
                                    </p:anim>
                                    <p:anim calcmode="lin" valueType="num">
                                      <p:cBhvr>
                                        <p:cTn id="77" dur="1000" fill="hold"/>
                                        <p:tgtEl>
                                          <p:spTgt spid="48144"/>
                                        </p:tgtEl>
                                        <p:attrNameLst>
                                          <p:attrName>ppt_h</p:attrName>
                                        </p:attrNameLst>
                                      </p:cBhvr>
                                      <p:tavLst>
                                        <p:tav tm="0">
                                          <p:val>
                                            <p:strVal val="(6*min(max(#ppt_w*#ppt_h,.3),1)-7.4)/-.7*#ppt_h"/>
                                          </p:val>
                                        </p:tav>
                                        <p:tav tm="100000">
                                          <p:val>
                                            <p:strVal val="#ppt_h"/>
                                          </p:val>
                                        </p:tav>
                                      </p:tavLst>
                                    </p:anim>
                                    <p:anim calcmode="lin" valueType="num">
                                      <p:cBhvr>
                                        <p:cTn id="78" dur="1000" fill="hold"/>
                                        <p:tgtEl>
                                          <p:spTgt spid="48144"/>
                                        </p:tgtEl>
                                        <p:attrNameLst>
                                          <p:attrName>ppt_x</p:attrName>
                                        </p:attrNameLst>
                                      </p:cBhvr>
                                      <p:tavLst>
                                        <p:tav tm="0">
                                          <p:val>
                                            <p:fltVal val="0.5"/>
                                          </p:val>
                                        </p:tav>
                                        <p:tav tm="100000">
                                          <p:val>
                                            <p:strVal val="#ppt_x"/>
                                          </p:val>
                                        </p:tav>
                                      </p:tavLst>
                                    </p:anim>
                                    <p:anim calcmode="lin" valueType="num">
                                      <p:cBhvr>
                                        <p:cTn id="79" dur="1000" fill="hold"/>
                                        <p:tgtEl>
                                          <p:spTgt spid="48144"/>
                                        </p:tgtEl>
                                        <p:attrNameLst>
                                          <p:attrName>ppt_y</p:attrName>
                                        </p:attrNameLst>
                                      </p:cBhvr>
                                      <p:tavLst>
                                        <p:tav tm="0">
                                          <p:val>
                                            <p:strVal val="1+(6*min(max(#ppt_w*#ppt_h,.3),1)-7.4)/-.7*#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7" presetClass="entr" presetSubtype="0" fill="hold" grpId="0" nodeType="clickEffect">
                                  <p:stCondLst>
                                    <p:cond delay="0"/>
                                  </p:stCondLst>
                                  <p:iterate type="lt">
                                    <p:tmPct val="10000"/>
                                  </p:iterate>
                                  <p:childTnLst>
                                    <p:set>
                                      <p:cBhvr>
                                        <p:cTn id="83" dur="1" fill="hold">
                                          <p:stCondLst>
                                            <p:cond delay="0"/>
                                          </p:stCondLst>
                                        </p:cTn>
                                        <p:tgtEl>
                                          <p:spTgt spid="48136"/>
                                        </p:tgtEl>
                                        <p:attrNameLst>
                                          <p:attrName>style.visibility</p:attrName>
                                        </p:attrNameLst>
                                      </p:cBhvr>
                                      <p:to>
                                        <p:strVal val="visible"/>
                                      </p:to>
                                    </p:set>
                                    <p:anim calcmode="discrete" valueType="clr">
                                      <p:cBhvr override="childStyle">
                                        <p:cTn id="84" dur="500"/>
                                        <p:tgtEl>
                                          <p:spTgt spid="48136"/>
                                        </p:tgtEl>
                                        <p:attrNameLst>
                                          <p:attrName>style.color</p:attrName>
                                        </p:attrNameLst>
                                      </p:cBhvr>
                                      <p:tavLst>
                                        <p:tav tm="0">
                                          <p:val>
                                            <p:clrVal>
                                              <a:schemeClr val="accent2"/>
                                            </p:clrVal>
                                          </p:val>
                                        </p:tav>
                                        <p:tav tm="50000">
                                          <p:val>
                                            <p:clrVal>
                                              <a:schemeClr val="hlink"/>
                                            </p:clrVal>
                                          </p:val>
                                        </p:tav>
                                      </p:tavLst>
                                    </p:anim>
                                    <p:anim calcmode="discrete" valueType="clr">
                                      <p:cBhvr>
                                        <p:cTn id="85" dur="500"/>
                                        <p:tgtEl>
                                          <p:spTgt spid="48136"/>
                                        </p:tgtEl>
                                        <p:attrNameLst>
                                          <p:attrName>fillcolor</p:attrName>
                                        </p:attrNameLst>
                                      </p:cBhvr>
                                      <p:tavLst>
                                        <p:tav tm="0">
                                          <p:val>
                                            <p:clrVal>
                                              <a:schemeClr val="accent2"/>
                                            </p:clrVal>
                                          </p:val>
                                        </p:tav>
                                        <p:tav tm="50000">
                                          <p:val>
                                            <p:clrVal>
                                              <a:schemeClr val="hlink"/>
                                            </p:clrVal>
                                          </p:val>
                                        </p:tav>
                                      </p:tavLst>
                                    </p:anim>
                                    <p:set>
                                      <p:cBhvr>
                                        <p:cTn id="86" dur="500"/>
                                        <p:tgtEl>
                                          <p:spTgt spid="48136"/>
                                        </p:tgtEl>
                                        <p:attrNameLst>
                                          <p:attrName>fill.type</p:attrName>
                                        </p:attrNameLst>
                                      </p:cBhvr>
                                      <p:to>
                                        <p:strVal val="solid"/>
                                      </p:to>
                                    </p:set>
                                  </p:childTnLst>
                                </p:cTn>
                              </p:par>
                            </p:childTnLst>
                          </p:cTn>
                        </p:par>
                        <p:par>
                          <p:cTn id="87" fill="hold" nodeType="afterGroup">
                            <p:stCondLst>
                              <p:cond delay="2900"/>
                            </p:stCondLst>
                            <p:childTnLst>
                              <p:par>
                                <p:cTn id="88" presetID="2" presetClass="entr" presetSubtype="3" fill="hold" nodeType="afterEffect">
                                  <p:stCondLst>
                                    <p:cond delay="0"/>
                                  </p:stCondLst>
                                  <p:childTnLst>
                                    <p:set>
                                      <p:cBhvr>
                                        <p:cTn id="89" dur="1" fill="hold">
                                          <p:stCondLst>
                                            <p:cond delay="0"/>
                                          </p:stCondLst>
                                        </p:cTn>
                                        <p:tgtEl>
                                          <p:spTgt spid="48145"/>
                                        </p:tgtEl>
                                        <p:attrNameLst>
                                          <p:attrName>style.visibility</p:attrName>
                                        </p:attrNameLst>
                                      </p:cBhvr>
                                      <p:to>
                                        <p:strVal val="visible"/>
                                      </p:to>
                                    </p:set>
                                    <p:anim calcmode="lin" valueType="num">
                                      <p:cBhvr additive="base">
                                        <p:cTn id="90" dur="1000" fill="hold"/>
                                        <p:tgtEl>
                                          <p:spTgt spid="48145"/>
                                        </p:tgtEl>
                                        <p:attrNameLst>
                                          <p:attrName>ppt_x</p:attrName>
                                        </p:attrNameLst>
                                      </p:cBhvr>
                                      <p:tavLst>
                                        <p:tav tm="0">
                                          <p:val>
                                            <p:strVal val="1+#ppt_w/2"/>
                                          </p:val>
                                        </p:tav>
                                        <p:tav tm="100000">
                                          <p:val>
                                            <p:strVal val="#ppt_x"/>
                                          </p:val>
                                        </p:tav>
                                      </p:tavLst>
                                    </p:anim>
                                    <p:anim calcmode="lin" valueType="num">
                                      <p:cBhvr additive="base">
                                        <p:cTn id="91" dur="1000" fill="hold"/>
                                        <p:tgtEl>
                                          <p:spTgt spid="48145"/>
                                        </p:tgtEl>
                                        <p:attrNameLst>
                                          <p:attrName>ppt_y</p:attrName>
                                        </p:attrNameLst>
                                      </p:cBhvr>
                                      <p:tavLst>
                                        <p:tav tm="0">
                                          <p:val>
                                            <p:strVal val="0-#ppt_h/2"/>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48" presetClass="entr" presetSubtype="0" accel="50000" fill="hold" grpId="0" nodeType="clickEffect">
                                  <p:stCondLst>
                                    <p:cond delay="0"/>
                                  </p:stCondLst>
                                  <p:childTnLst>
                                    <p:set>
                                      <p:cBhvr>
                                        <p:cTn id="95" dur="1" fill="hold">
                                          <p:stCondLst>
                                            <p:cond delay="0"/>
                                          </p:stCondLst>
                                        </p:cTn>
                                        <p:tgtEl>
                                          <p:spTgt spid="48146"/>
                                        </p:tgtEl>
                                        <p:attrNameLst>
                                          <p:attrName>style.visibility</p:attrName>
                                        </p:attrNameLst>
                                      </p:cBhvr>
                                      <p:to>
                                        <p:strVal val="visible"/>
                                      </p:to>
                                    </p:set>
                                    <p:anim calcmode="lin" valueType="num">
                                      <p:cBhvr>
                                        <p:cTn id="96" dur="1000" fill="hold"/>
                                        <p:tgtEl>
                                          <p:spTgt spid="481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7" dur="1000" fill="hold"/>
                                        <p:tgtEl>
                                          <p:spTgt spid="48146"/>
                                        </p:tgtEl>
                                        <p:attrNameLst>
                                          <p:attrName>ppt_x</p:attrName>
                                        </p:attrNameLst>
                                      </p:cBhvr>
                                      <p:tavLst>
                                        <p:tav tm="0">
                                          <p:val>
                                            <p:fltVal val="-1"/>
                                          </p:val>
                                        </p:tav>
                                        <p:tav tm="50000">
                                          <p:val>
                                            <p:fltVal val="0.95"/>
                                          </p:val>
                                        </p:tav>
                                        <p:tav tm="100000">
                                          <p:val>
                                            <p:strVal val="#ppt_x"/>
                                          </p:val>
                                        </p:tav>
                                      </p:tavLst>
                                    </p:anim>
                                    <p:anim calcmode="lin" valueType="num">
                                      <p:cBhvr>
                                        <p:cTn id="98" dur="1000" fill="hold"/>
                                        <p:tgtEl>
                                          <p:spTgt spid="48146"/>
                                        </p:tgtEl>
                                        <p:attrNameLst>
                                          <p:attrName>ppt_y</p:attrName>
                                        </p:attrNameLst>
                                      </p:cBhvr>
                                      <p:tavLst>
                                        <p:tav tm="0">
                                          <p:val>
                                            <p:strVal val="#ppt_y"/>
                                          </p:val>
                                        </p:tav>
                                        <p:tav tm="100000">
                                          <p:val>
                                            <p:strVal val="#ppt_y"/>
                                          </p:val>
                                        </p:tav>
                                      </p:tavLst>
                                    </p:anim>
                                    <p:animEffect transition="in" filter="fade">
                                      <p:cBhvr>
                                        <p:cTn id="99" dur="1000"/>
                                        <p:tgtEl>
                                          <p:spTgt spid="4814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2"/>
                                        </p:tgtEl>
                                        <p:attrNameLst>
                                          <p:attrName>style.visibility</p:attrName>
                                        </p:attrNameLst>
                                      </p:cBhvr>
                                      <p:to>
                                        <p:strVal val="visible"/>
                                      </p:to>
                                    </p:set>
                                    <p:animEffect transition="in" filter="wipe(down)">
                                      <p:cBhvr>
                                        <p:cTn id="10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P spid="48142" grpId="0"/>
      <p:bldP spid="48136" grpId="0"/>
      <p:bldP spid="48146" grpId="0"/>
      <p:bldP spid="48135" grpId="0"/>
      <p:bldP spid="48144" grpId="0"/>
      <p:bldP spid="48133" grpId="0"/>
      <p:bldP spid="48140" grpId="0"/>
      <p:bldP spid="48132" grpId="0"/>
      <p:bldP spid="48137" grpId="0"/>
      <p:bldP spid="48139"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9341" y="1428717"/>
            <a:ext cx="11049000" cy="3831818"/>
          </a:xfrm>
          <a:prstGeom prst="rect">
            <a:avLst/>
          </a:prstGeom>
        </p:spPr>
        <p:txBody>
          <a:bodyPr wrap="square">
            <a:spAutoFit/>
          </a:bodyPr>
          <a:lstStyle/>
          <a:p>
            <a:pPr algn="just">
              <a:lnSpc>
                <a:spcPct val="115000"/>
              </a:lnSpc>
              <a:spcAft>
                <a:spcPts val="0"/>
              </a:spcAft>
            </a:pPr>
            <a:r>
              <a:rPr lang="vi-VN" sz="3600" dirty="0">
                <a:latin typeface="Times New Roman" panose="02020603050405020304" pitchFamily="18" charset="0"/>
                <a:ea typeface="Times New Roman" panose="02020603050405020304" pitchFamily="18" charset="0"/>
                <a:cs typeface="Times New Roman" panose="02020603050405020304" pitchFamily="18" charset="0"/>
              </a:rPr>
              <a:t>- Đọc lại toàn bộ nội dung bài đã học.</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dirty="0">
                <a:latin typeface="Times New Roman" panose="02020603050405020304" pitchFamily="18" charset="0"/>
                <a:ea typeface="Times New Roman" panose="02020603050405020304" pitchFamily="18" charset="0"/>
                <a:cs typeface="Times New Roman" panose="02020603050405020304" pitchFamily="18" charset="0"/>
              </a:rPr>
              <a:t>- Học thuộc: khái niệm chia hết, bội và ước của một số, tính chất chia hết của một tổng, hiệu (dưới dạng lời văn và công thức tổng quát) cùng các chú ý.</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5</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8</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SGK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34.</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dung</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fr-FR" sz="3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còn lại của bài, tiết sau học tiếp</a:t>
            </a:r>
            <a:endParaRPr lang="en-US" sz="3600"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2447672" y="359631"/>
            <a:ext cx="7522029" cy="65755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t>HƯỚNG DẪN TỰ HỌC Ở NHÀ</a:t>
            </a:r>
          </a:p>
        </p:txBody>
      </p:sp>
    </p:spTree>
    <p:extLst>
      <p:ext uri="{BB962C8B-B14F-4D97-AF65-F5344CB8AC3E}">
        <p14:creationId xmlns:p14="http://schemas.microsoft.com/office/powerpoint/2010/main" val="24849892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p:nvPr/>
        </p:nvSpPr>
        <p:spPr>
          <a:xfrm>
            <a:off x="3009900" y="857250"/>
            <a:ext cx="4857750" cy="521970"/>
          </a:xfrm>
          <a:prstGeom prst="rect">
            <a:avLst/>
          </a:prstGeom>
          <a:noFill/>
          <a:ln w="9525">
            <a:noFill/>
          </a:ln>
        </p:spPr>
        <p:txBody>
          <a:bodyPr>
            <a:spAutoFit/>
          </a:bodyPr>
          <a:lstStyle/>
          <a:p>
            <a:pPr>
              <a:spcBef>
                <a:spcPct val="50000"/>
              </a:spcBef>
              <a:buClr>
                <a:srgbClr val="000000"/>
              </a:buClr>
            </a:pPr>
            <a:r>
              <a:rPr sz="2800" kern="0" dirty="0">
                <a:solidFill>
                  <a:srgbClr val="3333FF"/>
                </a:solidFill>
                <a:latin typeface="Times New Roman" panose="02020603050405020304" charset="0"/>
                <a:ea typeface="Arial" panose="020B0604020202020204" pitchFamily="34" charset="0"/>
                <a:cs typeface="Times New Roman" panose="02020603050405020304" charset="0"/>
                <a:sym typeface="Arial" panose="020B0604020202020204"/>
              </a:rPr>
              <a:t>Cho vòng tròn  chứa số sau:</a:t>
            </a:r>
            <a:r>
              <a:rPr sz="2700" kern="0" dirty="0">
                <a:solidFill>
                  <a:srgbClr val="3333FF"/>
                </a:solidFill>
                <a:latin typeface="Times New Roman" panose="02020603050405020304" charset="0"/>
                <a:ea typeface="Arial" panose="020B0604020202020204" pitchFamily="34" charset="0"/>
                <a:cs typeface="Times New Roman" panose="02020603050405020304" charset="0"/>
                <a:sym typeface="Arial" panose="020B0604020202020204"/>
              </a:rPr>
              <a:t> </a:t>
            </a:r>
            <a:endParaRPr sz="2700" kern="0" dirty="0">
              <a:solidFill>
                <a:srgbClr val="3333FF"/>
              </a:solidFill>
              <a:latin typeface="Times New Roman" panose="02020603050405020304" charset="0"/>
              <a:ea typeface="Times New Roman" panose="02020603050405020304" charset="0"/>
              <a:cs typeface="Arial" panose="020B0604020202020204"/>
              <a:sym typeface="Arial" panose="020B0604020202020204"/>
            </a:endParaRPr>
          </a:p>
        </p:txBody>
      </p:sp>
      <p:sp>
        <p:nvSpPr>
          <p:cNvPr id="22531" name="AutoShape 3"/>
          <p:cNvSpPr/>
          <p:nvPr/>
        </p:nvSpPr>
        <p:spPr>
          <a:xfrm>
            <a:off x="2609850" y="1314450"/>
            <a:ext cx="4686300" cy="4686300"/>
          </a:xfrm>
          <a:prstGeom prst="star32">
            <a:avLst>
              <a:gd name="adj" fmla="val 44282"/>
            </a:avLst>
          </a:prstGeom>
          <a:solidFill>
            <a:srgbClr val="FFFF00"/>
          </a:solidFill>
          <a:ln w="9525" cap="flat" cmpd="sng">
            <a:solidFill>
              <a:schemeClr val="tx1"/>
            </a:solidFill>
            <a:prstDash val="solid"/>
            <a:miter/>
            <a:headEnd type="none" w="med" len="med"/>
            <a:tailEnd type="none" w="med" len="med"/>
          </a:ln>
        </p:spPr>
        <p:txBody>
          <a:bodyPr wrap="none" anchor="ctr" anchorCtr="0"/>
          <a:lstStyle/>
          <a:p>
            <a:pPr marL="457200" indent="-457200" algn="ctr">
              <a:buClr>
                <a:srgbClr val="000000"/>
              </a:buClr>
            </a:pPr>
            <a:r>
              <a:rPr sz="2700" b="1" kern="0" dirty="0">
                <a:solidFill>
                  <a:srgbClr val="000000"/>
                </a:solidFill>
                <a:latin typeface="Calibri" panose="020F0502020204030204" charset="0"/>
                <a:ea typeface="Arial" panose="020B0604020202020204" pitchFamily="34" charset="0"/>
                <a:cs typeface="Arial" panose="020B0604020202020204"/>
                <a:sym typeface="Arial" panose="020B0604020202020204"/>
              </a:rPr>
              <a:t> 54         3           </a:t>
            </a:r>
          </a:p>
          <a:p>
            <a:pPr marL="457200" indent="-457200" algn="ctr">
              <a:buClr>
                <a:srgbClr val="000000"/>
              </a:buClr>
            </a:pPr>
            <a:r>
              <a:rPr sz="2700" b="1" kern="0" dirty="0">
                <a:solidFill>
                  <a:srgbClr val="000000"/>
                </a:solidFill>
                <a:latin typeface="Calibri" panose="020F0502020204030204" charset="0"/>
                <a:ea typeface="Arial" panose="020B0604020202020204" pitchFamily="34" charset="0"/>
                <a:cs typeface="Arial" panose="020B0604020202020204"/>
                <a:sym typeface="Arial" panose="020B0604020202020204"/>
              </a:rPr>
              <a:t>136          342    </a:t>
            </a:r>
          </a:p>
          <a:p>
            <a:pPr marL="457200" indent="-457200" algn="ctr">
              <a:buClr>
                <a:srgbClr val="000000"/>
              </a:buClr>
            </a:pPr>
            <a:r>
              <a:rPr sz="2700" b="1" kern="0" dirty="0">
                <a:solidFill>
                  <a:srgbClr val="000000"/>
                </a:solidFill>
                <a:latin typeface="Calibri" panose="020F0502020204030204" charset="0"/>
                <a:ea typeface="Arial" panose="020B0604020202020204" pitchFamily="34" charset="0"/>
                <a:cs typeface="Arial" panose="020B0604020202020204"/>
                <a:sym typeface="Arial" panose="020B0604020202020204"/>
              </a:rPr>
              <a:t>15       78</a:t>
            </a:r>
          </a:p>
          <a:p>
            <a:pPr marL="457200" indent="-457200" algn="ctr">
              <a:buClr>
                <a:srgbClr val="000000"/>
              </a:buClr>
            </a:pPr>
            <a:r>
              <a:rPr sz="2700" b="1" kern="0" dirty="0">
                <a:solidFill>
                  <a:srgbClr val="000000"/>
                </a:solidFill>
                <a:latin typeface="Calibri" panose="020F0502020204030204" charset="0"/>
                <a:ea typeface="Arial" panose="020B0604020202020204" pitchFamily="34" charset="0"/>
                <a:cs typeface="Arial" panose="020B0604020202020204"/>
                <a:sym typeface="Arial" panose="020B0604020202020204"/>
              </a:rPr>
              <a:t>144           18           92       </a:t>
            </a:r>
          </a:p>
          <a:p>
            <a:pPr marL="457200" indent="-457200" algn="ctr">
              <a:buClr>
                <a:srgbClr val="000000"/>
              </a:buClr>
            </a:pPr>
            <a:r>
              <a:rPr sz="2700" b="1" kern="0" dirty="0">
                <a:solidFill>
                  <a:srgbClr val="000000"/>
                </a:solidFill>
                <a:latin typeface="Calibri" panose="020F0502020204030204" charset="0"/>
                <a:ea typeface="Arial" panose="020B0604020202020204" pitchFamily="34" charset="0"/>
                <a:cs typeface="Arial" panose="020B0604020202020204"/>
                <a:sym typeface="Arial" panose="020B0604020202020204"/>
              </a:rPr>
              <a:t>30            12                 67</a:t>
            </a:r>
          </a:p>
          <a:p>
            <a:pPr marL="457200" indent="-457200" algn="ctr">
              <a:buClr>
                <a:srgbClr val="000000"/>
              </a:buClr>
            </a:pPr>
            <a:r>
              <a:rPr sz="2700" b="1" kern="0" dirty="0">
                <a:solidFill>
                  <a:srgbClr val="000000"/>
                </a:solidFill>
                <a:latin typeface="Calibri" panose="020F0502020204030204" charset="0"/>
                <a:ea typeface="Arial" panose="020B0604020202020204" pitchFamily="34" charset="0"/>
                <a:cs typeface="Arial" panose="020B0604020202020204"/>
                <a:sym typeface="Arial" panose="020B0604020202020204"/>
              </a:rPr>
              <a:t>443               39</a:t>
            </a:r>
          </a:p>
          <a:p>
            <a:pPr marL="457200" indent="-457200" algn="ctr">
              <a:buClr>
                <a:srgbClr val="000000"/>
              </a:buClr>
            </a:pPr>
            <a:r>
              <a:rPr sz="2700" b="1" kern="0" dirty="0">
                <a:solidFill>
                  <a:srgbClr val="000000"/>
                </a:solidFill>
                <a:latin typeface="Calibri" panose="020F0502020204030204" charset="0"/>
                <a:ea typeface="Arial" panose="020B0604020202020204" pitchFamily="34" charset="0"/>
                <a:cs typeface="Arial" panose="020B0604020202020204"/>
                <a:sym typeface="Arial" panose="020B0604020202020204"/>
              </a:rPr>
              <a:t>  248          2             99        </a:t>
            </a:r>
          </a:p>
          <a:p>
            <a:pPr marL="457200" indent="-457200" algn="ctr">
              <a:buClr>
                <a:srgbClr val="000000"/>
              </a:buClr>
              <a:buFont typeface="Arial" panose="020B0604020202020204"/>
              <a:buAutoNum type="arabicPlain" startAt="1002"/>
            </a:pPr>
            <a:r>
              <a:rPr sz="2700" b="1" kern="0" dirty="0">
                <a:solidFill>
                  <a:srgbClr val="000000"/>
                </a:solidFill>
                <a:latin typeface="Calibri" panose="020F0502020204030204" charset="0"/>
                <a:ea typeface="Arial" panose="020B0604020202020204" pitchFamily="34" charset="0"/>
                <a:cs typeface="Arial" panose="020B0604020202020204"/>
                <a:sym typeface="Arial" panose="020B0604020202020204"/>
              </a:rPr>
              <a:t>             1008</a:t>
            </a:r>
          </a:p>
          <a:p>
            <a:pPr marL="457200" indent="-457200" algn="ctr">
              <a:buClr>
                <a:srgbClr val="000000"/>
              </a:buClr>
            </a:pPr>
            <a:r>
              <a:rPr sz="2700" b="1" kern="0" dirty="0">
                <a:solidFill>
                  <a:srgbClr val="000000"/>
                </a:solidFill>
                <a:latin typeface="Calibri" panose="020F0502020204030204" charset="0"/>
                <a:ea typeface="Arial" panose="020B0604020202020204" pitchFamily="34" charset="0"/>
                <a:cs typeface="Arial" panose="020B0604020202020204"/>
                <a:sym typeface="Arial" panose="020B0604020202020204"/>
              </a:rPr>
              <a:t>6 </a:t>
            </a:r>
          </a:p>
        </p:txBody>
      </p:sp>
      <p:sp>
        <p:nvSpPr>
          <p:cNvPr id="22532" name="AutoShape 4"/>
          <p:cNvSpPr/>
          <p:nvPr/>
        </p:nvSpPr>
        <p:spPr>
          <a:xfrm>
            <a:off x="6724650" y="1378585"/>
            <a:ext cx="3757930" cy="1209040"/>
          </a:xfrm>
          <a:prstGeom prst="wedgeEllipseCallout">
            <a:avLst>
              <a:gd name="adj1" fmla="val -57398"/>
              <a:gd name="adj2" fmla="val 54977"/>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lstStyle/>
          <a:p>
            <a:pPr algn="ctr">
              <a:buClr>
                <a:srgbClr val="000000"/>
              </a:buClr>
            </a:pPr>
            <a:r>
              <a:rPr sz="2500" b="1" kern="0" dirty="0">
                <a:solidFill>
                  <a:srgbClr val="FF0000"/>
                </a:solidFill>
                <a:latin typeface="Times New Roman" panose="02020603050405020304" charset="0"/>
                <a:ea typeface="Arial" panose="020B0604020202020204" pitchFamily="34" charset="0"/>
                <a:cs typeface="Times New Roman" panose="02020603050405020304" charset="0"/>
                <a:sym typeface="Arial" panose="020B0604020202020204"/>
              </a:rPr>
              <a:t>Hãy tìm</a:t>
            </a:r>
          </a:p>
          <a:p>
            <a:pPr algn="ctr">
              <a:buClr>
                <a:srgbClr val="000000"/>
              </a:buClr>
            </a:pPr>
            <a:r>
              <a:rPr sz="2500" b="1" kern="0" dirty="0">
                <a:solidFill>
                  <a:srgbClr val="FF0000"/>
                </a:solidFill>
                <a:latin typeface="Times New Roman" panose="02020603050405020304" charset="0"/>
                <a:ea typeface="Arial" panose="020B0604020202020204" pitchFamily="34" charset="0"/>
                <a:cs typeface="Times New Roman" panose="02020603050405020304" charset="0"/>
                <a:sym typeface="Arial" panose="020B0604020202020204"/>
              </a:rPr>
              <a:t>các số </a:t>
            </a:r>
            <a:r>
              <a:rPr lang="vi-VN" sz="2500" b="1" kern="0" dirty="0">
                <a:solidFill>
                  <a:srgbClr val="FF0000"/>
                </a:solidFill>
                <a:latin typeface="Times New Roman" panose="02020603050405020304" charset="0"/>
                <a:ea typeface="Arial" panose="020B0604020202020204" pitchFamily="34" charset="0"/>
                <a:cs typeface="Times New Roman" panose="02020603050405020304" charset="0"/>
                <a:sym typeface="Arial" panose="020B0604020202020204"/>
              </a:rPr>
              <a:t>là bội của 9</a:t>
            </a:r>
          </a:p>
        </p:txBody>
      </p:sp>
      <p:sp>
        <p:nvSpPr>
          <p:cNvPr id="22533" name="AutoShape 5"/>
          <p:cNvSpPr/>
          <p:nvPr/>
        </p:nvSpPr>
        <p:spPr>
          <a:xfrm>
            <a:off x="6553200" y="4617085"/>
            <a:ext cx="4038600" cy="1212850"/>
          </a:xfrm>
          <a:prstGeom prst="wedgeEllipseCallout">
            <a:avLst>
              <a:gd name="adj1" fmla="val -47037"/>
              <a:gd name="adj2" fmla="val -74884"/>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lstStyle/>
          <a:p>
            <a:pPr algn="ctr">
              <a:buClr>
                <a:srgbClr val="000000"/>
              </a:buClr>
            </a:pPr>
            <a:r>
              <a:rPr sz="2500" b="1" kern="0" dirty="0">
                <a:solidFill>
                  <a:srgbClr val="7030A0"/>
                </a:solidFill>
                <a:latin typeface="Times New Roman" panose="02020603050405020304" charset="0"/>
                <a:ea typeface="Arial" panose="020B0604020202020204" pitchFamily="34" charset="0"/>
                <a:cs typeface="Times New Roman" panose="02020603050405020304" charset="0"/>
                <a:sym typeface="Arial" panose="020B0604020202020204"/>
              </a:rPr>
              <a:t>Hãy tìm</a:t>
            </a:r>
          </a:p>
          <a:p>
            <a:pPr algn="ctr">
              <a:buClr>
                <a:srgbClr val="000000"/>
              </a:buClr>
            </a:pPr>
            <a:r>
              <a:rPr sz="2500" b="1" kern="0" dirty="0">
                <a:solidFill>
                  <a:srgbClr val="7030A0"/>
                </a:solidFill>
                <a:latin typeface="Times New Roman" panose="02020603050405020304" charset="0"/>
                <a:ea typeface="Arial" panose="020B0604020202020204" pitchFamily="34" charset="0"/>
                <a:cs typeface="Times New Roman" panose="02020603050405020304" charset="0"/>
                <a:sym typeface="Arial" panose="020B0604020202020204"/>
              </a:rPr>
              <a:t>các số </a:t>
            </a:r>
            <a:r>
              <a:rPr lang="vi-VN" sz="2500" b="1" kern="0" dirty="0">
                <a:solidFill>
                  <a:srgbClr val="7030A0"/>
                </a:solidFill>
                <a:latin typeface="Times New Roman" panose="02020603050405020304" charset="0"/>
                <a:ea typeface="Arial" panose="020B0604020202020204" pitchFamily="34" charset="0"/>
                <a:cs typeface="Times New Roman" panose="02020603050405020304" charset="0"/>
                <a:sym typeface="Arial" panose="020B0604020202020204"/>
              </a:rPr>
              <a:t>là ước của 90</a:t>
            </a:r>
            <a:endParaRPr lang="vi-VN" sz="2500" b="1" kern="0" dirty="0">
              <a:solidFill>
                <a:srgbClr val="7030A0"/>
              </a:solidFill>
              <a:latin typeface="Times New Roman" panose="02020603050405020304" charset="0"/>
              <a:ea typeface="Arial" panose="020B0604020202020204" pitchFamily="34" charset="0"/>
              <a:cs typeface="Times New Roman" panose="02020603050405020304" charset="0"/>
              <a:sym typeface="Symbol" panose="05050102010706020507" pitchFamily="18" charset="2"/>
            </a:endParaRPr>
          </a:p>
        </p:txBody>
      </p:sp>
    </p:spTree>
    <p:extLst>
      <p:ext uri="{BB962C8B-B14F-4D97-AF65-F5344CB8AC3E}">
        <p14:creationId xmlns:p14="http://schemas.microsoft.com/office/powerpoint/2010/main" val="81494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blinds(horizontal)">
                                      <p:cBhvr>
                                        <p:cTn id="13" dur="500"/>
                                        <p:tgtEl>
                                          <p:spTgt spid="2253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2532"/>
                                        </p:tgtEl>
                                        <p:attrNameLst>
                                          <p:attrName>style.visibility</p:attrName>
                                        </p:attrNameLst>
                                      </p:cBhvr>
                                      <p:to>
                                        <p:strVal val="visible"/>
                                      </p:to>
                                    </p:set>
                                    <p:anim calcmode="lin" valueType="num">
                                      <p:cBhvr additive="base">
                                        <p:cTn id="18" dur="500" fill="hold"/>
                                        <p:tgtEl>
                                          <p:spTgt spid="22532"/>
                                        </p:tgtEl>
                                        <p:attrNameLst>
                                          <p:attrName>ppt_x</p:attrName>
                                        </p:attrNameLst>
                                      </p:cBhvr>
                                      <p:tavLst>
                                        <p:tav tm="0">
                                          <p:val>
                                            <p:strVal val="1+#ppt_w/2"/>
                                          </p:val>
                                        </p:tav>
                                        <p:tav tm="100000">
                                          <p:val>
                                            <p:strVal val="#ppt_x"/>
                                          </p:val>
                                        </p:tav>
                                      </p:tavLst>
                                    </p:anim>
                                    <p:anim calcmode="lin" valueType="num">
                                      <p:cBhvr additive="base">
                                        <p:cTn id="19"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2533"/>
                                        </p:tgtEl>
                                        <p:attrNameLst>
                                          <p:attrName>style.visibility</p:attrName>
                                        </p:attrNameLst>
                                      </p:cBhvr>
                                      <p:to>
                                        <p:strVal val="visible"/>
                                      </p:to>
                                    </p:set>
                                    <p:anim calcmode="lin" valueType="num">
                                      <p:cBhvr additive="base">
                                        <p:cTn id="24" dur="500" fill="hold"/>
                                        <p:tgtEl>
                                          <p:spTgt spid="22533"/>
                                        </p:tgtEl>
                                        <p:attrNameLst>
                                          <p:attrName>ppt_x</p:attrName>
                                        </p:attrNameLst>
                                      </p:cBhvr>
                                      <p:tavLst>
                                        <p:tav tm="0">
                                          <p:val>
                                            <p:strVal val="1+#ppt_w/2"/>
                                          </p:val>
                                        </p:tav>
                                        <p:tav tm="100000">
                                          <p:val>
                                            <p:strVal val="#ppt_x"/>
                                          </p:val>
                                        </p:tav>
                                      </p:tavLst>
                                    </p:anim>
                                    <p:anim calcmode="lin" valueType="num">
                                      <p:cBhvr additive="base">
                                        <p:cTn id="25"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ldLvl="0" animBg="1"/>
      <p:bldP spid="22532" grpId="0" bldLvl="0" animBg="1"/>
      <p:bldP spid="2253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009900" y="857250"/>
            <a:ext cx="1714500" cy="521970"/>
          </a:xfrm>
          <a:prstGeom prst="rect">
            <a:avLst/>
          </a:prstGeom>
          <a:solidFill>
            <a:schemeClr val="accent6">
              <a:lumMod val="60000"/>
              <a:lumOff val="40000"/>
            </a:schemeClr>
          </a:solidFill>
          <a:ln w="9525">
            <a:noFill/>
            <a:miter lim="800000"/>
          </a:ln>
          <a:effectLst/>
        </p:spPr>
        <p:txBody>
          <a:bodyPr>
            <a:spAutoFit/>
          </a:bodyPr>
          <a:lstStyle/>
          <a:p>
            <a:pPr>
              <a:spcBef>
                <a:spcPct val="50000"/>
              </a:spcBef>
              <a:defRPr/>
            </a:pPr>
            <a:r>
              <a:rPr lang="en-US" sz="2800" b="1" dirty="0">
                <a:solidFill>
                  <a:srgbClr val="FF0000"/>
                </a:solidFill>
                <a:latin typeface="Times New Roman" panose="02020603050405020304" charset="0"/>
                <a:cs typeface="Times New Roman" panose="02020603050405020304" charset="0"/>
                <a:sym typeface="Arial" panose="020B0604020202020204"/>
              </a:rPr>
              <a:t>ĐÁP ÁN:</a:t>
            </a:r>
            <a:r>
              <a:rPr lang="en-US" sz="2700" b="1" dirty="0">
                <a:solidFill>
                  <a:srgbClr val="FF0000"/>
                </a:solidFill>
                <a:latin typeface="Times New Roman" panose="02020603050405020304" charset="0"/>
                <a:cs typeface="Times New Roman" panose="02020603050405020304" charset="0"/>
                <a:sym typeface="Arial" panose="020B0604020202020204"/>
              </a:rPr>
              <a:t> </a:t>
            </a:r>
          </a:p>
        </p:txBody>
      </p:sp>
      <p:sp>
        <p:nvSpPr>
          <p:cNvPr id="23555" name="AutoShape 3"/>
          <p:cNvSpPr/>
          <p:nvPr/>
        </p:nvSpPr>
        <p:spPr>
          <a:xfrm>
            <a:off x="2609850" y="1314450"/>
            <a:ext cx="4686300" cy="4686300"/>
          </a:xfrm>
          <a:prstGeom prst="star32">
            <a:avLst>
              <a:gd name="adj" fmla="val 45019"/>
            </a:avLst>
          </a:prstGeom>
          <a:solidFill>
            <a:srgbClr val="FFFF00"/>
          </a:solidFill>
          <a:ln w="9525" cap="flat" cmpd="sng">
            <a:solidFill>
              <a:schemeClr val="tx1"/>
            </a:solidFill>
            <a:prstDash val="solid"/>
            <a:miter/>
            <a:headEnd type="none" w="med" len="med"/>
            <a:tailEnd type="none" w="med" len="med"/>
          </a:ln>
        </p:spPr>
        <p:txBody>
          <a:bodyPr wrap="none" anchor="ctr" anchorCtr="0"/>
          <a:lstStyle/>
          <a:p>
            <a:pPr marL="457200" indent="-457200" algn="ctr">
              <a:buClr>
                <a:srgbClr val="000000"/>
              </a:buClr>
            </a:pPr>
            <a:r>
              <a:rPr sz="2700" b="1" kern="0" dirty="0">
                <a:solidFill>
                  <a:srgbClr val="000000"/>
                </a:solidFill>
                <a:latin typeface="Calibri" panose="020F0502020204030204" charset="0"/>
                <a:ea typeface="Arial" panose="020B0604020202020204" pitchFamily="34" charset="0"/>
                <a:cs typeface="Arial" panose="020B0604020202020204"/>
                <a:sym typeface="Arial" panose="020B0604020202020204"/>
              </a:rPr>
              <a:t> 54         3           </a:t>
            </a:r>
          </a:p>
          <a:p>
            <a:pPr marL="457200" indent="-457200" algn="ctr">
              <a:buClr>
                <a:srgbClr val="000000"/>
              </a:buClr>
            </a:pPr>
            <a:r>
              <a:rPr sz="2700" b="1" kern="0" dirty="0">
                <a:solidFill>
                  <a:srgbClr val="000000"/>
                </a:solidFill>
                <a:latin typeface="Calibri" panose="020F0502020204030204" charset="0"/>
                <a:ea typeface="Arial" panose="020B0604020202020204" pitchFamily="34" charset="0"/>
                <a:cs typeface="Arial" panose="020B0604020202020204"/>
                <a:sym typeface="Arial" panose="020B0604020202020204"/>
              </a:rPr>
              <a:t>136          </a:t>
            </a:r>
            <a:r>
              <a:rPr lang="vi-VN" sz="2700" b="1" kern="0" dirty="0">
                <a:solidFill>
                  <a:srgbClr val="000000"/>
                </a:solidFill>
                <a:latin typeface="Calibri" panose="020F0502020204030204" charset="0"/>
                <a:ea typeface="Arial" panose="020B0604020202020204" pitchFamily="34" charset="0"/>
                <a:cs typeface="Arial" panose="020B0604020202020204"/>
                <a:sym typeface="Arial" panose="020B0604020202020204"/>
              </a:rPr>
              <a:t>         </a:t>
            </a:r>
            <a:r>
              <a:rPr sz="2700" b="1" kern="0" dirty="0">
                <a:solidFill>
                  <a:srgbClr val="000000"/>
                </a:solidFill>
                <a:latin typeface="Calibri" panose="020F0502020204030204" charset="0"/>
                <a:ea typeface="Arial" panose="020B0604020202020204" pitchFamily="34" charset="0"/>
                <a:cs typeface="Arial" panose="020B0604020202020204"/>
                <a:sym typeface="Arial" panose="020B0604020202020204"/>
              </a:rPr>
              <a:t>342    </a:t>
            </a:r>
          </a:p>
          <a:p>
            <a:pPr marL="457200" indent="-457200" algn="ctr">
              <a:buClr>
                <a:srgbClr val="000000"/>
              </a:buClr>
            </a:pPr>
            <a:r>
              <a:rPr sz="2700" b="1" kern="0" dirty="0">
                <a:solidFill>
                  <a:srgbClr val="000000"/>
                </a:solidFill>
                <a:latin typeface="Calibri" panose="020F0502020204030204" charset="0"/>
                <a:ea typeface="Arial" panose="020B0604020202020204" pitchFamily="34" charset="0"/>
                <a:cs typeface="Arial" panose="020B0604020202020204"/>
                <a:sym typeface="Arial" panose="020B0604020202020204"/>
              </a:rPr>
              <a:t>15       78</a:t>
            </a:r>
          </a:p>
          <a:p>
            <a:pPr marL="457200" indent="-457200" algn="ctr">
              <a:buClr>
                <a:srgbClr val="000000"/>
              </a:buClr>
            </a:pPr>
            <a:r>
              <a:rPr sz="2700" b="1" kern="0" dirty="0">
                <a:solidFill>
                  <a:srgbClr val="000000"/>
                </a:solidFill>
                <a:latin typeface="Calibri" panose="020F0502020204030204" charset="0"/>
                <a:ea typeface="Arial" panose="020B0604020202020204" pitchFamily="34" charset="0"/>
                <a:cs typeface="Arial" panose="020B0604020202020204"/>
                <a:sym typeface="Arial" panose="020B0604020202020204"/>
              </a:rPr>
              <a:t>144           18           92       </a:t>
            </a:r>
          </a:p>
          <a:p>
            <a:pPr marL="457200" indent="-457200" algn="ctr">
              <a:buClr>
                <a:srgbClr val="000000"/>
              </a:buClr>
            </a:pPr>
            <a:r>
              <a:rPr sz="2700" b="1" kern="0" dirty="0">
                <a:solidFill>
                  <a:srgbClr val="000000"/>
                </a:solidFill>
                <a:latin typeface="Calibri" panose="020F0502020204030204" charset="0"/>
                <a:ea typeface="Arial" panose="020B0604020202020204" pitchFamily="34" charset="0"/>
                <a:cs typeface="Arial" panose="020B0604020202020204"/>
                <a:sym typeface="Arial" panose="020B0604020202020204"/>
              </a:rPr>
              <a:t>30            12                 67</a:t>
            </a:r>
          </a:p>
          <a:p>
            <a:pPr marL="457200" indent="-457200" algn="ctr">
              <a:buClr>
                <a:srgbClr val="000000"/>
              </a:buClr>
            </a:pPr>
            <a:r>
              <a:rPr sz="2700" b="1" kern="0" dirty="0">
                <a:solidFill>
                  <a:srgbClr val="000000"/>
                </a:solidFill>
                <a:latin typeface="Calibri" panose="020F0502020204030204" charset="0"/>
                <a:ea typeface="Arial" panose="020B0604020202020204" pitchFamily="34" charset="0"/>
                <a:cs typeface="Arial" panose="020B0604020202020204"/>
                <a:sym typeface="Arial" panose="020B0604020202020204"/>
              </a:rPr>
              <a:t>443               39</a:t>
            </a:r>
          </a:p>
          <a:p>
            <a:pPr marL="457200" indent="-457200" algn="ctr">
              <a:buClr>
                <a:srgbClr val="000000"/>
              </a:buClr>
            </a:pPr>
            <a:r>
              <a:rPr sz="2700" b="1" kern="0" dirty="0">
                <a:solidFill>
                  <a:srgbClr val="000000"/>
                </a:solidFill>
                <a:latin typeface="Calibri" panose="020F0502020204030204" charset="0"/>
                <a:ea typeface="Arial" panose="020B0604020202020204" pitchFamily="34" charset="0"/>
                <a:cs typeface="Arial" panose="020B0604020202020204"/>
                <a:sym typeface="Arial" panose="020B0604020202020204"/>
              </a:rPr>
              <a:t>  248          2             99        </a:t>
            </a:r>
          </a:p>
          <a:p>
            <a:pPr marL="457200" indent="-457200" algn="ctr">
              <a:buClr>
                <a:srgbClr val="000000"/>
              </a:buClr>
              <a:buFont typeface="Arial" panose="020B0604020202020204"/>
              <a:buAutoNum type="arabicPlain" startAt="1002"/>
            </a:pPr>
            <a:r>
              <a:rPr sz="2700" b="1" kern="0" dirty="0">
                <a:solidFill>
                  <a:srgbClr val="000000"/>
                </a:solidFill>
                <a:latin typeface="Calibri" panose="020F0502020204030204" charset="0"/>
                <a:ea typeface="Arial" panose="020B0604020202020204" pitchFamily="34" charset="0"/>
                <a:cs typeface="Arial" panose="020B0604020202020204"/>
                <a:sym typeface="Arial" panose="020B0604020202020204"/>
              </a:rPr>
              <a:t>             1008</a:t>
            </a:r>
          </a:p>
          <a:p>
            <a:pPr marL="457200" indent="-457200" algn="ctr">
              <a:buClr>
                <a:srgbClr val="000000"/>
              </a:buClr>
            </a:pPr>
            <a:r>
              <a:rPr sz="2700" b="1" kern="0" dirty="0">
                <a:solidFill>
                  <a:srgbClr val="000000"/>
                </a:solidFill>
                <a:latin typeface="Calibri" panose="020F0502020204030204" charset="0"/>
                <a:ea typeface="Arial" panose="020B0604020202020204" pitchFamily="34" charset="0"/>
                <a:cs typeface="Arial" panose="020B0604020202020204"/>
                <a:sym typeface="Arial" panose="020B0604020202020204"/>
              </a:rPr>
              <a:t>6 </a:t>
            </a:r>
          </a:p>
        </p:txBody>
      </p:sp>
      <p:sp>
        <p:nvSpPr>
          <p:cNvPr id="23556" name="AutoShape 4"/>
          <p:cNvSpPr/>
          <p:nvPr/>
        </p:nvSpPr>
        <p:spPr>
          <a:xfrm>
            <a:off x="6724651" y="1428751"/>
            <a:ext cx="3348355" cy="926465"/>
          </a:xfrm>
          <a:prstGeom prst="wedgeEllipseCallout">
            <a:avLst>
              <a:gd name="adj1" fmla="val -57398"/>
              <a:gd name="adj2" fmla="val 121782"/>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lstStyle/>
          <a:p>
            <a:pPr algn="ctr">
              <a:buClr>
                <a:srgbClr val="000000"/>
              </a:buClr>
            </a:pPr>
            <a:r>
              <a:rPr sz="2500" b="1" kern="0" dirty="0">
                <a:solidFill>
                  <a:srgbClr val="FF0000"/>
                </a:solidFill>
                <a:latin typeface="Times New Roman" panose="02020603050405020304" charset="0"/>
                <a:ea typeface="Arial" panose="020B0604020202020204" pitchFamily="34" charset="0"/>
                <a:cs typeface="Times New Roman" panose="02020603050405020304" charset="0"/>
                <a:sym typeface="Arial" panose="020B0604020202020204"/>
              </a:rPr>
              <a:t>Các số </a:t>
            </a:r>
            <a:r>
              <a:rPr lang="vi-VN" sz="2500" b="1" kern="0" dirty="0">
                <a:solidFill>
                  <a:srgbClr val="FF0000"/>
                </a:solidFill>
                <a:latin typeface="Times New Roman" panose="02020603050405020304" charset="0"/>
                <a:ea typeface="Arial" panose="020B0604020202020204" pitchFamily="34" charset="0"/>
                <a:cs typeface="Times New Roman" panose="02020603050405020304" charset="0"/>
                <a:sym typeface="Arial" panose="020B0604020202020204"/>
              </a:rPr>
              <a:t>là bội của 9</a:t>
            </a:r>
          </a:p>
        </p:txBody>
      </p:sp>
      <p:sp>
        <p:nvSpPr>
          <p:cNvPr id="23557" name="AutoShape 5"/>
          <p:cNvSpPr/>
          <p:nvPr/>
        </p:nvSpPr>
        <p:spPr>
          <a:xfrm>
            <a:off x="6553200" y="5029201"/>
            <a:ext cx="2971800" cy="1091565"/>
          </a:xfrm>
          <a:prstGeom prst="wedgeEllipseCallout">
            <a:avLst>
              <a:gd name="adj1" fmla="val -47037"/>
              <a:gd name="adj2" fmla="val -95662"/>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lstStyle/>
          <a:p>
            <a:pPr algn="ctr">
              <a:buClr>
                <a:srgbClr val="000000"/>
              </a:buClr>
            </a:pPr>
            <a:r>
              <a:rPr sz="2500" b="1" kern="0" dirty="0">
                <a:gradFill>
                  <a:gsLst>
                    <a:gs pos="0">
                      <a:srgbClr val="7B32B2"/>
                    </a:gs>
                    <a:gs pos="100000">
                      <a:srgbClr val="401A5D"/>
                    </a:gs>
                  </a:gsLst>
                  <a:lin scaled="0"/>
                </a:gradFill>
                <a:latin typeface="Times New Roman" panose="02020603050405020304" charset="0"/>
                <a:ea typeface="Arial" panose="020B0604020202020204" pitchFamily="34" charset="0"/>
                <a:cs typeface="Times New Roman" panose="02020603050405020304" charset="0"/>
                <a:sym typeface="Arial" panose="020B0604020202020204"/>
              </a:rPr>
              <a:t>Các số </a:t>
            </a:r>
            <a:r>
              <a:rPr lang="vi-VN" sz="2500" b="1" kern="0" dirty="0">
                <a:gradFill>
                  <a:gsLst>
                    <a:gs pos="0">
                      <a:srgbClr val="7B32B2"/>
                    </a:gs>
                    <a:gs pos="100000">
                      <a:srgbClr val="401A5D"/>
                    </a:gs>
                  </a:gsLst>
                  <a:lin scaled="0"/>
                </a:gradFill>
                <a:latin typeface="Times New Roman" panose="02020603050405020304" charset="0"/>
                <a:ea typeface="Arial" panose="020B0604020202020204" pitchFamily="34" charset="0"/>
                <a:cs typeface="Times New Roman" panose="02020603050405020304" charset="0"/>
                <a:sym typeface="Arial" panose="020B0604020202020204"/>
              </a:rPr>
              <a:t>là ước của 90</a:t>
            </a:r>
            <a:endParaRPr lang="vi-VN" sz="2500" b="1" kern="0" dirty="0">
              <a:gradFill>
                <a:gsLst>
                  <a:gs pos="0">
                    <a:srgbClr val="7B32B2"/>
                  </a:gs>
                  <a:gs pos="100000">
                    <a:srgbClr val="401A5D"/>
                  </a:gs>
                </a:gsLst>
                <a:lin scaled="0"/>
              </a:gradFill>
              <a:latin typeface="Times New Roman" panose="02020603050405020304" charset="0"/>
              <a:ea typeface="Arial" panose="020B0604020202020204" pitchFamily="34" charset="0"/>
              <a:cs typeface="Times New Roman" panose="02020603050405020304" charset="0"/>
              <a:sym typeface="Symbol" panose="05050102010706020507" pitchFamily="18" charset="2"/>
            </a:endParaRPr>
          </a:p>
        </p:txBody>
      </p:sp>
      <p:sp>
        <p:nvSpPr>
          <p:cNvPr id="23558" name="Text Box 6"/>
          <p:cNvSpPr txBox="1"/>
          <p:nvPr/>
        </p:nvSpPr>
        <p:spPr>
          <a:xfrm>
            <a:off x="3810000" y="1771651"/>
            <a:ext cx="685800" cy="507831"/>
          </a:xfrm>
          <a:prstGeom prst="rect">
            <a:avLst/>
          </a:prstGeom>
          <a:solidFill>
            <a:srgbClr val="FF9966"/>
          </a:solidFill>
          <a:ln w="9525">
            <a:noFill/>
          </a:ln>
        </p:spPr>
        <p:txBody>
          <a:bodyPr wrap="square">
            <a:spAutoFit/>
          </a:bodyPr>
          <a:lstStyle/>
          <a:p>
            <a:pPr>
              <a:spcBef>
                <a:spcPct val="50000"/>
              </a:spcBef>
              <a:buClr>
                <a:srgbClr val="000000"/>
              </a:buClr>
            </a:pPr>
            <a:r>
              <a:rPr sz="2700" b="1" kern="0" dirty="0">
                <a:solidFill>
                  <a:srgbClr val="FF0000"/>
                </a:solidFill>
                <a:latin typeface="Calibri" panose="020F0502020204030204" charset="0"/>
                <a:ea typeface="Arial" panose="020B0604020202020204" pitchFamily="34" charset="0"/>
                <a:cs typeface="Arial" panose="020B0604020202020204"/>
                <a:sym typeface="Arial" panose="020B0604020202020204"/>
              </a:rPr>
              <a:t>54</a:t>
            </a:r>
          </a:p>
        </p:txBody>
      </p:sp>
      <p:sp>
        <p:nvSpPr>
          <p:cNvPr id="23560" name="Text Box 8"/>
          <p:cNvSpPr txBox="1"/>
          <p:nvPr/>
        </p:nvSpPr>
        <p:spPr>
          <a:xfrm>
            <a:off x="5497354" y="2196942"/>
            <a:ext cx="914400" cy="507831"/>
          </a:xfrm>
          <a:prstGeom prst="rect">
            <a:avLst/>
          </a:prstGeom>
          <a:solidFill>
            <a:srgbClr val="FF9966"/>
          </a:solidFill>
          <a:ln w="9525">
            <a:noFill/>
          </a:ln>
        </p:spPr>
        <p:txBody>
          <a:bodyPr wrap="square">
            <a:spAutoFit/>
          </a:bodyPr>
          <a:lstStyle/>
          <a:p>
            <a:pPr>
              <a:spcBef>
                <a:spcPct val="50000"/>
              </a:spcBef>
              <a:buClr>
                <a:srgbClr val="000000"/>
              </a:buClr>
            </a:pPr>
            <a:r>
              <a:rPr sz="2700" b="1" kern="0" dirty="0">
                <a:solidFill>
                  <a:srgbClr val="FF0000"/>
                </a:solidFill>
                <a:latin typeface="Calibri" panose="020F0502020204030204" charset="0"/>
                <a:ea typeface="Arial" panose="020B0604020202020204" pitchFamily="34" charset="0"/>
                <a:cs typeface="Arial" panose="020B0604020202020204"/>
                <a:sym typeface="Arial" panose="020B0604020202020204"/>
              </a:rPr>
              <a:t>342</a:t>
            </a:r>
          </a:p>
        </p:txBody>
      </p:sp>
      <p:sp>
        <p:nvSpPr>
          <p:cNvPr id="23561" name="Text Box 9"/>
          <p:cNvSpPr txBox="1"/>
          <p:nvPr/>
        </p:nvSpPr>
        <p:spPr>
          <a:xfrm>
            <a:off x="3067050" y="2947989"/>
            <a:ext cx="800100" cy="507831"/>
          </a:xfrm>
          <a:prstGeom prst="rect">
            <a:avLst/>
          </a:prstGeom>
          <a:solidFill>
            <a:srgbClr val="FF9966"/>
          </a:solidFill>
          <a:ln w="9525">
            <a:noFill/>
          </a:ln>
        </p:spPr>
        <p:txBody>
          <a:bodyPr wrap="square">
            <a:spAutoFit/>
          </a:bodyPr>
          <a:lstStyle/>
          <a:p>
            <a:pPr>
              <a:spcBef>
                <a:spcPct val="50000"/>
              </a:spcBef>
              <a:buClr>
                <a:srgbClr val="000000"/>
              </a:buClr>
            </a:pPr>
            <a:r>
              <a:rPr sz="2700" b="1" kern="0" dirty="0">
                <a:solidFill>
                  <a:srgbClr val="FF0000"/>
                </a:solidFill>
                <a:latin typeface="Calibri" panose="020F0502020204030204" charset="0"/>
                <a:ea typeface="Arial" panose="020B0604020202020204" pitchFamily="34" charset="0"/>
                <a:cs typeface="Arial" panose="020B0604020202020204"/>
                <a:sym typeface="Arial" panose="020B0604020202020204"/>
              </a:rPr>
              <a:t>144</a:t>
            </a:r>
          </a:p>
        </p:txBody>
      </p:sp>
      <p:sp>
        <p:nvSpPr>
          <p:cNvPr id="23562" name="Text Box 10"/>
          <p:cNvSpPr txBox="1"/>
          <p:nvPr/>
        </p:nvSpPr>
        <p:spPr>
          <a:xfrm>
            <a:off x="4495800" y="3028950"/>
            <a:ext cx="571500" cy="506730"/>
          </a:xfrm>
          <a:prstGeom prst="rect">
            <a:avLst/>
          </a:prstGeom>
          <a:solidFill>
            <a:srgbClr val="FF9966"/>
          </a:solidFill>
          <a:ln w="9525">
            <a:noFill/>
          </a:ln>
        </p:spPr>
        <p:txBody>
          <a:bodyPr>
            <a:spAutoFit/>
          </a:bodyPr>
          <a:lstStyle/>
          <a:p>
            <a:pPr>
              <a:spcBef>
                <a:spcPct val="50000"/>
              </a:spcBef>
              <a:buClr>
                <a:srgbClr val="000000"/>
              </a:buClr>
            </a:pPr>
            <a:r>
              <a:rPr sz="2700" b="1" kern="0" dirty="0">
                <a:solidFill>
                  <a:srgbClr val="FF0000"/>
                </a:solidFill>
                <a:latin typeface="Calibri" panose="020F0502020204030204" charset="0"/>
                <a:ea typeface="Arial" panose="020B0604020202020204" pitchFamily="34" charset="0"/>
                <a:cs typeface="Arial" panose="020B0604020202020204"/>
                <a:sym typeface="Arial" panose="020B0604020202020204"/>
              </a:rPr>
              <a:t>18</a:t>
            </a:r>
          </a:p>
        </p:txBody>
      </p:sp>
      <p:sp>
        <p:nvSpPr>
          <p:cNvPr id="23563" name="Text Box 11"/>
          <p:cNvSpPr txBox="1"/>
          <p:nvPr/>
        </p:nvSpPr>
        <p:spPr>
          <a:xfrm>
            <a:off x="5720954" y="4286250"/>
            <a:ext cx="571500" cy="506730"/>
          </a:xfrm>
          <a:prstGeom prst="rect">
            <a:avLst/>
          </a:prstGeom>
          <a:solidFill>
            <a:srgbClr val="FF9966"/>
          </a:solidFill>
          <a:ln w="9525">
            <a:noFill/>
          </a:ln>
        </p:spPr>
        <p:txBody>
          <a:bodyPr>
            <a:spAutoFit/>
          </a:bodyPr>
          <a:lstStyle/>
          <a:p>
            <a:pPr>
              <a:spcBef>
                <a:spcPct val="50000"/>
              </a:spcBef>
              <a:buClr>
                <a:srgbClr val="000000"/>
              </a:buClr>
            </a:pPr>
            <a:r>
              <a:rPr sz="2700" b="1" kern="0" dirty="0">
                <a:solidFill>
                  <a:srgbClr val="FF0000"/>
                </a:solidFill>
                <a:latin typeface="Calibri" panose="020F0502020204030204" charset="0"/>
                <a:ea typeface="Arial" panose="020B0604020202020204" pitchFamily="34" charset="0"/>
                <a:cs typeface="Arial" panose="020B0604020202020204"/>
                <a:sym typeface="Arial" panose="020B0604020202020204"/>
              </a:rPr>
              <a:t>99</a:t>
            </a:r>
          </a:p>
        </p:txBody>
      </p:sp>
      <p:sp>
        <p:nvSpPr>
          <p:cNvPr id="23564" name="Text Box 12"/>
          <p:cNvSpPr txBox="1"/>
          <p:nvPr/>
        </p:nvSpPr>
        <p:spPr>
          <a:xfrm>
            <a:off x="5410200" y="4709160"/>
            <a:ext cx="914400" cy="506730"/>
          </a:xfrm>
          <a:prstGeom prst="rect">
            <a:avLst/>
          </a:prstGeom>
          <a:solidFill>
            <a:srgbClr val="FF9966"/>
          </a:solidFill>
          <a:ln w="9525">
            <a:noFill/>
          </a:ln>
        </p:spPr>
        <p:txBody>
          <a:bodyPr>
            <a:spAutoFit/>
          </a:bodyPr>
          <a:lstStyle/>
          <a:p>
            <a:pPr>
              <a:spcBef>
                <a:spcPct val="50000"/>
              </a:spcBef>
              <a:buClr>
                <a:srgbClr val="000000"/>
              </a:buClr>
            </a:pPr>
            <a:r>
              <a:rPr sz="2700" b="1" kern="0" dirty="0">
                <a:solidFill>
                  <a:srgbClr val="FF0000"/>
                </a:solidFill>
                <a:latin typeface="Calibri" panose="020F0502020204030204" charset="0"/>
                <a:ea typeface="Arial" panose="020B0604020202020204" pitchFamily="34" charset="0"/>
                <a:cs typeface="Arial" panose="020B0604020202020204"/>
                <a:sym typeface="Arial" panose="020B0604020202020204"/>
              </a:rPr>
              <a:t>1008</a:t>
            </a:r>
          </a:p>
        </p:txBody>
      </p:sp>
      <p:sp>
        <p:nvSpPr>
          <p:cNvPr id="23565" name="Text Box 13"/>
          <p:cNvSpPr txBox="1"/>
          <p:nvPr/>
        </p:nvSpPr>
        <p:spPr>
          <a:xfrm>
            <a:off x="4953000" y="1771650"/>
            <a:ext cx="514350" cy="506730"/>
          </a:xfrm>
          <a:prstGeom prst="rect">
            <a:avLst/>
          </a:prstGeom>
          <a:solidFill>
            <a:srgbClr val="92D050"/>
          </a:solidFill>
          <a:ln w="9525">
            <a:noFill/>
          </a:ln>
        </p:spPr>
        <p:txBody>
          <a:bodyPr>
            <a:spAutoFit/>
          </a:bodyPr>
          <a:lstStyle/>
          <a:p>
            <a:pPr>
              <a:spcBef>
                <a:spcPct val="50000"/>
              </a:spcBef>
              <a:buClr>
                <a:srgbClr val="000000"/>
              </a:buClr>
            </a:pPr>
            <a:r>
              <a:rPr sz="2700" b="1" kern="0" dirty="0">
                <a:solidFill>
                  <a:srgbClr val="7030A0"/>
                </a:solidFill>
                <a:latin typeface="Calibri" panose="020F0502020204030204" charset="0"/>
                <a:ea typeface="Arial" panose="020B0604020202020204" pitchFamily="34" charset="0"/>
                <a:cs typeface="Arial" panose="020B0604020202020204"/>
                <a:sym typeface="Arial" panose="020B0604020202020204"/>
              </a:rPr>
              <a:t>3</a:t>
            </a:r>
          </a:p>
        </p:txBody>
      </p:sp>
      <p:sp>
        <p:nvSpPr>
          <p:cNvPr id="23567" name="Text Box 15"/>
          <p:cNvSpPr txBox="1"/>
          <p:nvPr/>
        </p:nvSpPr>
        <p:spPr>
          <a:xfrm>
            <a:off x="4210050" y="2605089"/>
            <a:ext cx="571500" cy="507831"/>
          </a:xfrm>
          <a:prstGeom prst="rect">
            <a:avLst/>
          </a:prstGeom>
          <a:solidFill>
            <a:srgbClr val="92D050"/>
          </a:solidFill>
          <a:ln w="9525">
            <a:noFill/>
          </a:ln>
        </p:spPr>
        <p:txBody>
          <a:bodyPr wrap="square">
            <a:spAutoFit/>
          </a:bodyPr>
          <a:lstStyle/>
          <a:p>
            <a:pPr>
              <a:spcBef>
                <a:spcPct val="50000"/>
              </a:spcBef>
              <a:buClr>
                <a:srgbClr val="000000"/>
              </a:buClr>
            </a:pPr>
            <a:r>
              <a:rPr sz="2700" b="1" kern="0" dirty="0">
                <a:solidFill>
                  <a:srgbClr val="7030A0"/>
                </a:solidFill>
                <a:latin typeface="Calibri" panose="020F0502020204030204" charset="0"/>
                <a:ea typeface="Arial" panose="020B0604020202020204" pitchFamily="34" charset="0"/>
                <a:cs typeface="Arial" panose="020B0604020202020204"/>
                <a:sym typeface="Arial" panose="020B0604020202020204"/>
              </a:rPr>
              <a:t>15</a:t>
            </a:r>
          </a:p>
        </p:txBody>
      </p:sp>
      <p:sp>
        <p:nvSpPr>
          <p:cNvPr id="23569" name="Text Box 17"/>
          <p:cNvSpPr txBox="1"/>
          <p:nvPr/>
        </p:nvSpPr>
        <p:spPr>
          <a:xfrm>
            <a:off x="4495800" y="4319588"/>
            <a:ext cx="400050" cy="506730"/>
          </a:xfrm>
          <a:prstGeom prst="rect">
            <a:avLst/>
          </a:prstGeom>
          <a:solidFill>
            <a:srgbClr val="92D050"/>
          </a:solidFill>
          <a:ln w="9525">
            <a:noFill/>
          </a:ln>
        </p:spPr>
        <p:txBody>
          <a:bodyPr>
            <a:spAutoFit/>
          </a:bodyPr>
          <a:lstStyle/>
          <a:p>
            <a:pPr>
              <a:spcBef>
                <a:spcPct val="50000"/>
              </a:spcBef>
              <a:buClr>
                <a:srgbClr val="000000"/>
              </a:buClr>
            </a:pPr>
            <a:r>
              <a:rPr sz="2700" b="1" kern="0" dirty="0">
                <a:solidFill>
                  <a:srgbClr val="7030A0"/>
                </a:solidFill>
                <a:latin typeface="Calibri" panose="020F0502020204030204" charset="0"/>
                <a:ea typeface="Arial" panose="020B0604020202020204" pitchFamily="34" charset="0"/>
                <a:cs typeface="Arial" panose="020B0604020202020204"/>
                <a:sym typeface="Arial" panose="020B0604020202020204"/>
              </a:rPr>
              <a:t>2</a:t>
            </a:r>
          </a:p>
        </p:txBody>
      </p:sp>
      <p:sp>
        <p:nvSpPr>
          <p:cNvPr id="23570" name="Text Box 18"/>
          <p:cNvSpPr txBox="1"/>
          <p:nvPr/>
        </p:nvSpPr>
        <p:spPr>
          <a:xfrm>
            <a:off x="3180520" y="3455820"/>
            <a:ext cx="685799" cy="507831"/>
          </a:xfrm>
          <a:prstGeom prst="rect">
            <a:avLst/>
          </a:prstGeom>
          <a:solidFill>
            <a:srgbClr val="92D050"/>
          </a:solidFill>
          <a:ln w="9525">
            <a:noFill/>
          </a:ln>
        </p:spPr>
        <p:txBody>
          <a:bodyPr wrap="square">
            <a:spAutoFit/>
          </a:bodyPr>
          <a:lstStyle/>
          <a:p>
            <a:pPr>
              <a:spcBef>
                <a:spcPct val="50000"/>
              </a:spcBef>
              <a:buClr>
                <a:srgbClr val="000000"/>
              </a:buClr>
            </a:pPr>
            <a:r>
              <a:rPr sz="2700" b="1" kern="0" dirty="0">
                <a:gradFill>
                  <a:gsLst>
                    <a:gs pos="0">
                      <a:srgbClr val="7B32B2"/>
                    </a:gs>
                    <a:gs pos="100000">
                      <a:srgbClr val="401A5D"/>
                    </a:gs>
                  </a:gsLst>
                  <a:lin scaled="0"/>
                </a:gradFill>
                <a:latin typeface="Calibri" panose="020F0502020204030204" charset="0"/>
                <a:ea typeface="Arial" panose="020B0604020202020204" pitchFamily="34" charset="0"/>
                <a:cs typeface="Arial" panose="020B0604020202020204"/>
                <a:sym typeface="Arial" panose="020B0604020202020204"/>
              </a:rPr>
              <a:t>30</a:t>
            </a:r>
          </a:p>
        </p:txBody>
      </p:sp>
      <p:sp>
        <p:nvSpPr>
          <p:cNvPr id="23571" name="Text Box 19"/>
          <p:cNvSpPr txBox="1"/>
          <p:nvPr/>
        </p:nvSpPr>
        <p:spPr>
          <a:xfrm>
            <a:off x="4781550" y="5119688"/>
            <a:ext cx="400050" cy="506730"/>
          </a:xfrm>
          <a:prstGeom prst="rect">
            <a:avLst/>
          </a:prstGeom>
          <a:solidFill>
            <a:srgbClr val="92D050"/>
          </a:solidFill>
          <a:ln w="9525">
            <a:noFill/>
          </a:ln>
        </p:spPr>
        <p:txBody>
          <a:bodyPr>
            <a:spAutoFit/>
          </a:bodyPr>
          <a:lstStyle/>
          <a:p>
            <a:pPr>
              <a:spcBef>
                <a:spcPct val="50000"/>
              </a:spcBef>
              <a:buClr>
                <a:srgbClr val="000000"/>
              </a:buClr>
            </a:pPr>
            <a:r>
              <a:rPr sz="2700" b="1" kern="0" dirty="0">
                <a:solidFill>
                  <a:srgbClr val="7030A0"/>
                </a:solidFill>
                <a:latin typeface="Calibri" panose="020F0502020204030204" charset="0"/>
                <a:ea typeface="Arial" panose="020B0604020202020204" pitchFamily="34" charset="0"/>
                <a:cs typeface="Arial" panose="020B0604020202020204"/>
                <a:sym typeface="Arial" panose="020B0604020202020204"/>
              </a:rPr>
              <a:t>6</a:t>
            </a:r>
          </a:p>
        </p:txBody>
      </p:sp>
      <p:sp>
        <p:nvSpPr>
          <p:cNvPr id="23572" name="Text Box 20"/>
          <p:cNvSpPr txBox="1"/>
          <p:nvPr/>
        </p:nvSpPr>
        <p:spPr>
          <a:xfrm>
            <a:off x="4495800" y="3024188"/>
            <a:ext cx="571500" cy="506730"/>
          </a:xfrm>
          <a:prstGeom prst="rect">
            <a:avLst/>
          </a:prstGeom>
          <a:solidFill>
            <a:srgbClr val="92D050"/>
          </a:solidFill>
          <a:ln w="9525">
            <a:noFill/>
          </a:ln>
        </p:spPr>
        <p:txBody>
          <a:bodyPr wrap="square">
            <a:spAutoFit/>
          </a:bodyPr>
          <a:lstStyle/>
          <a:p>
            <a:pPr>
              <a:spcBef>
                <a:spcPct val="50000"/>
              </a:spcBef>
              <a:buClr>
                <a:srgbClr val="000000"/>
              </a:buClr>
            </a:pPr>
            <a:r>
              <a:rPr sz="2700" b="1" kern="0" dirty="0">
                <a:solidFill>
                  <a:srgbClr val="7030A0"/>
                </a:solidFill>
                <a:latin typeface="Calibri" panose="020F0502020204030204" charset="0"/>
                <a:ea typeface="Arial" panose="020B0604020202020204" pitchFamily="34" charset="0"/>
                <a:cs typeface="Arial" panose="020B0604020202020204"/>
                <a:sym typeface="Arial" panose="020B0604020202020204"/>
              </a:rPr>
              <a:t>18</a:t>
            </a:r>
          </a:p>
        </p:txBody>
      </p:sp>
      <p:sp>
        <p:nvSpPr>
          <p:cNvPr id="23573" name="Text Box 21"/>
          <p:cNvSpPr txBox="1"/>
          <p:nvPr/>
        </p:nvSpPr>
        <p:spPr>
          <a:xfrm>
            <a:off x="4498297" y="3029775"/>
            <a:ext cx="571500" cy="506730"/>
          </a:xfrm>
          <a:prstGeom prst="rect">
            <a:avLst/>
          </a:prstGeom>
          <a:solidFill>
            <a:srgbClr val="FF9966"/>
          </a:solidFill>
          <a:ln w="9525">
            <a:noFill/>
          </a:ln>
        </p:spPr>
        <p:txBody>
          <a:bodyPr wrap="square">
            <a:spAutoFit/>
          </a:bodyPr>
          <a:lstStyle/>
          <a:p>
            <a:pPr>
              <a:spcBef>
                <a:spcPct val="50000"/>
              </a:spcBef>
              <a:buClr>
                <a:srgbClr val="000000"/>
              </a:buClr>
            </a:pPr>
            <a:r>
              <a:rPr sz="2700" b="1" kern="0" dirty="0">
                <a:solidFill>
                  <a:srgbClr val="008000"/>
                </a:solidFill>
                <a:latin typeface="Calibri" panose="020F0502020204030204" charset="0"/>
                <a:ea typeface="Arial" panose="020B0604020202020204" pitchFamily="34" charset="0"/>
                <a:cs typeface="Arial" panose="020B0604020202020204"/>
                <a:sym typeface="Arial" panose="020B0604020202020204"/>
              </a:rPr>
              <a:t>18</a:t>
            </a:r>
          </a:p>
        </p:txBody>
      </p:sp>
    </p:spTree>
    <p:extLst>
      <p:ext uri="{BB962C8B-B14F-4D97-AF65-F5344CB8AC3E}">
        <p14:creationId xmlns:p14="http://schemas.microsoft.com/office/powerpoint/2010/main" val="33927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555"/>
                                        </p:tgtEl>
                                        <p:attrNameLst>
                                          <p:attrName>style.visibility</p:attrName>
                                        </p:attrNameLst>
                                      </p:cBhvr>
                                      <p:to>
                                        <p:strVal val="visible"/>
                                      </p:to>
                                    </p:set>
                                    <p:animEffect transition="in" filter="blinds(horizontal)">
                                      <p:cBhvr>
                                        <p:cTn id="13" dur="500"/>
                                        <p:tgtEl>
                                          <p:spTgt spid="2355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3556"/>
                                        </p:tgtEl>
                                        <p:attrNameLst>
                                          <p:attrName>style.visibility</p:attrName>
                                        </p:attrNameLst>
                                      </p:cBhvr>
                                      <p:to>
                                        <p:strVal val="visible"/>
                                      </p:to>
                                    </p:set>
                                    <p:anim calcmode="lin" valueType="num">
                                      <p:cBhvr additive="base">
                                        <p:cTn id="18" dur="500" fill="hold"/>
                                        <p:tgtEl>
                                          <p:spTgt spid="23556"/>
                                        </p:tgtEl>
                                        <p:attrNameLst>
                                          <p:attrName>ppt_x</p:attrName>
                                        </p:attrNameLst>
                                      </p:cBhvr>
                                      <p:tavLst>
                                        <p:tav tm="0">
                                          <p:val>
                                            <p:strVal val="1+#ppt_w/2"/>
                                          </p:val>
                                        </p:tav>
                                        <p:tav tm="100000">
                                          <p:val>
                                            <p:strVal val="#ppt_x"/>
                                          </p:val>
                                        </p:tav>
                                      </p:tavLst>
                                    </p:anim>
                                    <p:anim calcmode="lin" valueType="num">
                                      <p:cBhvr additive="base">
                                        <p:cTn id="19"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23558"/>
                                        </p:tgtEl>
                                        <p:attrNameLst>
                                          <p:attrName>style.visibility</p:attrName>
                                        </p:attrNameLst>
                                      </p:cBhvr>
                                      <p:to>
                                        <p:strVal val="visible"/>
                                      </p:to>
                                    </p:set>
                                    <p:anim calcmode="lin" valueType="num">
                                      <p:cBhvr>
                                        <p:cTn id="24" dur="500" fill="hold"/>
                                        <p:tgtEl>
                                          <p:spTgt spid="23558"/>
                                        </p:tgtEl>
                                        <p:attrNameLst>
                                          <p:attrName>ppt_w</p:attrName>
                                        </p:attrNameLst>
                                      </p:cBhvr>
                                      <p:tavLst>
                                        <p:tav tm="0">
                                          <p:val>
                                            <p:fltVal val="0"/>
                                          </p:val>
                                        </p:tav>
                                        <p:tav tm="100000">
                                          <p:val>
                                            <p:strVal val="#ppt_w"/>
                                          </p:val>
                                        </p:tav>
                                      </p:tavLst>
                                    </p:anim>
                                    <p:anim calcmode="lin" valueType="num">
                                      <p:cBhvr>
                                        <p:cTn id="25" dur="500" fill="hold"/>
                                        <p:tgtEl>
                                          <p:spTgt spid="23558"/>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23560"/>
                                        </p:tgtEl>
                                        <p:attrNameLst>
                                          <p:attrName>style.visibility</p:attrName>
                                        </p:attrNameLst>
                                      </p:cBhvr>
                                      <p:to>
                                        <p:strVal val="visible"/>
                                      </p:to>
                                    </p:set>
                                    <p:anim calcmode="lin" valueType="num">
                                      <p:cBhvr>
                                        <p:cTn id="30" dur="500" fill="hold"/>
                                        <p:tgtEl>
                                          <p:spTgt spid="23560"/>
                                        </p:tgtEl>
                                        <p:attrNameLst>
                                          <p:attrName>ppt_w</p:attrName>
                                        </p:attrNameLst>
                                      </p:cBhvr>
                                      <p:tavLst>
                                        <p:tav tm="0">
                                          <p:val>
                                            <p:fltVal val="0"/>
                                          </p:val>
                                        </p:tav>
                                        <p:tav tm="100000">
                                          <p:val>
                                            <p:strVal val="#ppt_w"/>
                                          </p:val>
                                        </p:tav>
                                      </p:tavLst>
                                    </p:anim>
                                    <p:anim calcmode="lin" valueType="num">
                                      <p:cBhvr>
                                        <p:cTn id="31" dur="500" fill="hold"/>
                                        <p:tgtEl>
                                          <p:spTgt spid="23560"/>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23561"/>
                                        </p:tgtEl>
                                        <p:attrNameLst>
                                          <p:attrName>style.visibility</p:attrName>
                                        </p:attrNameLst>
                                      </p:cBhvr>
                                      <p:to>
                                        <p:strVal val="visible"/>
                                      </p:to>
                                    </p:set>
                                    <p:anim calcmode="lin" valueType="num">
                                      <p:cBhvr>
                                        <p:cTn id="36" dur="500" fill="hold"/>
                                        <p:tgtEl>
                                          <p:spTgt spid="23561"/>
                                        </p:tgtEl>
                                        <p:attrNameLst>
                                          <p:attrName>ppt_w</p:attrName>
                                        </p:attrNameLst>
                                      </p:cBhvr>
                                      <p:tavLst>
                                        <p:tav tm="0">
                                          <p:val>
                                            <p:fltVal val="0"/>
                                          </p:val>
                                        </p:tav>
                                        <p:tav tm="100000">
                                          <p:val>
                                            <p:strVal val="#ppt_w"/>
                                          </p:val>
                                        </p:tav>
                                      </p:tavLst>
                                    </p:anim>
                                    <p:anim calcmode="lin" valueType="num">
                                      <p:cBhvr>
                                        <p:cTn id="37" dur="500" fill="hold"/>
                                        <p:tgtEl>
                                          <p:spTgt spid="23561"/>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23562"/>
                                        </p:tgtEl>
                                        <p:attrNameLst>
                                          <p:attrName>style.visibility</p:attrName>
                                        </p:attrNameLst>
                                      </p:cBhvr>
                                      <p:to>
                                        <p:strVal val="visible"/>
                                      </p:to>
                                    </p:set>
                                    <p:anim calcmode="lin" valueType="num">
                                      <p:cBhvr>
                                        <p:cTn id="42" dur="500" fill="hold"/>
                                        <p:tgtEl>
                                          <p:spTgt spid="23562"/>
                                        </p:tgtEl>
                                        <p:attrNameLst>
                                          <p:attrName>ppt_w</p:attrName>
                                        </p:attrNameLst>
                                      </p:cBhvr>
                                      <p:tavLst>
                                        <p:tav tm="0">
                                          <p:val>
                                            <p:fltVal val="0"/>
                                          </p:val>
                                        </p:tav>
                                        <p:tav tm="100000">
                                          <p:val>
                                            <p:strVal val="#ppt_w"/>
                                          </p:val>
                                        </p:tav>
                                      </p:tavLst>
                                    </p:anim>
                                    <p:anim calcmode="lin" valueType="num">
                                      <p:cBhvr>
                                        <p:cTn id="43" dur="500" fill="hold"/>
                                        <p:tgtEl>
                                          <p:spTgt spid="23562"/>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23563"/>
                                        </p:tgtEl>
                                        <p:attrNameLst>
                                          <p:attrName>style.visibility</p:attrName>
                                        </p:attrNameLst>
                                      </p:cBhvr>
                                      <p:to>
                                        <p:strVal val="visible"/>
                                      </p:to>
                                    </p:set>
                                    <p:anim calcmode="lin" valueType="num">
                                      <p:cBhvr>
                                        <p:cTn id="48" dur="500" fill="hold"/>
                                        <p:tgtEl>
                                          <p:spTgt spid="23563"/>
                                        </p:tgtEl>
                                        <p:attrNameLst>
                                          <p:attrName>ppt_w</p:attrName>
                                        </p:attrNameLst>
                                      </p:cBhvr>
                                      <p:tavLst>
                                        <p:tav tm="0">
                                          <p:val>
                                            <p:fltVal val="0"/>
                                          </p:val>
                                        </p:tav>
                                        <p:tav tm="100000">
                                          <p:val>
                                            <p:strVal val="#ppt_w"/>
                                          </p:val>
                                        </p:tav>
                                      </p:tavLst>
                                    </p:anim>
                                    <p:anim calcmode="lin" valueType="num">
                                      <p:cBhvr>
                                        <p:cTn id="49" dur="500" fill="hold"/>
                                        <p:tgtEl>
                                          <p:spTgt spid="23563"/>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23564"/>
                                        </p:tgtEl>
                                        <p:attrNameLst>
                                          <p:attrName>style.visibility</p:attrName>
                                        </p:attrNameLst>
                                      </p:cBhvr>
                                      <p:to>
                                        <p:strVal val="visible"/>
                                      </p:to>
                                    </p:set>
                                    <p:anim calcmode="lin" valueType="num">
                                      <p:cBhvr>
                                        <p:cTn id="54" dur="500" fill="hold"/>
                                        <p:tgtEl>
                                          <p:spTgt spid="23564"/>
                                        </p:tgtEl>
                                        <p:attrNameLst>
                                          <p:attrName>ppt_w</p:attrName>
                                        </p:attrNameLst>
                                      </p:cBhvr>
                                      <p:tavLst>
                                        <p:tav tm="0">
                                          <p:val>
                                            <p:fltVal val="0"/>
                                          </p:val>
                                        </p:tav>
                                        <p:tav tm="100000">
                                          <p:val>
                                            <p:strVal val="#ppt_w"/>
                                          </p:val>
                                        </p:tav>
                                      </p:tavLst>
                                    </p:anim>
                                    <p:anim calcmode="lin" valueType="num">
                                      <p:cBhvr>
                                        <p:cTn id="55" dur="500" fill="hold"/>
                                        <p:tgtEl>
                                          <p:spTgt spid="23564"/>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3557"/>
                                        </p:tgtEl>
                                        <p:attrNameLst>
                                          <p:attrName>style.visibility</p:attrName>
                                        </p:attrNameLst>
                                      </p:cBhvr>
                                      <p:to>
                                        <p:strVal val="visible"/>
                                      </p:to>
                                    </p:set>
                                    <p:anim calcmode="lin" valueType="num">
                                      <p:cBhvr additive="base">
                                        <p:cTn id="60" dur="500" fill="hold"/>
                                        <p:tgtEl>
                                          <p:spTgt spid="23557"/>
                                        </p:tgtEl>
                                        <p:attrNameLst>
                                          <p:attrName>ppt_x</p:attrName>
                                        </p:attrNameLst>
                                      </p:cBhvr>
                                      <p:tavLst>
                                        <p:tav tm="0">
                                          <p:val>
                                            <p:strVal val="1+#ppt_w/2"/>
                                          </p:val>
                                        </p:tav>
                                        <p:tav tm="100000">
                                          <p:val>
                                            <p:strVal val="#ppt_x"/>
                                          </p:val>
                                        </p:tav>
                                      </p:tavLst>
                                    </p:anim>
                                    <p:anim calcmode="lin" valueType="num">
                                      <p:cBhvr additive="base">
                                        <p:cTn id="61"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grpId="0" nodeType="clickEffect">
                                  <p:stCondLst>
                                    <p:cond delay="0"/>
                                  </p:stCondLst>
                                  <p:childTnLst>
                                    <p:set>
                                      <p:cBhvr>
                                        <p:cTn id="65" dur="1" fill="hold">
                                          <p:stCondLst>
                                            <p:cond delay="0"/>
                                          </p:stCondLst>
                                        </p:cTn>
                                        <p:tgtEl>
                                          <p:spTgt spid="23565"/>
                                        </p:tgtEl>
                                        <p:attrNameLst>
                                          <p:attrName>style.visibility</p:attrName>
                                        </p:attrNameLst>
                                      </p:cBhvr>
                                      <p:to>
                                        <p:strVal val="visible"/>
                                      </p:to>
                                    </p:set>
                                    <p:anim calcmode="lin" valueType="num">
                                      <p:cBhvr>
                                        <p:cTn id="66" dur="500" fill="hold"/>
                                        <p:tgtEl>
                                          <p:spTgt spid="23565"/>
                                        </p:tgtEl>
                                        <p:attrNameLst>
                                          <p:attrName>ppt_w</p:attrName>
                                        </p:attrNameLst>
                                      </p:cBhvr>
                                      <p:tavLst>
                                        <p:tav tm="0">
                                          <p:val>
                                            <p:fltVal val="0"/>
                                          </p:val>
                                        </p:tav>
                                        <p:tav tm="100000">
                                          <p:val>
                                            <p:strVal val="#ppt_w"/>
                                          </p:val>
                                        </p:tav>
                                      </p:tavLst>
                                    </p:anim>
                                    <p:anim calcmode="lin" valueType="num">
                                      <p:cBhvr>
                                        <p:cTn id="67" dur="500" fill="hold"/>
                                        <p:tgtEl>
                                          <p:spTgt spid="23565"/>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23567"/>
                                        </p:tgtEl>
                                        <p:attrNameLst>
                                          <p:attrName>style.visibility</p:attrName>
                                        </p:attrNameLst>
                                      </p:cBhvr>
                                      <p:to>
                                        <p:strVal val="visible"/>
                                      </p:to>
                                    </p:set>
                                    <p:anim calcmode="lin" valueType="num">
                                      <p:cBhvr>
                                        <p:cTn id="72" dur="500" fill="hold"/>
                                        <p:tgtEl>
                                          <p:spTgt spid="23567"/>
                                        </p:tgtEl>
                                        <p:attrNameLst>
                                          <p:attrName>ppt_w</p:attrName>
                                        </p:attrNameLst>
                                      </p:cBhvr>
                                      <p:tavLst>
                                        <p:tav tm="0">
                                          <p:val>
                                            <p:fltVal val="0"/>
                                          </p:val>
                                        </p:tav>
                                        <p:tav tm="100000">
                                          <p:val>
                                            <p:strVal val="#ppt_w"/>
                                          </p:val>
                                        </p:tav>
                                      </p:tavLst>
                                    </p:anim>
                                    <p:anim calcmode="lin" valueType="num">
                                      <p:cBhvr>
                                        <p:cTn id="73" dur="500" fill="hold"/>
                                        <p:tgtEl>
                                          <p:spTgt spid="23567"/>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grpId="0" nodeType="clickEffect">
                                  <p:stCondLst>
                                    <p:cond delay="0"/>
                                  </p:stCondLst>
                                  <p:childTnLst>
                                    <p:set>
                                      <p:cBhvr>
                                        <p:cTn id="77" dur="1" fill="hold">
                                          <p:stCondLst>
                                            <p:cond delay="0"/>
                                          </p:stCondLst>
                                        </p:cTn>
                                        <p:tgtEl>
                                          <p:spTgt spid="23572"/>
                                        </p:tgtEl>
                                        <p:attrNameLst>
                                          <p:attrName>style.visibility</p:attrName>
                                        </p:attrNameLst>
                                      </p:cBhvr>
                                      <p:to>
                                        <p:strVal val="visible"/>
                                      </p:to>
                                    </p:set>
                                    <p:anim calcmode="lin" valueType="num">
                                      <p:cBhvr>
                                        <p:cTn id="78" dur="500" fill="hold"/>
                                        <p:tgtEl>
                                          <p:spTgt spid="23572"/>
                                        </p:tgtEl>
                                        <p:attrNameLst>
                                          <p:attrName>ppt_w</p:attrName>
                                        </p:attrNameLst>
                                      </p:cBhvr>
                                      <p:tavLst>
                                        <p:tav tm="0">
                                          <p:val>
                                            <p:fltVal val="0"/>
                                          </p:val>
                                        </p:tav>
                                        <p:tav tm="100000">
                                          <p:val>
                                            <p:strVal val="#ppt_w"/>
                                          </p:val>
                                        </p:tav>
                                      </p:tavLst>
                                    </p:anim>
                                    <p:anim calcmode="lin" valueType="num">
                                      <p:cBhvr>
                                        <p:cTn id="79" dur="500" fill="hold"/>
                                        <p:tgtEl>
                                          <p:spTgt spid="23572"/>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3" presetClass="entr" presetSubtype="16" fill="hold" grpId="0" nodeType="clickEffect">
                                  <p:stCondLst>
                                    <p:cond delay="0"/>
                                  </p:stCondLst>
                                  <p:childTnLst>
                                    <p:set>
                                      <p:cBhvr>
                                        <p:cTn id="83" dur="1" fill="hold">
                                          <p:stCondLst>
                                            <p:cond delay="0"/>
                                          </p:stCondLst>
                                        </p:cTn>
                                        <p:tgtEl>
                                          <p:spTgt spid="23570"/>
                                        </p:tgtEl>
                                        <p:attrNameLst>
                                          <p:attrName>style.visibility</p:attrName>
                                        </p:attrNameLst>
                                      </p:cBhvr>
                                      <p:to>
                                        <p:strVal val="visible"/>
                                      </p:to>
                                    </p:set>
                                    <p:anim calcmode="lin" valueType="num">
                                      <p:cBhvr>
                                        <p:cTn id="84" dur="500" fill="hold"/>
                                        <p:tgtEl>
                                          <p:spTgt spid="23570"/>
                                        </p:tgtEl>
                                        <p:attrNameLst>
                                          <p:attrName>ppt_w</p:attrName>
                                        </p:attrNameLst>
                                      </p:cBhvr>
                                      <p:tavLst>
                                        <p:tav tm="0">
                                          <p:val>
                                            <p:fltVal val="0"/>
                                          </p:val>
                                        </p:tav>
                                        <p:tav tm="100000">
                                          <p:val>
                                            <p:strVal val="#ppt_w"/>
                                          </p:val>
                                        </p:tav>
                                      </p:tavLst>
                                    </p:anim>
                                    <p:anim calcmode="lin" valueType="num">
                                      <p:cBhvr>
                                        <p:cTn id="85" dur="500" fill="hold"/>
                                        <p:tgtEl>
                                          <p:spTgt spid="23570"/>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grpId="0" nodeType="clickEffect">
                                  <p:stCondLst>
                                    <p:cond delay="0"/>
                                  </p:stCondLst>
                                  <p:childTnLst>
                                    <p:set>
                                      <p:cBhvr>
                                        <p:cTn id="89" dur="1" fill="hold">
                                          <p:stCondLst>
                                            <p:cond delay="0"/>
                                          </p:stCondLst>
                                        </p:cTn>
                                        <p:tgtEl>
                                          <p:spTgt spid="23569"/>
                                        </p:tgtEl>
                                        <p:attrNameLst>
                                          <p:attrName>style.visibility</p:attrName>
                                        </p:attrNameLst>
                                      </p:cBhvr>
                                      <p:to>
                                        <p:strVal val="visible"/>
                                      </p:to>
                                    </p:set>
                                    <p:anim calcmode="lin" valueType="num">
                                      <p:cBhvr>
                                        <p:cTn id="90" dur="500" fill="hold"/>
                                        <p:tgtEl>
                                          <p:spTgt spid="23569"/>
                                        </p:tgtEl>
                                        <p:attrNameLst>
                                          <p:attrName>ppt_w</p:attrName>
                                        </p:attrNameLst>
                                      </p:cBhvr>
                                      <p:tavLst>
                                        <p:tav tm="0">
                                          <p:val>
                                            <p:fltVal val="0"/>
                                          </p:val>
                                        </p:tav>
                                        <p:tav tm="100000">
                                          <p:val>
                                            <p:strVal val="#ppt_w"/>
                                          </p:val>
                                        </p:tav>
                                      </p:tavLst>
                                    </p:anim>
                                    <p:anim calcmode="lin" valueType="num">
                                      <p:cBhvr>
                                        <p:cTn id="91" dur="500" fill="hold"/>
                                        <p:tgtEl>
                                          <p:spTgt spid="23569"/>
                                        </p:tgtEl>
                                        <p:attrNameLst>
                                          <p:attrName>ppt_h</p:attrName>
                                        </p:attrNameLst>
                                      </p:cBhvr>
                                      <p:tavLst>
                                        <p:tav tm="0">
                                          <p:val>
                                            <p:fltVal val="0"/>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23" presetClass="entr" presetSubtype="16" fill="hold" grpId="0" nodeType="clickEffect">
                                  <p:stCondLst>
                                    <p:cond delay="0"/>
                                  </p:stCondLst>
                                  <p:childTnLst>
                                    <p:set>
                                      <p:cBhvr>
                                        <p:cTn id="95" dur="1" fill="hold">
                                          <p:stCondLst>
                                            <p:cond delay="0"/>
                                          </p:stCondLst>
                                        </p:cTn>
                                        <p:tgtEl>
                                          <p:spTgt spid="23571"/>
                                        </p:tgtEl>
                                        <p:attrNameLst>
                                          <p:attrName>style.visibility</p:attrName>
                                        </p:attrNameLst>
                                      </p:cBhvr>
                                      <p:to>
                                        <p:strVal val="visible"/>
                                      </p:to>
                                    </p:set>
                                    <p:anim calcmode="lin" valueType="num">
                                      <p:cBhvr>
                                        <p:cTn id="96" dur="500" fill="hold"/>
                                        <p:tgtEl>
                                          <p:spTgt spid="23571"/>
                                        </p:tgtEl>
                                        <p:attrNameLst>
                                          <p:attrName>ppt_w</p:attrName>
                                        </p:attrNameLst>
                                      </p:cBhvr>
                                      <p:tavLst>
                                        <p:tav tm="0">
                                          <p:val>
                                            <p:fltVal val="0"/>
                                          </p:val>
                                        </p:tav>
                                        <p:tav tm="100000">
                                          <p:val>
                                            <p:strVal val="#ppt_w"/>
                                          </p:val>
                                        </p:tav>
                                      </p:tavLst>
                                    </p:anim>
                                    <p:anim calcmode="lin" valueType="num">
                                      <p:cBhvr>
                                        <p:cTn id="97" dur="500" fill="hold"/>
                                        <p:tgtEl>
                                          <p:spTgt spid="23571"/>
                                        </p:tgtEl>
                                        <p:attrNameLst>
                                          <p:attrName>ppt_h</p:attrName>
                                        </p:attrNameLst>
                                      </p:cBhvr>
                                      <p:tavLst>
                                        <p:tav tm="0">
                                          <p:val>
                                            <p:fltVal val="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9" presetClass="entr" presetSubtype="10" fill="hold" grpId="0" nodeType="clickEffect">
                                  <p:stCondLst>
                                    <p:cond delay="0"/>
                                  </p:stCondLst>
                                  <p:childTnLst>
                                    <p:set>
                                      <p:cBhvr>
                                        <p:cTn id="101" dur="1" fill="hold">
                                          <p:stCondLst>
                                            <p:cond delay="0"/>
                                          </p:stCondLst>
                                        </p:cTn>
                                        <p:tgtEl>
                                          <p:spTgt spid="23573"/>
                                        </p:tgtEl>
                                        <p:attrNameLst>
                                          <p:attrName>style.visibility</p:attrName>
                                        </p:attrNameLst>
                                      </p:cBhvr>
                                      <p:to>
                                        <p:strVal val="visible"/>
                                      </p:to>
                                    </p:set>
                                    <p:anim calcmode="lin" valueType="num">
                                      <p:cBhvr>
                                        <p:cTn id="102" dur="5000" fill="hold"/>
                                        <p:tgtEl>
                                          <p:spTgt spid="23573"/>
                                        </p:tgtEl>
                                        <p:attrNameLst>
                                          <p:attrName>ppt_w</p:attrName>
                                        </p:attrNameLst>
                                      </p:cBhvr>
                                      <p:tavLst>
                                        <p:tav tm="0" fmla="#ppt_w*sin(2.5*pi*$)">
                                          <p:val>
                                            <p:fltVal val="0"/>
                                          </p:val>
                                        </p:tav>
                                        <p:tav tm="100000">
                                          <p:val>
                                            <p:fltVal val="0"/>
                                          </p:val>
                                        </p:tav>
                                      </p:tavLst>
                                    </p:anim>
                                    <p:anim calcmode="lin" valueType="num">
                                      <p:cBhvr>
                                        <p:cTn id="103" dur="5000" fill="hold"/>
                                        <p:tgtEl>
                                          <p:spTgt spid="235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ldLvl="0" animBg="1"/>
      <p:bldP spid="23555" grpId="0" bldLvl="0" animBg="1"/>
      <p:bldP spid="23556" grpId="0" bldLvl="0" animBg="1"/>
      <p:bldP spid="23557" grpId="0" bldLvl="0" animBg="1"/>
      <p:bldP spid="23558" grpId="0" bldLvl="0" animBg="1"/>
      <p:bldP spid="23560" grpId="0" bldLvl="0" animBg="1"/>
      <p:bldP spid="23561" grpId="0" bldLvl="0" animBg="1"/>
      <p:bldP spid="23562" grpId="0" bldLvl="0" animBg="1"/>
      <p:bldP spid="23563" grpId="0" bldLvl="0" animBg="1"/>
      <p:bldP spid="23564" grpId="0" bldLvl="0" animBg="1"/>
      <p:bldP spid="23565" grpId="0" bldLvl="0" animBg="1"/>
      <p:bldP spid="23567" grpId="0" bldLvl="0" animBg="1"/>
      <p:bldP spid="23569" grpId="0" bldLvl="0" animBg="1"/>
      <p:bldP spid="23570" grpId="0" bldLvl="0" animBg="1"/>
      <p:bldP spid="23571" grpId="0" bldLvl="0" animBg="1"/>
      <p:bldP spid="23572" grpId="0" bldLvl="0" animBg="1"/>
      <p:bldP spid="2357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653316" y="319088"/>
            <a:ext cx="113792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075" name="Picture 3" descr="an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77951" y="319088"/>
            <a:ext cx="19304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47800"/>
            <a:ext cx="11277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5">
            <a:hlinkClick r:id="rId6" action="ppaction://hlinksldjump"/>
          </p:cNvPr>
          <p:cNvSpPr>
            <a:spLocks noChangeArrowheads="1" noChangeShapeType="1" noTextEdit="1"/>
          </p:cNvSpPr>
          <p:nvPr/>
        </p:nvSpPr>
        <p:spPr bwMode="auto">
          <a:xfrm>
            <a:off x="3759200" y="547688"/>
            <a:ext cx="6908800" cy="60960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a:ea typeface="+mn-ea"/>
                <a:cs typeface="Times New Roman"/>
              </a:rPr>
              <a:t>rung chuông vàng</a:t>
            </a:r>
          </a:p>
        </p:txBody>
      </p:sp>
      <p:pic>
        <p:nvPicPr>
          <p:cNvPr id="3109" name="Picture 98" descr="star_tip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769600" y="838200"/>
            <a:ext cx="71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637524" y="2116918"/>
            <a:ext cx="1567668" cy="16248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hlinkClick r:id="rId8" action="ppaction://hlinksldjump"/>
              </a:rPr>
              <a:t>CÂU 2</a:t>
            </a:r>
            <a:endParaRPr kumimoji="0" lang="en-US" sz="2400" b="1" i="0" u="none" strike="noStrike" kern="1200" cap="none" spc="0" normalizeH="0" baseline="0" noProof="0" dirty="0">
              <a:ln>
                <a:noFill/>
              </a:ln>
              <a:solidFill>
                <a:srgbClr val="FF0000"/>
              </a:solidFill>
              <a:effectLst/>
              <a:uLnTx/>
              <a:uFillTx/>
              <a:latin typeface="Calibri"/>
              <a:ea typeface="+mn-ea"/>
              <a:cs typeface="+mn-cs"/>
            </a:endParaRPr>
          </a:p>
        </p:txBody>
      </p:sp>
      <p:sp>
        <p:nvSpPr>
          <p:cNvPr id="100" name="Oval 99"/>
          <p:cNvSpPr/>
          <p:nvPr/>
        </p:nvSpPr>
        <p:spPr>
          <a:xfrm>
            <a:off x="5559082" y="2155337"/>
            <a:ext cx="1567668" cy="16248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hlinkClick r:id="rId9" action="ppaction://hlinksldjump"/>
              </a:rPr>
              <a:t>CÂU 3</a:t>
            </a:r>
            <a:endParaRPr kumimoji="0" lang="en-US" sz="2400" b="1" i="0" u="none" strike="noStrike" kern="1200" cap="none" spc="0" normalizeH="0" baseline="0" noProof="0" dirty="0">
              <a:ln>
                <a:noFill/>
              </a:ln>
              <a:solidFill>
                <a:srgbClr val="FF0000"/>
              </a:solidFill>
              <a:effectLst/>
              <a:uLnTx/>
              <a:uFillTx/>
              <a:latin typeface="Calibri"/>
              <a:ea typeface="+mn-ea"/>
              <a:cs typeface="+mn-cs"/>
            </a:endParaRPr>
          </a:p>
        </p:txBody>
      </p:sp>
      <p:sp>
        <p:nvSpPr>
          <p:cNvPr id="101" name="Oval 100">
            <a:hlinkClick r:id="rId10" action="ppaction://hlinksldjump"/>
          </p:cNvPr>
          <p:cNvSpPr/>
          <p:nvPr/>
        </p:nvSpPr>
        <p:spPr>
          <a:xfrm>
            <a:off x="1969477" y="2155337"/>
            <a:ext cx="1496646" cy="15863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hlinkClick r:id="rId10" action="ppaction://hlinksldjump"/>
              </a:rPr>
              <a:t>CÂU</a:t>
            </a:r>
            <a:r>
              <a:rPr kumimoji="0" lang="en-US" sz="2400" b="1" i="0" u="none" strike="noStrike" kern="1200" cap="none" spc="0" normalizeH="0" baseline="0" noProof="0" dirty="0">
                <a:ln>
                  <a:noFill/>
                </a:ln>
                <a:solidFill>
                  <a:srgbClr val="FF0000"/>
                </a:solidFill>
                <a:effectLst/>
                <a:uLnTx/>
                <a:uFillTx/>
                <a:latin typeface="Calibri"/>
                <a:ea typeface="+mn-ea"/>
                <a:cs typeface="+mn-cs"/>
              </a:rPr>
              <a:t> 1</a:t>
            </a:r>
          </a:p>
        </p:txBody>
      </p:sp>
      <p:sp>
        <p:nvSpPr>
          <p:cNvPr id="102" name="Oval 101"/>
          <p:cNvSpPr/>
          <p:nvPr/>
        </p:nvSpPr>
        <p:spPr>
          <a:xfrm>
            <a:off x="6342916" y="4149967"/>
            <a:ext cx="1567668" cy="16248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hlinkClick r:id="rId11" action="ppaction://hlinksldjump"/>
              </a:rPr>
              <a:t>CÂU 7</a:t>
            </a:r>
            <a:endParaRPr kumimoji="0" lang="en-US" sz="2400" b="1" i="0" u="none" strike="noStrike" kern="1200" cap="none" spc="0" normalizeH="0" baseline="0" noProof="0" dirty="0">
              <a:ln>
                <a:noFill/>
              </a:ln>
              <a:solidFill>
                <a:srgbClr val="FF0000"/>
              </a:solidFill>
              <a:effectLst/>
              <a:uLnTx/>
              <a:uFillTx/>
              <a:latin typeface="Calibri"/>
              <a:ea typeface="+mn-ea"/>
              <a:cs typeface="+mn-cs"/>
            </a:endParaRPr>
          </a:p>
        </p:txBody>
      </p:sp>
      <p:sp>
        <p:nvSpPr>
          <p:cNvPr id="103" name="Oval 102"/>
          <p:cNvSpPr/>
          <p:nvPr/>
        </p:nvSpPr>
        <p:spPr>
          <a:xfrm>
            <a:off x="4421358" y="4149968"/>
            <a:ext cx="1567668" cy="16248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hlinkClick r:id="rId12" action="ppaction://hlinksldjump"/>
              </a:rPr>
              <a:t>CÂU 6</a:t>
            </a:r>
            <a:endParaRPr kumimoji="0" lang="en-US" sz="2400" b="1" i="0" u="none" strike="noStrike" kern="1200" cap="none" spc="0" normalizeH="0" baseline="0" noProof="0" dirty="0">
              <a:ln>
                <a:noFill/>
              </a:ln>
              <a:solidFill>
                <a:srgbClr val="FF0000"/>
              </a:solidFill>
              <a:effectLst/>
              <a:uLnTx/>
              <a:uFillTx/>
              <a:latin typeface="Calibri"/>
              <a:ea typeface="+mn-ea"/>
              <a:cs typeface="+mn-cs"/>
            </a:endParaRPr>
          </a:p>
        </p:txBody>
      </p:sp>
      <p:sp>
        <p:nvSpPr>
          <p:cNvPr id="104" name="Oval 103"/>
          <p:cNvSpPr/>
          <p:nvPr/>
        </p:nvSpPr>
        <p:spPr>
          <a:xfrm>
            <a:off x="2524517" y="4149968"/>
            <a:ext cx="1567668" cy="16248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hlinkClick r:id="rId13" action="ppaction://hlinksldjump"/>
              </a:rPr>
              <a:t>CÂU 5</a:t>
            </a:r>
            <a:endParaRPr kumimoji="0" lang="en-US" sz="2400" b="1" i="0" u="none" strike="noStrike" kern="1200" cap="none" spc="0" normalizeH="0" baseline="0" noProof="0" dirty="0">
              <a:ln>
                <a:noFill/>
              </a:ln>
              <a:solidFill>
                <a:srgbClr val="FF0000"/>
              </a:solidFill>
              <a:effectLst/>
              <a:uLnTx/>
              <a:uFillTx/>
              <a:latin typeface="Calibri"/>
              <a:ea typeface="+mn-ea"/>
              <a:cs typeface="+mn-cs"/>
            </a:endParaRPr>
          </a:p>
        </p:txBody>
      </p:sp>
      <p:sp>
        <p:nvSpPr>
          <p:cNvPr id="105" name="Oval 104"/>
          <p:cNvSpPr/>
          <p:nvPr/>
        </p:nvSpPr>
        <p:spPr>
          <a:xfrm>
            <a:off x="7276855" y="1976508"/>
            <a:ext cx="1567668" cy="16248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hlinkClick r:id="rId14" action="ppaction://hlinksldjump"/>
              </a:rPr>
              <a:t>CÂU 4</a:t>
            </a:r>
            <a:endParaRPr kumimoji="0" lang="en-US" sz="2400" b="1" i="0" u="none" strike="noStrike" kern="1200" cap="none" spc="0" normalizeH="0" baseline="0" noProof="0" dirty="0">
              <a:ln>
                <a:noFill/>
              </a:ln>
              <a:solidFill>
                <a:srgbClr val="FF0000"/>
              </a:solidFill>
              <a:effectLst/>
              <a:uLnTx/>
              <a:uFillTx/>
              <a:latin typeface="Calibri"/>
              <a:ea typeface="+mn-ea"/>
              <a:cs typeface="+mn-cs"/>
            </a:endParaRPr>
          </a:p>
        </p:txBody>
      </p:sp>
      <p:sp>
        <p:nvSpPr>
          <p:cNvPr id="3" name="Rectangle 2"/>
          <p:cNvSpPr/>
          <p:nvPr/>
        </p:nvSpPr>
        <p:spPr>
          <a:xfrm>
            <a:off x="9284677" y="1475936"/>
            <a:ext cx="2747839" cy="5155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LUẬT CHƠI: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1 HS SẼ LẦN LƯỢT TRẢ LỜI CÁC CÂU HỎI.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NẾU TRẢ LỜI SAI SẼ NHƯỜNG QUYỀN TRẢ LỜI CHO BẠN KHÁC.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HS ĐI ĐẾN CÂU HỎI CUỐI CÙNG SẼ CHIẾN THẮNG.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ight Arrow 3">
            <a:hlinkClick r:id="rId15" action="ppaction://hlinksldjump"/>
          </p:cNvPr>
          <p:cNvSpPr/>
          <p:nvPr/>
        </p:nvSpPr>
        <p:spPr>
          <a:xfrm>
            <a:off x="8060689" y="5992837"/>
            <a:ext cx="534671" cy="422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85607873"/>
      </p:ext>
    </p:extLst>
  </p:cSld>
  <p:clrMapOvr>
    <a:masterClrMapping/>
  </p:clrMapOvr>
  <p:transition spd="slow" advClick="0">
    <p:zoom/>
    <p:sndAc>
      <p:stSnd>
        <p:snd r:embed="rId3" name="bomb.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3759200" y="3962400"/>
            <a:ext cx="26416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99" name="AutoShape 2"/>
          <p:cNvSpPr>
            <a:spLocks noChangeArrowheads="1"/>
          </p:cNvSpPr>
          <p:nvPr/>
        </p:nvSpPr>
        <p:spPr bwMode="auto">
          <a:xfrm>
            <a:off x="304800" y="174406"/>
            <a:ext cx="113792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100" name="Picture 3"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77951" y="319088"/>
            <a:ext cx="19304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5600" y="1447800"/>
            <a:ext cx="11277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WordArt 5"/>
          <p:cNvSpPr>
            <a:spLocks noChangeArrowheads="1" noChangeShapeType="1" noTextEdit="1"/>
          </p:cNvSpPr>
          <p:nvPr/>
        </p:nvSpPr>
        <p:spPr bwMode="auto">
          <a:xfrm>
            <a:off x="3759200" y="547688"/>
            <a:ext cx="6908800" cy="60960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a:ea typeface="+mn-ea"/>
                <a:cs typeface="Times New Roman"/>
              </a:rPr>
              <a:t>Rung chuông vàng</a:t>
            </a:r>
          </a:p>
        </p:txBody>
      </p:sp>
      <p:sp>
        <p:nvSpPr>
          <p:cNvPr id="4103" name="AutoShape 6"/>
          <p:cNvSpPr>
            <a:spLocks noChangeArrowheads="1"/>
          </p:cNvSpPr>
          <p:nvPr/>
        </p:nvSpPr>
        <p:spPr bwMode="auto">
          <a:xfrm>
            <a:off x="5080000" y="1604964"/>
            <a:ext cx="22352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04" name="AutoShape 7"/>
          <p:cNvSpPr>
            <a:spLocks noChangeArrowheads="1"/>
          </p:cNvSpPr>
          <p:nvPr/>
        </p:nvSpPr>
        <p:spPr bwMode="auto">
          <a:xfrm>
            <a:off x="5177367" y="1655763"/>
            <a:ext cx="2048933"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05" name="Text Box 8"/>
          <p:cNvSpPr txBox="1">
            <a:spLocks noChangeArrowheads="1"/>
          </p:cNvSpPr>
          <p:nvPr/>
        </p:nvSpPr>
        <p:spPr bwMode="auto">
          <a:xfrm>
            <a:off x="5126567" y="1639888"/>
            <a:ext cx="215053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nBlack" pitchFamily="34" charset="0"/>
                <a:ea typeface="+mn-ea"/>
                <a:cs typeface="+mn-cs"/>
              </a:rPr>
              <a:t>C©u hái 1</a:t>
            </a:r>
          </a:p>
        </p:txBody>
      </p:sp>
      <p:grpSp>
        <p:nvGrpSpPr>
          <p:cNvPr id="4106" name="Group 9"/>
          <p:cNvGrpSpPr>
            <a:grpSpLocks/>
          </p:cNvGrpSpPr>
          <p:nvPr/>
        </p:nvGrpSpPr>
        <p:grpSpPr bwMode="auto">
          <a:xfrm>
            <a:off x="9550400" y="6019801"/>
            <a:ext cx="1557867" cy="561975"/>
            <a:chOff x="4512" y="3792"/>
            <a:chExt cx="736" cy="354"/>
          </a:xfrm>
        </p:grpSpPr>
        <p:pic>
          <p:nvPicPr>
            <p:cNvPr id="2" name="Picture 10" descr="ani3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a:hlinkClick r:id="" action="ppaction://noaction"/>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VnArial Narrow" pitchFamily="34" charset="0"/>
                  <a:ea typeface="+mn-ea"/>
                  <a:cs typeface="+mn-cs"/>
                  <a:hlinkClick r:id="rId9" action="ppaction://hlinksldjump"/>
                </a:rPr>
                <a:t>Home</a:t>
              </a:r>
              <a:endParaRPr kumimoji="0" lang="en-US" sz="2000" b="1" i="0" u="none" strike="noStrike" kern="1200" cap="none" spc="0" normalizeH="0" baseline="0" noProof="0" dirty="0">
                <a:ln>
                  <a:noFill/>
                </a:ln>
                <a:solidFill>
                  <a:prstClr val="black"/>
                </a:solidFill>
                <a:effectLst/>
                <a:uLnTx/>
                <a:uFillTx/>
                <a:latin typeface=".VnArial Narrow" pitchFamily="34" charset="0"/>
                <a:ea typeface="+mn-ea"/>
                <a:cs typeface="+mn-cs"/>
              </a:endParaRPr>
            </a:p>
          </p:txBody>
        </p:sp>
      </p:grpSp>
      <p:pic>
        <p:nvPicPr>
          <p:cNvPr id="4" name="Picture 14" descr="star_tip_md_wht"/>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769600" y="838200"/>
            <a:ext cx="71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5" descr="people008"/>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1117600" y="52832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112" name="Text Box 16"/>
              <p:cNvSpPr txBox="1">
                <a:spLocks noChangeArrowheads="1"/>
              </p:cNvSpPr>
              <p:nvPr/>
            </p:nvSpPr>
            <p:spPr bwMode="auto">
              <a:xfrm>
                <a:off x="508000" y="2438401"/>
                <a:ext cx="11176000"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3" indent="0" algn="l" defTabSz="914400" rtl="0" eaLnBrk="1" fontAlgn="auto" latinLnBrk="0" hangingPunct="1">
                  <a:lnSpc>
                    <a:spcPct val="100000"/>
                  </a:lnSpc>
                  <a:spcBef>
                    <a:spcPct val="500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𝑺</m:t>
                      </m:r>
                      <m:r>
                        <a:rPr kumimoji="0" lang="en-US" sz="28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ố </m:t>
                      </m:r>
                      <m:r>
                        <a:rPr kumimoji="0" lang="en-US" sz="28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𝒏</m:t>
                      </m:r>
                      <m:r>
                        <a:rPr kumimoji="0" lang="en-US" sz="28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à</m:t>
                      </m:r>
                      <m:r>
                        <a:rPr kumimoji="0" lang="en-US" sz="28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𝒐</m:t>
                      </m:r>
                      <m:r>
                        <a:rPr kumimoji="0" lang="en-US" sz="28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m:t>
                      </m:r>
                      <m:r>
                        <a:rPr kumimoji="0" lang="en-US" sz="28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𝒄𝒉𝒊𝒂</m:t>
                      </m:r>
                      <m:r>
                        <a:rPr kumimoji="0" lang="en-US" sz="28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m:t>
                      </m:r>
                      <m:r>
                        <a:rPr kumimoji="0" lang="en-US" sz="28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𝒉</m:t>
                      </m:r>
                      <m:r>
                        <a:rPr kumimoji="0" lang="en-US" sz="28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ế</m:t>
                      </m:r>
                      <m:r>
                        <a:rPr kumimoji="0" lang="en-US" sz="28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𝒕</m:t>
                      </m:r>
                      <m:r>
                        <a:rPr kumimoji="0" lang="en-US" sz="28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m:t>
                      </m:r>
                      <m:r>
                        <a:rPr kumimoji="0" lang="en-US" sz="28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𝒄𝒉𝒐</m:t>
                      </m:r>
                      <m:r>
                        <a:rPr kumimoji="0" lang="en-US" sz="28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m:t>
                      </m:r>
                      <m:r>
                        <a:rPr kumimoji="0" lang="en-US" sz="28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𝟏𝟐</m:t>
                      </m:r>
                      <m:r>
                        <a:rPr kumimoji="0" lang="en-US" sz="2800" b="1" i="1"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 </m:t>
                      </m:r>
                    </m:oMath>
                  </m:oMathPara>
                </a14:m>
                <a:endParaRPr kumimoji="0" lang="en-US" sz="2800" i="0" u="none" strike="noStrike" kern="1200" cap="none" spc="0" normalizeH="0" baseline="0" noProof="0" dirty="0">
                  <a:ln>
                    <a:noFill/>
                  </a:ln>
                  <a:solidFill>
                    <a:srgbClr val="0070C0"/>
                  </a:solidFill>
                  <a:effectLst/>
                  <a:uLnTx/>
                  <a:uFillTx/>
                  <a:latin typeface="Arial" pitchFamily="34" charset="0"/>
                  <a:ea typeface="Tahoma"/>
                  <a:cs typeface="Arial" pitchFamily="34" charset="0"/>
                </a:endParaRPr>
              </a:p>
            </p:txBody>
          </p:sp>
        </mc:Choice>
        <mc:Fallback xmlns="">
          <p:sp>
            <p:nvSpPr>
              <p:cNvPr id="4112" name="Text Box 16"/>
              <p:cNvSpPr txBox="1">
                <a:spLocks noRot="1" noChangeAspect="1" noMove="1" noResize="1" noEditPoints="1" noAdjustHandles="1" noChangeArrowheads="1" noChangeShapeType="1" noTextEdit="1"/>
              </p:cNvSpPr>
              <p:nvPr/>
            </p:nvSpPr>
            <p:spPr bwMode="auto">
              <a:xfrm>
                <a:off x="508000" y="2438401"/>
                <a:ext cx="11176000" cy="523220"/>
              </a:xfrm>
              <a:prstGeom prst="rect">
                <a:avLst/>
              </a:prstGeom>
              <a:blipFill>
                <a:blip r:embed="rId1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114" name="Text Box 18"/>
          <p:cNvSpPr txBox="1">
            <a:spLocks noChangeArrowheads="1"/>
          </p:cNvSpPr>
          <p:nvPr/>
        </p:nvSpPr>
        <p:spPr bwMode="auto">
          <a:xfrm>
            <a:off x="2417234" y="6130926"/>
            <a:ext cx="928459"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outerShdw blurRad="38100" dist="38100" dir="2700000" algn="tl">
                    <a:srgbClr val="FFFFFF"/>
                  </a:outerShdw>
                </a:effectLst>
                <a:uLnTx/>
                <a:uFillTx/>
                <a:latin typeface=".VnArial" pitchFamily="34" charset="0"/>
                <a:ea typeface="+mn-ea"/>
                <a:cs typeface="+mn-cs"/>
              </a:rPr>
              <a:t>§¸p ¸n</a:t>
            </a:r>
          </a:p>
        </p:txBody>
      </p:sp>
      <p:grpSp>
        <p:nvGrpSpPr>
          <p:cNvPr id="4115" name="Group 19"/>
          <p:cNvGrpSpPr>
            <a:grpSpLocks/>
          </p:cNvGrpSpPr>
          <p:nvPr/>
        </p:nvGrpSpPr>
        <p:grpSpPr bwMode="auto">
          <a:xfrm>
            <a:off x="10263717" y="5029200"/>
            <a:ext cx="1826683" cy="1295400"/>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 Box 21"/>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1</a:t>
              </a:r>
            </a:p>
          </p:txBody>
        </p:sp>
      </p:grpSp>
      <p:grpSp>
        <p:nvGrpSpPr>
          <p:cNvPr id="4118" name="Group 22"/>
          <p:cNvGrpSpPr>
            <a:grpSpLocks/>
          </p:cNvGrpSpPr>
          <p:nvPr/>
        </p:nvGrpSpPr>
        <p:grpSpPr bwMode="auto">
          <a:xfrm>
            <a:off x="10263717" y="5029200"/>
            <a:ext cx="1826683" cy="1295400"/>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43" name="Text Box 24"/>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2</a:t>
              </a:r>
            </a:p>
          </p:txBody>
        </p:sp>
      </p:grpSp>
      <p:grpSp>
        <p:nvGrpSpPr>
          <p:cNvPr id="4121" name="Group 25"/>
          <p:cNvGrpSpPr>
            <a:grpSpLocks/>
          </p:cNvGrpSpPr>
          <p:nvPr/>
        </p:nvGrpSpPr>
        <p:grpSpPr bwMode="auto">
          <a:xfrm>
            <a:off x="10263717" y="5029200"/>
            <a:ext cx="1826683" cy="1295400"/>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41" name="Text Box 27"/>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3</a:t>
              </a:r>
            </a:p>
          </p:txBody>
        </p:sp>
      </p:grpSp>
      <p:grpSp>
        <p:nvGrpSpPr>
          <p:cNvPr id="4124" name="Group 28"/>
          <p:cNvGrpSpPr>
            <a:grpSpLocks/>
          </p:cNvGrpSpPr>
          <p:nvPr/>
        </p:nvGrpSpPr>
        <p:grpSpPr bwMode="auto">
          <a:xfrm>
            <a:off x="10263717" y="5029200"/>
            <a:ext cx="1826683" cy="1295400"/>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 Box 30"/>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4</a:t>
              </a:r>
            </a:p>
          </p:txBody>
        </p:sp>
      </p:grpSp>
      <p:grpSp>
        <p:nvGrpSpPr>
          <p:cNvPr id="4127" name="Group 31"/>
          <p:cNvGrpSpPr>
            <a:grpSpLocks/>
          </p:cNvGrpSpPr>
          <p:nvPr/>
        </p:nvGrpSpPr>
        <p:grpSpPr bwMode="auto">
          <a:xfrm>
            <a:off x="10263717" y="5029200"/>
            <a:ext cx="1826683" cy="1295400"/>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37" name="Text Box 33"/>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5</a:t>
              </a:r>
            </a:p>
          </p:txBody>
        </p:sp>
      </p:grpSp>
      <p:grpSp>
        <p:nvGrpSpPr>
          <p:cNvPr id="4130" name="Group 34"/>
          <p:cNvGrpSpPr>
            <a:grpSpLocks/>
          </p:cNvGrpSpPr>
          <p:nvPr/>
        </p:nvGrpSpPr>
        <p:grpSpPr bwMode="auto">
          <a:xfrm>
            <a:off x="10263717" y="5029200"/>
            <a:ext cx="1826683" cy="1295400"/>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35" name="Text Box 36"/>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6</a:t>
              </a:r>
            </a:p>
          </p:txBody>
        </p:sp>
      </p:grpSp>
      <p:grpSp>
        <p:nvGrpSpPr>
          <p:cNvPr id="4133" name="Group 37"/>
          <p:cNvGrpSpPr>
            <a:grpSpLocks/>
          </p:cNvGrpSpPr>
          <p:nvPr/>
        </p:nvGrpSpPr>
        <p:grpSpPr bwMode="auto">
          <a:xfrm>
            <a:off x="10263717" y="5029200"/>
            <a:ext cx="1826683" cy="1295400"/>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 Box 39"/>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7</a:t>
              </a:r>
            </a:p>
          </p:txBody>
        </p:sp>
      </p:grpSp>
      <p:grpSp>
        <p:nvGrpSpPr>
          <p:cNvPr id="4136" name="Group 40"/>
          <p:cNvGrpSpPr>
            <a:grpSpLocks/>
          </p:cNvGrpSpPr>
          <p:nvPr/>
        </p:nvGrpSpPr>
        <p:grpSpPr bwMode="auto">
          <a:xfrm>
            <a:off x="10263717" y="5029200"/>
            <a:ext cx="1826683" cy="1295400"/>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31" name="Text Box 42"/>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8</a:t>
              </a:r>
            </a:p>
          </p:txBody>
        </p:sp>
      </p:grpSp>
      <p:grpSp>
        <p:nvGrpSpPr>
          <p:cNvPr id="4139" name="Group 43"/>
          <p:cNvGrpSpPr>
            <a:grpSpLocks/>
          </p:cNvGrpSpPr>
          <p:nvPr/>
        </p:nvGrpSpPr>
        <p:grpSpPr bwMode="auto">
          <a:xfrm>
            <a:off x="10263717" y="5029200"/>
            <a:ext cx="1826683" cy="1295400"/>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29" name="Text Box 45"/>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9</a:t>
              </a:r>
            </a:p>
          </p:txBody>
        </p:sp>
      </p:grpSp>
      <p:grpSp>
        <p:nvGrpSpPr>
          <p:cNvPr id="4142" name="Group 46"/>
          <p:cNvGrpSpPr>
            <a:grpSpLocks/>
          </p:cNvGrpSpPr>
          <p:nvPr/>
        </p:nvGrpSpPr>
        <p:grpSpPr bwMode="auto">
          <a:xfrm>
            <a:off x="10261600" y="5027613"/>
            <a:ext cx="1828800" cy="1295400"/>
            <a:chOff x="4574" y="3342"/>
            <a:chExt cx="960" cy="91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 Box 48"/>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VnTime" pitchFamily="34" charset="0"/>
                  <a:ea typeface="+mn-ea"/>
                  <a:cs typeface="+mn-cs"/>
                </a:rPr>
                <a:t>HÕt giê</a:t>
              </a:r>
            </a:p>
          </p:txBody>
        </p:sp>
      </p:grpSp>
      <p:sp>
        <p:nvSpPr>
          <p:cNvPr id="4145" name="Text Box 49"/>
          <p:cNvSpPr txBox="1">
            <a:spLocks noChangeArrowheads="1"/>
          </p:cNvSpPr>
          <p:nvPr/>
        </p:nvSpPr>
        <p:spPr bwMode="auto">
          <a:xfrm>
            <a:off x="5892800" y="6096000"/>
            <a:ext cx="11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charset="0"/>
                <a:ea typeface="+mn-ea"/>
                <a:cs typeface="+mn-cs"/>
              </a:rPr>
              <a:t>10s</a:t>
            </a:r>
          </a:p>
        </p:txBody>
      </p:sp>
      <p:sp>
        <p:nvSpPr>
          <p:cNvPr id="4148" name="AutoShape 52"/>
          <p:cNvSpPr>
            <a:spLocks noChangeArrowheads="1"/>
          </p:cNvSpPr>
          <p:nvPr/>
        </p:nvSpPr>
        <p:spPr bwMode="auto">
          <a:xfrm>
            <a:off x="3860800" y="3886200"/>
            <a:ext cx="23368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46" name="Text Box 50"/>
          <p:cNvSpPr txBox="1">
            <a:spLocks noChangeArrowheads="1"/>
          </p:cNvSpPr>
          <p:nvPr/>
        </p:nvSpPr>
        <p:spPr bwMode="auto">
          <a:xfrm>
            <a:off x="4368800" y="3200401"/>
            <a:ext cx="3962400"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Arial" charset="0"/>
                <a:ea typeface="+mn-ea"/>
                <a:cs typeface="+mn-cs"/>
              </a:rPr>
              <a:t>a.100</a:t>
            </a:r>
          </a:p>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Arial" charset="0"/>
                <a:ea typeface="+mn-ea"/>
                <a:cs typeface="+mn-cs"/>
              </a:rPr>
              <a:t>b.60</a:t>
            </a:r>
          </a:p>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Arial" charset="0"/>
                <a:ea typeface="+mn-ea"/>
                <a:cs typeface="+mn-cs"/>
              </a:rPr>
              <a:t>c.50</a:t>
            </a:r>
          </a:p>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Arial" charset="0"/>
                <a:ea typeface="+mn-ea"/>
                <a:cs typeface="+mn-cs"/>
              </a:rPr>
              <a:t>d.38</a:t>
            </a:r>
          </a:p>
        </p:txBody>
      </p:sp>
    </p:spTree>
    <p:extLst>
      <p:ext uri="{BB962C8B-B14F-4D97-AF65-F5344CB8AC3E}">
        <p14:creationId xmlns:p14="http://schemas.microsoft.com/office/powerpoint/2010/main" val="4164562745"/>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ntr" presetSubtype="0" fill="hold" nodeType="clickEffect">
                                  <p:stCondLst>
                                    <p:cond delay="1000"/>
                                  </p:stCondLst>
                                  <p:childTnLst>
                                    <p:set>
                                      <p:cBhvr>
                                        <p:cTn id="19"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nodeType="afterGroup">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nodeType="afterGroup">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nodeType="afterGroup">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nodeType="afterGroup">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nodeType="afterGroup">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nodeType="afterGroup">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nodeType="afterGroup">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nodeType="afterGroup">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nodeType="afterGroup">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508000" y="228600"/>
            <a:ext cx="113792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5123" name="Picture 3"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77951" y="319088"/>
            <a:ext cx="19304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447800"/>
            <a:ext cx="11277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WordArt 5"/>
          <p:cNvSpPr>
            <a:spLocks noChangeArrowheads="1" noChangeShapeType="1" noTextEdit="1"/>
          </p:cNvSpPr>
          <p:nvPr/>
        </p:nvSpPr>
        <p:spPr bwMode="auto">
          <a:xfrm>
            <a:off x="3759200" y="547688"/>
            <a:ext cx="6908800" cy="60960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a:ea typeface="+mn-ea"/>
                <a:cs typeface="Times New Roman"/>
              </a:rPr>
              <a:t>Rung chuông vàng</a:t>
            </a:r>
          </a:p>
        </p:txBody>
      </p:sp>
      <p:grpSp>
        <p:nvGrpSpPr>
          <p:cNvPr id="5126" name="Group 6"/>
          <p:cNvGrpSpPr>
            <a:grpSpLocks/>
          </p:cNvGrpSpPr>
          <p:nvPr/>
        </p:nvGrpSpPr>
        <p:grpSpPr bwMode="auto">
          <a:xfrm>
            <a:off x="9550400" y="6019801"/>
            <a:ext cx="1557867" cy="561975"/>
            <a:chOff x="4512" y="3792"/>
            <a:chExt cx="736" cy="354"/>
          </a:xfrm>
        </p:grpSpPr>
        <p:pic>
          <p:nvPicPr>
            <p:cNvPr id="2" name="Picture 7" descr="ani3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1" name="Text Box 8">
              <a:hlinkClick r:id="" action="ppaction://noaction"/>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VnArial Narrow" pitchFamily="34" charset="0"/>
                  <a:ea typeface="+mn-ea"/>
                  <a:cs typeface="+mn-cs"/>
                  <a:hlinkClick r:id="rId9" action="ppaction://hlinksldjump"/>
                </a:rPr>
                <a:t>Home</a:t>
              </a:r>
              <a:endParaRPr kumimoji="0" lang="en-US" sz="2000" b="1" i="0" u="none" strike="noStrike" kern="1200" cap="none" spc="0" normalizeH="0" baseline="0" noProof="0" dirty="0">
                <a:ln>
                  <a:noFill/>
                </a:ln>
                <a:solidFill>
                  <a:prstClr val="black"/>
                </a:solidFill>
                <a:effectLst/>
                <a:uLnTx/>
                <a:uFillTx/>
                <a:latin typeface=".VnArial Narrow" pitchFamily="34" charset="0"/>
                <a:ea typeface="+mn-ea"/>
                <a:cs typeface="+mn-cs"/>
              </a:endParaRPr>
            </a:p>
          </p:txBody>
        </p:sp>
      </p:grpSp>
      <p:sp>
        <p:nvSpPr>
          <p:cNvPr id="5127" name="AutoShape 9"/>
          <p:cNvSpPr>
            <a:spLocks noChangeArrowheads="1"/>
          </p:cNvSpPr>
          <p:nvPr/>
        </p:nvSpPr>
        <p:spPr bwMode="auto">
          <a:xfrm>
            <a:off x="5080000" y="1604964"/>
            <a:ext cx="22352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28" name="AutoShape 10"/>
          <p:cNvSpPr>
            <a:spLocks noChangeArrowheads="1"/>
          </p:cNvSpPr>
          <p:nvPr/>
        </p:nvSpPr>
        <p:spPr bwMode="auto">
          <a:xfrm>
            <a:off x="5177367" y="1655763"/>
            <a:ext cx="2048933"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29" name="Text Box 11"/>
          <p:cNvSpPr txBox="1">
            <a:spLocks noChangeArrowheads="1"/>
          </p:cNvSpPr>
          <p:nvPr/>
        </p:nvSpPr>
        <p:spPr bwMode="auto">
          <a:xfrm>
            <a:off x="5126567" y="1639888"/>
            <a:ext cx="215053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nBlack" pitchFamily="34" charset="0"/>
                <a:ea typeface="+mn-ea"/>
                <a:cs typeface="+mn-cs"/>
              </a:rPr>
              <a:t>C©u hái 2</a:t>
            </a:r>
          </a:p>
        </p:txBody>
      </p:sp>
      <p:pic>
        <p:nvPicPr>
          <p:cNvPr id="5130" name="Picture 12" descr="star_tip_md_wht"/>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769600" y="838200"/>
            <a:ext cx="71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descr="people008"/>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1117600" y="52832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Text Box 16"/>
          <p:cNvSpPr txBox="1">
            <a:spLocks noChangeArrowheads="1"/>
          </p:cNvSpPr>
          <p:nvPr/>
        </p:nvSpPr>
        <p:spPr bwMode="auto">
          <a:xfrm>
            <a:off x="812799" y="2438400"/>
            <a:ext cx="10972801" cy="104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just" defTabSz="914400" rtl="0" eaLnBrk="0" fontAlgn="auto"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pitchFamily="34" charset="0"/>
                <a:ea typeface="Times New Roman" panose="02020603050405020304" pitchFamily="18" charset="0"/>
                <a:cs typeface="Arial" pitchFamily="34" charset="0"/>
              </a:rPr>
              <a:t> </a:t>
            </a:r>
            <a:r>
              <a:rPr kumimoji="0" lang="en-US" sz="2800" b="1" i="1" u="none" strike="noStrike" kern="1200" cap="none" spc="0" normalizeH="0" baseline="0" noProof="0" dirty="0">
                <a:ln>
                  <a:noFill/>
                </a:ln>
                <a:solidFill>
                  <a:srgbClr val="0070C0"/>
                </a:solidFill>
                <a:effectLst/>
                <a:uLnTx/>
                <a:uFillTx/>
                <a:latin typeface="Arial" pitchFamily="34" charset="0"/>
                <a:ea typeface="Calibri" panose="020F0502020204030204" pitchFamily="34" charset="0"/>
                <a:cs typeface="Arial" pitchFamily="34" charset="0"/>
              </a:rPr>
              <a:t> Khi a chia </a:t>
            </a:r>
            <a:r>
              <a:rPr kumimoji="0" lang="en-US" sz="2800" b="1" i="1" u="none" strike="noStrike" kern="1200" cap="none" spc="0" normalizeH="0" baseline="0" noProof="0" dirty="0" err="1">
                <a:ln>
                  <a:noFill/>
                </a:ln>
                <a:solidFill>
                  <a:srgbClr val="0070C0"/>
                </a:solidFill>
                <a:effectLst/>
                <a:uLnTx/>
                <a:uFillTx/>
                <a:latin typeface="Arial" pitchFamily="34" charset="0"/>
                <a:ea typeface="Calibri" panose="020F0502020204030204" pitchFamily="34" charset="0"/>
                <a:cs typeface="Arial" pitchFamily="34" charset="0"/>
              </a:rPr>
              <a:t>hết</a:t>
            </a:r>
            <a:r>
              <a:rPr kumimoji="0" lang="en-US" sz="2800" b="1" i="1" u="none" strike="noStrike" kern="1200" cap="none" spc="0" normalizeH="0" noProof="0" dirty="0">
                <a:ln>
                  <a:noFill/>
                </a:ln>
                <a:solidFill>
                  <a:srgbClr val="0070C0"/>
                </a:solidFill>
                <a:effectLst/>
                <a:uLnTx/>
                <a:uFillTx/>
                <a:latin typeface="Arial" pitchFamily="34" charset="0"/>
                <a:ea typeface="Calibri" panose="020F0502020204030204" pitchFamily="34" charset="0"/>
                <a:cs typeface="Arial" pitchFamily="34" charset="0"/>
              </a:rPr>
              <a:t> </a:t>
            </a:r>
            <a:r>
              <a:rPr kumimoji="0" lang="en-US" sz="2800" b="1" i="1" u="none" strike="noStrike" kern="1200" cap="none" spc="0" normalizeH="0" noProof="0" dirty="0" err="1">
                <a:ln>
                  <a:noFill/>
                </a:ln>
                <a:solidFill>
                  <a:srgbClr val="0070C0"/>
                </a:solidFill>
                <a:effectLst/>
                <a:uLnTx/>
                <a:uFillTx/>
                <a:latin typeface="Arial" pitchFamily="34" charset="0"/>
                <a:ea typeface="Calibri" panose="020F0502020204030204" pitchFamily="34" charset="0"/>
                <a:cs typeface="Arial" pitchFamily="34" charset="0"/>
              </a:rPr>
              <a:t>cho</a:t>
            </a:r>
            <a:r>
              <a:rPr kumimoji="0" lang="en-US" sz="2800" b="1" i="1" u="none" strike="noStrike" kern="1200" cap="none" spc="0" normalizeH="0" noProof="0" dirty="0">
                <a:ln>
                  <a:noFill/>
                </a:ln>
                <a:solidFill>
                  <a:srgbClr val="0070C0"/>
                </a:solidFill>
                <a:effectLst/>
                <a:uLnTx/>
                <a:uFillTx/>
                <a:latin typeface="Arial" pitchFamily="34" charset="0"/>
                <a:ea typeface="Calibri" panose="020F0502020204030204" pitchFamily="34" charset="0"/>
                <a:cs typeface="Arial" pitchFamily="34" charset="0"/>
              </a:rPr>
              <a:t> b, </a:t>
            </a:r>
            <a:r>
              <a:rPr kumimoji="0" lang="en-US" sz="2800" b="1" i="1" u="none" strike="noStrike" kern="1200" cap="none" spc="0" normalizeH="0" noProof="0" dirty="0" err="1">
                <a:ln>
                  <a:noFill/>
                </a:ln>
                <a:solidFill>
                  <a:srgbClr val="0070C0"/>
                </a:solidFill>
                <a:effectLst/>
                <a:uLnTx/>
                <a:uFillTx/>
                <a:latin typeface="Arial" pitchFamily="34" charset="0"/>
                <a:ea typeface="Calibri" panose="020F0502020204030204" pitchFamily="34" charset="0"/>
                <a:cs typeface="Arial" pitchFamily="34" charset="0"/>
              </a:rPr>
              <a:t>thì</a:t>
            </a:r>
            <a:r>
              <a:rPr kumimoji="0" lang="en-US" sz="2800" b="1" i="1" u="none" strike="noStrike" kern="1200" cap="none" spc="0" normalizeH="0" noProof="0" dirty="0">
                <a:ln>
                  <a:noFill/>
                </a:ln>
                <a:solidFill>
                  <a:srgbClr val="0070C0"/>
                </a:solidFill>
                <a:effectLst/>
                <a:uLnTx/>
                <a:uFillTx/>
                <a:latin typeface="Arial" pitchFamily="34" charset="0"/>
                <a:ea typeface="Calibri" panose="020F0502020204030204" pitchFamily="34" charset="0"/>
                <a:cs typeface="Arial" pitchFamily="34" charset="0"/>
              </a:rPr>
              <a:t> a </a:t>
            </a:r>
            <a:r>
              <a:rPr kumimoji="0" lang="en-US" sz="2800" b="1" i="1" u="none" strike="noStrike" kern="1200" cap="none" spc="0" normalizeH="0" noProof="0" dirty="0" err="1">
                <a:ln>
                  <a:noFill/>
                </a:ln>
                <a:solidFill>
                  <a:srgbClr val="0070C0"/>
                </a:solidFill>
                <a:effectLst/>
                <a:uLnTx/>
                <a:uFillTx/>
                <a:latin typeface="Arial" pitchFamily="34" charset="0"/>
                <a:ea typeface="Calibri" panose="020F0502020204030204" pitchFamily="34" charset="0"/>
                <a:cs typeface="Arial" pitchFamily="34" charset="0"/>
              </a:rPr>
              <a:t>và</a:t>
            </a:r>
            <a:r>
              <a:rPr kumimoji="0" lang="en-US" sz="2800" b="1" i="1" u="none" strike="noStrike" kern="1200" cap="none" spc="0" normalizeH="0" noProof="0" dirty="0">
                <a:ln>
                  <a:noFill/>
                </a:ln>
                <a:solidFill>
                  <a:srgbClr val="0070C0"/>
                </a:solidFill>
                <a:effectLst/>
                <a:uLnTx/>
                <a:uFillTx/>
                <a:latin typeface="Arial" pitchFamily="34" charset="0"/>
                <a:ea typeface="Calibri" panose="020F0502020204030204" pitchFamily="34" charset="0"/>
                <a:cs typeface="Arial" pitchFamily="34" charset="0"/>
              </a:rPr>
              <a:t> b </a:t>
            </a:r>
            <a:r>
              <a:rPr kumimoji="0" lang="en-US" sz="2800" b="1" i="1" u="none" strike="noStrike" kern="1200" cap="none" spc="0" normalizeH="0" noProof="0" dirty="0" err="1">
                <a:ln>
                  <a:noFill/>
                </a:ln>
                <a:solidFill>
                  <a:srgbClr val="0070C0"/>
                </a:solidFill>
                <a:effectLst/>
                <a:uLnTx/>
                <a:uFillTx/>
                <a:latin typeface="Arial" pitchFamily="34" charset="0"/>
                <a:ea typeface="Calibri" panose="020F0502020204030204" pitchFamily="34" charset="0"/>
                <a:cs typeface="Arial" pitchFamily="34" charset="0"/>
              </a:rPr>
              <a:t>có</a:t>
            </a:r>
            <a:r>
              <a:rPr kumimoji="0" lang="en-US" sz="2800" b="1" i="1" u="none" strike="noStrike" kern="1200" cap="none" spc="0" normalizeH="0" noProof="0" dirty="0">
                <a:ln>
                  <a:noFill/>
                </a:ln>
                <a:solidFill>
                  <a:srgbClr val="0070C0"/>
                </a:solidFill>
                <a:effectLst/>
                <a:uLnTx/>
                <a:uFillTx/>
                <a:latin typeface="Arial" pitchFamily="34" charset="0"/>
                <a:ea typeface="Calibri" panose="020F0502020204030204" pitchFamily="34" charset="0"/>
                <a:cs typeface="Arial" pitchFamily="34" charset="0"/>
              </a:rPr>
              <a:t> </a:t>
            </a:r>
            <a:r>
              <a:rPr kumimoji="0" lang="en-US" sz="2800" b="1" i="1" u="none" strike="noStrike" kern="1200" cap="none" spc="0" normalizeH="0" noProof="0" dirty="0" err="1">
                <a:ln>
                  <a:noFill/>
                </a:ln>
                <a:solidFill>
                  <a:srgbClr val="0070C0"/>
                </a:solidFill>
                <a:effectLst/>
                <a:uLnTx/>
                <a:uFillTx/>
                <a:latin typeface="Arial" pitchFamily="34" charset="0"/>
                <a:ea typeface="Calibri" panose="020F0502020204030204" pitchFamily="34" charset="0"/>
                <a:cs typeface="Arial" pitchFamily="34" charset="0"/>
              </a:rPr>
              <a:t>mối</a:t>
            </a:r>
            <a:r>
              <a:rPr kumimoji="0" lang="en-US" sz="2800" b="1" i="1" u="none" strike="noStrike" kern="1200" cap="none" spc="0" normalizeH="0" noProof="0" dirty="0">
                <a:ln>
                  <a:noFill/>
                </a:ln>
                <a:solidFill>
                  <a:srgbClr val="0070C0"/>
                </a:solidFill>
                <a:effectLst/>
                <a:uLnTx/>
                <a:uFillTx/>
                <a:latin typeface="Arial" pitchFamily="34" charset="0"/>
                <a:ea typeface="Calibri" panose="020F0502020204030204" pitchFamily="34" charset="0"/>
                <a:cs typeface="Arial" pitchFamily="34" charset="0"/>
              </a:rPr>
              <a:t> </a:t>
            </a:r>
            <a:r>
              <a:rPr kumimoji="0" lang="en-US" sz="2800" b="1" i="1" u="none" strike="noStrike" kern="1200" cap="none" spc="0" normalizeH="0" noProof="0" dirty="0" err="1">
                <a:ln>
                  <a:noFill/>
                </a:ln>
                <a:solidFill>
                  <a:srgbClr val="0070C0"/>
                </a:solidFill>
                <a:effectLst/>
                <a:uLnTx/>
                <a:uFillTx/>
                <a:latin typeface="Arial" pitchFamily="34" charset="0"/>
                <a:ea typeface="Calibri" panose="020F0502020204030204" pitchFamily="34" charset="0"/>
                <a:cs typeface="Arial" pitchFamily="34" charset="0"/>
              </a:rPr>
              <a:t>quan</a:t>
            </a:r>
            <a:r>
              <a:rPr kumimoji="0" lang="en-US" sz="2800" b="1" i="1" u="none" strike="noStrike" kern="1200" cap="none" spc="0" normalizeH="0" noProof="0" dirty="0">
                <a:ln>
                  <a:noFill/>
                </a:ln>
                <a:solidFill>
                  <a:srgbClr val="0070C0"/>
                </a:solidFill>
                <a:effectLst/>
                <a:uLnTx/>
                <a:uFillTx/>
                <a:latin typeface="Arial" pitchFamily="34" charset="0"/>
                <a:ea typeface="Calibri" panose="020F0502020204030204" pitchFamily="34" charset="0"/>
                <a:cs typeface="Arial" pitchFamily="34" charset="0"/>
              </a:rPr>
              <a:t> </a:t>
            </a:r>
            <a:r>
              <a:rPr kumimoji="0" lang="en-US" sz="2800" b="1" i="1" u="none" strike="noStrike" kern="1200" cap="none" spc="0" normalizeH="0" noProof="0" dirty="0" err="1">
                <a:ln>
                  <a:noFill/>
                </a:ln>
                <a:solidFill>
                  <a:srgbClr val="0070C0"/>
                </a:solidFill>
                <a:effectLst/>
                <a:uLnTx/>
                <a:uFillTx/>
                <a:latin typeface="Arial" pitchFamily="34" charset="0"/>
                <a:ea typeface="Calibri" panose="020F0502020204030204" pitchFamily="34" charset="0"/>
                <a:cs typeface="Arial" pitchFamily="34" charset="0"/>
              </a:rPr>
              <a:t>hệ</a:t>
            </a:r>
            <a:r>
              <a:rPr kumimoji="0" lang="en-US" sz="2800" b="1" i="1" u="none" strike="noStrike" kern="1200" cap="none" spc="0" normalizeH="0" noProof="0" dirty="0">
                <a:ln>
                  <a:noFill/>
                </a:ln>
                <a:solidFill>
                  <a:srgbClr val="0070C0"/>
                </a:solidFill>
                <a:effectLst/>
                <a:uLnTx/>
                <a:uFillTx/>
                <a:latin typeface="Arial" pitchFamily="34" charset="0"/>
                <a:ea typeface="Calibri" panose="020F0502020204030204" pitchFamily="34" charset="0"/>
                <a:cs typeface="Arial" pitchFamily="34" charset="0"/>
              </a:rPr>
              <a:t> </a:t>
            </a:r>
            <a:r>
              <a:rPr kumimoji="0" lang="en-US" sz="2800" b="1" i="1" u="none" strike="noStrike" kern="1200" cap="none" spc="0" normalizeH="0" noProof="0" dirty="0" err="1">
                <a:ln>
                  <a:noFill/>
                </a:ln>
                <a:solidFill>
                  <a:srgbClr val="0070C0"/>
                </a:solidFill>
                <a:effectLst/>
                <a:uLnTx/>
                <a:uFillTx/>
                <a:latin typeface="Arial" pitchFamily="34" charset="0"/>
                <a:ea typeface="Calibri" panose="020F0502020204030204" pitchFamily="34" charset="0"/>
                <a:cs typeface="Arial" pitchFamily="34" charset="0"/>
              </a:rPr>
              <a:t>về</a:t>
            </a:r>
            <a:r>
              <a:rPr kumimoji="0" lang="en-US" sz="2800" b="1" i="1" u="none" strike="noStrike" kern="1200" cap="none" spc="0" normalizeH="0" noProof="0" dirty="0">
                <a:ln>
                  <a:noFill/>
                </a:ln>
                <a:solidFill>
                  <a:srgbClr val="0070C0"/>
                </a:solidFill>
                <a:effectLst/>
                <a:uLnTx/>
                <a:uFillTx/>
                <a:latin typeface="Arial" pitchFamily="34" charset="0"/>
                <a:ea typeface="Calibri" panose="020F0502020204030204" pitchFamily="34" charset="0"/>
                <a:cs typeface="Arial" pitchFamily="34" charset="0"/>
              </a:rPr>
              <a:t> </a:t>
            </a:r>
            <a:r>
              <a:rPr kumimoji="0" lang="en-US" sz="2800" b="1" i="1" u="none" strike="noStrike" kern="1200" cap="none" spc="0" normalizeH="0" noProof="0" dirty="0" err="1">
                <a:ln>
                  <a:noFill/>
                </a:ln>
                <a:solidFill>
                  <a:srgbClr val="0070C0"/>
                </a:solidFill>
                <a:effectLst/>
                <a:uLnTx/>
                <a:uFillTx/>
                <a:latin typeface="Arial" pitchFamily="34" charset="0"/>
                <a:ea typeface="Calibri" panose="020F0502020204030204" pitchFamily="34" charset="0"/>
                <a:cs typeface="Arial" pitchFamily="34" charset="0"/>
              </a:rPr>
              <a:t>bội</a:t>
            </a:r>
            <a:r>
              <a:rPr kumimoji="0" lang="en-US" sz="2800" b="1" i="1" u="none" strike="noStrike" kern="1200" cap="none" spc="0" normalizeH="0" noProof="0" dirty="0">
                <a:ln>
                  <a:noFill/>
                </a:ln>
                <a:solidFill>
                  <a:srgbClr val="0070C0"/>
                </a:solidFill>
                <a:effectLst/>
                <a:uLnTx/>
                <a:uFillTx/>
                <a:latin typeface="Arial" pitchFamily="34" charset="0"/>
                <a:ea typeface="Calibri" panose="020F0502020204030204" pitchFamily="34" charset="0"/>
                <a:cs typeface="Arial" pitchFamily="34" charset="0"/>
              </a:rPr>
              <a:t> </a:t>
            </a:r>
            <a:r>
              <a:rPr kumimoji="0" lang="en-US" sz="2800" b="1" i="1" u="none" strike="noStrike" kern="1200" cap="none" spc="0" normalizeH="0" noProof="0" dirty="0" err="1">
                <a:ln>
                  <a:noFill/>
                </a:ln>
                <a:solidFill>
                  <a:srgbClr val="0070C0"/>
                </a:solidFill>
                <a:effectLst/>
                <a:uLnTx/>
                <a:uFillTx/>
                <a:latin typeface="Arial" pitchFamily="34" charset="0"/>
                <a:ea typeface="Calibri" panose="020F0502020204030204" pitchFamily="34" charset="0"/>
                <a:cs typeface="Arial" pitchFamily="34" charset="0"/>
              </a:rPr>
              <a:t>và</a:t>
            </a:r>
            <a:r>
              <a:rPr kumimoji="0" lang="en-US" sz="2800" b="1" i="1" u="none" strike="noStrike" kern="1200" cap="none" spc="0" normalizeH="0" noProof="0" dirty="0">
                <a:ln>
                  <a:noFill/>
                </a:ln>
                <a:solidFill>
                  <a:srgbClr val="0070C0"/>
                </a:solidFill>
                <a:effectLst/>
                <a:uLnTx/>
                <a:uFillTx/>
                <a:latin typeface="Arial" pitchFamily="34" charset="0"/>
                <a:ea typeface="Calibri" panose="020F0502020204030204" pitchFamily="34" charset="0"/>
                <a:cs typeface="Arial" pitchFamily="34" charset="0"/>
              </a:rPr>
              <a:t> </a:t>
            </a:r>
            <a:r>
              <a:rPr kumimoji="0" lang="en-US" sz="2800" b="1" i="1" u="none" strike="noStrike" kern="1200" cap="none" spc="0" normalizeH="0" noProof="0" dirty="0" err="1">
                <a:ln>
                  <a:noFill/>
                </a:ln>
                <a:solidFill>
                  <a:srgbClr val="0070C0"/>
                </a:solidFill>
                <a:effectLst/>
                <a:uLnTx/>
                <a:uFillTx/>
                <a:latin typeface="Arial" pitchFamily="34" charset="0"/>
                <a:ea typeface="Calibri" panose="020F0502020204030204" pitchFamily="34" charset="0"/>
                <a:cs typeface="Arial" pitchFamily="34" charset="0"/>
              </a:rPr>
              <a:t>ước</a:t>
            </a:r>
            <a:r>
              <a:rPr kumimoji="0" lang="en-US" sz="2800" b="1" i="1" u="none" strike="noStrike" kern="1200" cap="none" spc="0" normalizeH="0" noProof="0" dirty="0">
                <a:ln>
                  <a:noFill/>
                </a:ln>
                <a:solidFill>
                  <a:srgbClr val="0070C0"/>
                </a:solidFill>
                <a:effectLst/>
                <a:uLnTx/>
                <a:uFillTx/>
                <a:latin typeface="Arial" pitchFamily="34" charset="0"/>
                <a:ea typeface="Calibri" panose="020F0502020204030204" pitchFamily="34" charset="0"/>
                <a:cs typeface="Arial" pitchFamily="34" charset="0"/>
              </a:rPr>
              <a:t> </a:t>
            </a:r>
            <a:r>
              <a:rPr kumimoji="0" lang="en-US" sz="2800" b="1" i="1" u="none" strike="noStrike" kern="1200" cap="none" spc="0" normalizeH="0" noProof="0" dirty="0" err="1">
                <a:ln>
                  <a:noFill/>
                </a:ln>
                <a:solidFill>
                  <a:srgbClr val="0070C0"/>
                </a:solidFill>
                <a:effectLst/>
                <a:uLnTx/>
                <a:uFillTx/>
                <a:latin typeface="Arial" pitchFamily="34" charset="0"/>
                <a:ea typeface="Calibri" panose="020F0502020204030204" pitchFamily="34" charset="0"/>
                <a:cs typeface="Arial" pitchFamily="34" charset="0"/>
              </a:rPr>
              <a:t>như</a:t>
            </a:r>
            <a:r>
              <a:rPr kumimoji="0" lang="en-US" sz="2800" b="1" i="1" u="none" strike="noStrike" kern="1200" cap="none" spc="0" normalizeH="0" noProof="0" dirty="0">
                <a:ln>
                  <a:noFill/>
                </a:ln>
                <a:solidFill>
                  <a:srgbClr val="0070C0"/>
                </a:solidFill>
                <a:effectLst/>
                <a:uLnTx/>
                <a:uFillTx/>
                <a:latin typeface="Arial" pitchFamily="34" charset="0"/>
                <a:ea typeface="Calibri" panose="020F0502020204030204" pitchFamily="34" charset="0"/>
                <a:cs typeface="Arial" pitchFamily="34" charset="0"/>
              </a:rPr>
              <a:t> </a:t>
            </a:r>
            <a:r>
              <a:rPr kumimoji="0" lang="en-US" sz="2800" b="1" i="1" u="none" strike="noStrike" kern="1200" cap="none" spc="0" normalizeH="0" noProof="0" dirty="0" err="1">
                <a:ln>
                  <a:noFill/>
                </a:ln>
                <a:solidFill>
                  <a:srgbClr val="0070C0"/>
                </a:solidFill>
                <a:effectLst/>
                <a:uLnTx/>
                <a:uFillTx/>
                <a:latin typeface="Arial" pitchFamily="34" charset="0"/>
                <a:ea typeface="Calibri" panose="020F0502020204030204" pitchFamily="34" charset="0"/>
                <a:cs typeface="Arial" pitchFamily="34" charset="0"/>
              </a:rPr>
              <a:t>thế</a:t>
            </a:r>
            <a:r>
              <a:rPr kumimoji="0" lang="en-US" sz="2800" b="1" i="1" u="none" strike="noStrike" kern="1200" cap="none" spc="0" normalizeH="0" noProof="0" dirty="0">
                <a:ln>
                  <a:noFill/>
                </a:ln>
                <a:solidFill>
                  <a:srgbClr val="0070C0"/>
                </a:solidFill>
                <a:effectLst/>
                <a:uLnTx/>
                <a:uFillTx/>
                <a:latin typeface="Arial" pitchFamily="34" charset="0"/>
                <a:ea typeface="Calibri" panose="020F0502020204030204" pitchFamily="34" charset="0"/>
                <a:cs typeface="Arial" pitchFamily="34" charset="0"/>
              </a:rPr>
              <a:t> </a:t>
            </a:r>
            <a:r>
              <a:rPr kumimoji="0" lang="en-US" sz="2800" b="1" i="1" u="none" strike="noStrike" kern="1200" cap="none" spc="0" normalizeH="0" noProof="0" dirty="0" err="1">
                <a:ln>
                  <a:noFill/>
                </a:ln>
                <a:solidFill>
                  <a:srgbClr val="0070C0"/>
                </a:solidFill>
                <a:effectLst/>
                <a:uLnTx/>
                <a:uFillTx/>
                <a:latin typeface="Arial" pitchFamily="34" charset="0"/>
                <a:ea typeface="Calibri" panose="020F0502020204030204" pitchFamily="34" charset="0"/>
                <a:cs typeface="Arial" pitchFamily="34" charset="0"/>
              </a:rPr>
              <a:t>nào</a:t>
            </a:r>
            <a:r>
              <a:rPr lang="en-US" sz="2800" i="1" dirty="0">
                <a:solidFill>
                  <a:srgbClr val="0070C0"/>
                </a:solidFill>
                <a:latin typeface="Arial" pitchFamily="34" charset="0"/>
                <a:ea typeface="Calibri" panose="020F0502020204030204" pitchFamily="34" charset="0"/>
                <a:cs typeface="Arial" pitchFamily="34" charset="0"/>
              </a:rPr>
              <a:t>? </a:t>
            </a:r>
            <a:endParaRPr kumimoji="0" lang="en-US" sz="2800" b="1" i="0" u="none" strike="noStrike" kern="1200" cap="none" spc="0" normalizeH="0" baseline="0" noProof="0" dirty="0">
              <a:ln>
                <a:noFill/>
              </a:ln>
              <a:solidFill>
                <a:srgbClr val="FF0000"/>
              </a:solidFill>
              <a:effectLst/>
              <a:uLnTx/>
              <a:uFillTx/>
              <a:latin typeface="Arial" charset="0"/>
              <a:ea typeface="+mn-ea"/>
              <a:cs typeface="+mn-cs"/>
            </a:endParaRPr>
          </a:p>
        </p:txBody>
      </p:sp>
      <p:sp>
        <p:nvSpPr>
          <p:cNvPr id="5137" name="AutoShape 17"/>
          <p:cNvSpPr>
            <a:spLocks noChangeArrowheads="1"/>
          </p:cNvSpPr>
          <p:nvPr/>
        </p:nvSpPr>
        <p:spPr bwMode="auto">
          <a:xfrm>
            <a:off x="967666" y="3530600"/>
            <a:ext cx="10817934"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38" name="Text Box 18"/>
          <p:cNvSpPr txBox="1">
            <a:spLocks noChangeArrowheads="1"/>
          </p:cNvSpPr>
          <p:nvPr/>
        </p:nvSpPr>
        <p:spPr bwMode="auto">
          <a:xfrm>
            <a:off x="965199" y="3534501"/>
            <a:ext cx="109728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lvl="0" eaLnBrk="1" hangingPunct="1">
              <a:spcBef>
                <a:spcPct val="50000"/>
              </a:spcBef>
            </a:pPr>
            <a:r>
              <a:rPr lang="en-US" sz="3200" b="0" dirty="0">
                <a:latin typeface="Arial" pitchFamily="34" charset="0"/>
                <a:ea typeface="Calibri" panose="020F0502020204030204" pitchFamily="34" charset="0"/>
                <a:cs typeface="Arial" pitchFamily="34" charset="0"/>
              </a:rPr>
              <a:t>Khi a chia </a:t>
            </a:r>
            <a:r>
              <a:rPr lang="en-US" sz="3200" b="0" dirty="0" err="1">
                <a:latin typeface="Arial" pitchFamily="34" charset="0"/>
                <a:ea typeface="Calibri" panose="020F0502020204030204" pitchFamily="34" charset="0"/>
                <a:cs typeface="Arial" pitchFamily="34" charset="0"/>
              </a:rPr>
              <a:t>hết</a:t>
            </a:r>
            <a:r>
              <a:rPr lang="en-US" sz="3200" b="0" dirty="0">
                <a:latin typeface="Arial" pitchFamily="34" charset="0"/>
                <a:ea typeface="Calibri" panose="020F0502020204030204" pitchFamily="34" charset="0"/>
                <a:cs typeface="Arial" pitchFamily="34" charset="0"/>
              </a:rPr>
              <a:t> </a:t>
            </a:r>
            <a:r>
              <a:rPr lang="en-US" sz="3200" b="0" dirty="0" err="1">
                <a:latin typeface="Arial" pitchFamily="34" charset="0"/>
                <a:ea typeface="Calibri" panose="020F0502020204030204" pitchFamily="34" charset="0"/>
                <a:cs typeface="Arial" pitchFamily="34" charset="0"/>
              </a:rPr>
              <a:t>cho</a:t>
            </a:r>
            <a:r>
              <a:rPr lang="en-US" sz="3200" b="0" dirty="0">
                <a:latin typeface="Arial" pitchFamily="34" charset="0"/>
                <a:ea typeface="Calibri" panose="020F0502020204030204" pitchFamily="34" charset="0"/>
                <a:cs typeface="Arial" pitchFamily="34" charset="0"/>
              </a:rPr>
              <a:t> b, ta </a:t>
            </a:r>
            <a:r>
              <a:rPr lang="en-US" sz="3200" b="0" dirty="0" err="1">
                <a:latin typeface="Arial" pitchFamily="34" charset="0"/>
                <a:ea typeface="Calibri" panose="020F0502020204030204" pitchFamily="34" charset="0"/>
                <a:cs typeface="Arial" pitchFamily="34" charset="0"/>
              </a:rPr>
              <a:t>nói</a:t>
            </a:r>
            <a:r>
              <a:rPr lang="en-US" sz="3200" b="0" dirty="0">
                <a:latin typeface="Arial" pitchFamily="34" charset="0"/>
                <a:ea typeface="Calibri" panose="020F0502020204030204" pitchFamily="34" charset="0"/>
                <a:cs typeface="Arial" pitchFamily="34" charset="0"/>
              </a:rPr>
              <a:t> a </a:t>
            </a:r>
            <a:r>
              <a:rPr lang="en-US" sz="3200" b="0" dirty="0" err="1">
                <a:latin typeface="Arial" pitchFamily="34" charset="0"/>
                <a:ea typeface="Calibri" panose="020F0502020204030204" pitchFamily="34" charset="0"/>
                <a:cs typeface="Arial" pitchFamily="34" charset="0"/>
              </a:rPr>
              <a:t>là</a:t>
            </a:r>
            <a:r>
              <a:rPr lang="en-US" sz="3200" b="0" dirty="0">
                <a:latin typeface="Arial" pitchFamily="34" charset="0"/>
                <a:ea typeface="Calibri" panose="020F0502020204030204" pitchFamily="34" charset="0"/>
                <a:cs typeface="Arial" pitchFamily="34" charset="0"/>
              </a:rPr>
              <a:t> </a:t>
            </a:r>
            <a:r>
              <a:rPr lang="en-US" sz="3200" b="0" dirty="0" err="1">
                <a:latin typeface="Arial" pitchFamily="34" charset="0"/>
                <a:ea typeface="Calibri" panose="020F0502020204030204" pitchFamily="34" charset="0"/>
                <a:cs typeface="Arial" pitchFamily="34" charset="0"/>
              </a:rPr>
              <a:t>bội</a:t>
            </a:r>
            <a:r>
              <a:rPr lang="en-US" sz="3200" b="0" dirty="0">
                <a:latin typeface="Arial" pitchFamily="34" charset="0"/>
                <a:ea typeface="Calibri" panose="020F0502020204030204" pitchFamily="34" charset="0"/>
                <a:cs typeface="Arial" pitchFamily="34" charset="0"/>
              </a:rPr>
              <a:t> </a:t>
            </a:r>
            <a:r>
              <a:rPr lang="en-US" sz="3200" b="0" dirty="0" err="1">
                <a:latin typeface="Arial" pitchFamily="34" charset="0"/>
                <a:ea typeface="Calibri" panose="020F0502020204030204" pitchFamily="34" charset="0"/>
                <a:cs typeface="Arial" pitchFamily="34" charset="0"/>
              </a:rPr>
              <a:t>của</a:t>
            </a:r>
            <a:r>
              <a:rPr lang="en-US" sz="3200" b="0" dirty="0">
                <a:latin typeface="Arial" pitchFamily="34" charset="0"/>
                <a:ea typeface="Calibri" panose="020F0502020204030204" pitchFamily="34" charset="0"/>
                <a:cs typeface="Arial" pitchFamily="34" charset="0"/>
              </a:rPr>
              <a:t> b </a:t>
            </a:r>
            <a:r>
              <a:rPr lang="en-US" sz="3200" b="0" dirty="0" err="1">
                <a:latin typeface="Arial" pitchFamily="34" charset="0"/>
                <a:ea typeface="Calibri" panose="020F0502020204030204" pitchFamily="34" charset="0"/>
                <a:cs typeface="Arial" pitchFamily="34" charset="0"/>
              </a:rPr>
              <a:t>và</a:t>
            </a:r>
            <a:r>
              <a:rPr lang="en-US" sz="3200" b="0" dirty="0">
                <a:latin typeface="Arial" pitchFamily="34" charset="0"/>
                <a:ea typeface="Calibri" panose="020F0502020204030204" pitchFamily="34" charset="0"/>
                <a:cs typeface="Arial" pitchFamily="34" charset="0"/>
              </a:rPr>
              <a:t> b </a:t>
            </a:r>
            <a:r>
              <a:rPr lang="en-US" sz="3200" b="0" dirty="0" err="1">
                <a:latin typeface="Arial" pitchFamily="34" charset="0"/>
                <a:ea typeface="Calibri" panose="020F0502020204030204" pitchFamily="34" charset="0"/>
                <a:cs typeface="Arial" pitchFamily="34" charset="0"/>
              </a:rPr>
              <a:t>là</a:t>
            </a:r>
            <a:r>
              <a:rPr lang="en-US" sz="3200" b="0" dirty="0">
                <a:latin typeface="Arial" pitchFamily="34" charset="0"/>
                <a:ea typeface="Calibri" panose="020F0502020204030204" pitchFamily="34" charset="0"/>
                <a:cs typeface="Arial" pitchFamily="34" charset="0"/>
              </a:rPr>
              <a:t> </a:t>
            </a:r>
            <a:r>
              <a:rPr lang="en-US" sz="3200" b="0" dirty="0" err="1">
                <a:latin typeface="Arial" pitchFamily="34" charset="0"/>
                <a:ea typeface="Calibri" panose="020F0502020204030204" pitchFamily="34" charset="0"/>
                <a:cs typeface="Arial" pitchFamily="34" charset="0"/>
              </a:rPr>
              <a:t>ước</a:t>
            </a:r>
            <a:r>
              <a:rPr lang="en-US" sz="3200" b="0" dirty="0">
                <a:latin typeface="Arial" pitchFamily="34" charset="0"/>
                <a:ea typeface="Calibri" panose="020F0502020204030204" pitchFamily="34" charset="0"/>
                <a:cs typeface="Arial" pitchFamily="34" charset="0"/>
              </a:rPr>
              <a:t> </a:t>
            </a:r>
            <a:r>
              <a:rPr lang="en-US" sz="3200" b="0" dirty="0" err="1">
                <a:latin typeface="Arial" pitchFamily="34" charset="0"/>
                <a:ea typeface="Calibri" panose="020F0502020204030204" pitchFamily="34" charset="0"/>
                <a:cs typeface="Arial" pitchFamily="34" charset="0"/>
              </a:rPr>
              <a:t>của</a:t>
            </a:r>
            <a:r>
              <a:rPr lang="en-US" sz="3200" b="0" dirty="0">
                <a:latin typeface="Arial" pitchFamily="34" charset="0"/>
                <a:ea typeface="Calibri" panose="020F0502020204030204" pitchFamily="34" charset="0"/>
                <a:cs typeface="Arial" pitchFamily="34" charset="0"/>
              </a:rPr>
              <a:t> a</a:t>
            </a:r>
            <a:endParaRPr kumimoji="0" lang="en-US" sz="3000" b="0" u="none" strike="noStrike" kern="1200" cap="none" spc="0" normalizeH="0" baseline="0" noProof="0" dirty="0">
              <a:ln>
                <a:noFill/>
              </a:ln>
              <a:effectLst/>
              <a:uLnTx/>
              <a:uFillTx/>
            </a:endParaRPr>
          </a:p>
        </p:txBody>
      </p:sp>
      <p:sp>
        <p:nvSpPr>
          <p:cNvPr id="5139" name="Text Box 19"/>
          <p:cNvSpPr txBox="1">
            <a:spLocks noChangeArrowheads="1"/>
          </p:cNvSpPr>
          <p:nvPr/>
        </p:nvSpPr>
        <p:spPr bwMode="auto">
          <a:xfrm>
            <a:off x="2417234" y="6130926"/>
            <a:ext cx="928459"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outerShdw blurRad="38100" dist="38100" dir="2700000" algn="tl">
                    <a:srgbClr val="FFFFFF"/>
                  </a:outerShdw>
                </a:effectLst>
                <a:uLnTx/>
                <a:uFillTx/>
                <a:latin typeface=".VnArial" pitchFamily="34" charset="0"/>
                <a:ea typeface="+mn-ea"/>
                <a:cs typeface="+mn-cs"/>
              </a:rPr>
              <a:t>§¸p ¸n</a:t>
            </a:r>
          </a:p>
        </p:txBody>
      </p:sp>
      <p:grpSp>
        <p:nvGrpSpPr>
          <p:cNvPr id="5170" name="Group 50"/>
          <p:cNvGrpSpPr>
            <a:grpSpLocks/>
          </p:cNvGrpSpPr>
          <p:nvPr/>
        </p:nvGrpSpPr>
        <p:grpSpPr bwMode="auto">
          <a:xfrm>
            <a:off x="10263717" y="5029200"/>
            <a:ext cx="1826683" cy="1295400"/>
            <a:chOff x="4574" y="3342"/>
            <a:chExt cx="960" cy="912"/>
          </a:xfrm>
        </p:grpSpPr>
        <p:sp>
          <p:nvSpPr>
            <p:cNvPr id="5168" name="AutoShape 5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69" name="Text Box 52"/>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1</a:t>
              </a:r>
            </a:p>
          </p:txBody>
        </p:sp>
      </p:grpSp>
      <p:grpSp>
        <p:nvGrpSpPr>
          <p:cNvPr id="5173" name="Group 53"/>
          <p:cNvGrpSpPr>
            <a:grpSpLocks/>
          </p:cNvGrpSpPr>
          <p:nvPr/>
        </p:nvGrpSpPr>
        <p:grpSpPr bwMode="auto">
          <a:xfrm>
            <a:off x="10263717" y="5029200"/>
            <a:ext cx="1826683" cy="1295400"/>
            <a:chOff x="4574" y="3342"/>
            <a:chExt cx="960" cy="912"/>
          </a:xfrm>
        </p:grpSpPr>
        <p:sp>
          <p:nvSpPr>
            <p:cNvPr id="5166" name="AutoShape 5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67" name="Text Box 55"/>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2</a:t>
              </a:r>
            </a:p>
          </p:txBody>
        </p:sp>
      </p:grpSp>
      <p:grpSp>
        <p:nvGrpSpPr>
          <p:cNvPr id="5176" name="Group 56"/>
          <p:cNvGrpSpPr>
            <a:grpSpLocks/>
          </p:cNvGrpSpPr>
          <p:nvPr/>
        </p:nvGrpSpPr>
        <p:grpSpPr bwMode="auto">
          <a:xfrm>
            <a:off x="10263717" y="5029200"/>
            <a:ext cx="1826683" cy="1295400"/>
            <a:chOff x="4574" y="3342"/>
            <a:chExt cx="960" cy="912"/>
          </a:xfrm>
        </p:grpSpPr>
        <p:sp>
          <p:nvSpPr>
            <p:cNvPr id="5164" name="AutoShape 5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65" name="Text Box 58"/>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3</a:t>
              </a:r>
            </a:p>
          </p:txBody>
        </p:sp>
      </p:grpSp>
      <p:grpSp>
        <p:nvGrpSpPr>
          <p:cNvPr id="5179" name="Group 59"/>
          <p:cNvGrpSpPr>
            <a:grpSpLocks/>
          </p:cNvGrpSpPr>
          <p:nvPr/>
        </p:nvGrpSpPr>
        <p:grpSpPr bwMode="auto">
          <a:xfrm>
            <a:off x="10263717" y="5029200"/>
            <a:ext cx="1826683" cy="1295400"/>
            <a:chOff x="4574" y="3342"/>
            <a:chExt cx="960" cy="912"/>
          </a:xfrm>
        </p:grpSpPr>
        <p:sp>
          <p:nvSpPr>
            <p:cNvPr id="5162" name="AutoShape 6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63" name="Text Box 61"/>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4</a:t>
              </a:r>
            </a:p>
          </p:txBody>
        </p:sp>
      </p:grpSp>
      <p:grpSp>
        <p:nvGrpSpPr>
          <p:cNvPr id="5182" name="Group 62"/>
          <p:cNvGrpSpPr>
            <a:grpSpLocks/>
          </p:cNvGrpSpPr>
          <p:nvPr/>
        </p:nvGrpSpPr>
        <p:grpSpPr bwMode="auto">
          <a:xfrm>
            <a:off x="10263717" y="5029200"/>
            <a:ext cx="1826683" cy="1295400"/>
            <a:chOff x="4574" y="3342"/>
            <a:chExt cx="960" cy="912"/>
          </a:xfrm>
        </p:grpSpPr>
        <p:sp>
          <p:nvSpPr>
            <p:cNvPr id="5160" name="AutoShape 6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61" name="Text Box 64"/>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5</a:t>
              </a:r>
            </a:p>
          </p:txBody>
        </p:sp>
      </p:grpSp>
      <p:grpSp>
        <p:nvGrpSpPr>
          <p:cNvPr id="5185" name="Group 65"/>
          <p:cNvGrpSpPr>
            <a:grpSpLocks/>
          </p:cNvGrpSpPr>
          <p:nvPr/>
        </p:nvGrpSpPr>
        <p:grpSpPr bwMode="auto">
          <a:xfrm>
            <a:off x="10263717" y="5029200"/>
            <a:ext cx="1826683" cy="1295400"/>
            <a:chOff x="4574" y="3342"/>
            <a:chExt cx="960" cy="912"/>
          </a:xfrm>
        </p:grpSpPr>
        <p:sp>
          <p:nvSpPr>
            <p:cNvPr id="5158" name="AutoShape 6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59" name="Text Box 67"/>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6</a:t>
              </a:r>
            </a:p>
          </p:txBody>
        </p:sp>
      </p:grpSp>
      <p:grpSp>
        <p:nvGrpSpPr>
          <p:cNvPr id="5188" name="Group 68"/>
          <p:cNvGrpSpPr>
            <a:grpSpLocks/>
          </p:cNvGrpSpPr>
          <p:nvPr/>
        </p:nvGrpSpPr>
        <p:grpSpPr bwMode="auto">
          <a:xfrm>
            <a:off x="10263717" y="5029200"/>
            <a:ext cx="1826683" cy="1295400"/>
            <a:chOff x="4574" y="3342"/>
            <a:chExt cx="960" cy="912"/>
          </a:xfrm>
        </p:grpSpPr>
        <p:sp>
          <p:nvSpPr>
            <p:cNvPr id="5156" name="AutoShape 6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57" name="Text Box 70"/>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7</a:t>
              </a:r>
            </a:p>
          </p:txBody>
        </p:sp>
      </p:grpSp>
      <p:grpSp>
        <p:nvGrpSpPr>
          <p:cNvPr id="5191" name="Group 71"/>
          <p:cNvGrpSpPr>
            <a:grpSpLocks/>
          </p:cNvGrpSpPr>
          <p:nvPr/>
        </p:nvGrpSpPr>
        <p:grpSpPr bwMode="auto">
          <a:xfrm>
            <a:off x="10263717" y="5029200"/>
            <a:ext cx="1826683" cy="1295400"/>
            <a:chOff x="4574" y="3342"/>
            <a:chExt cx="960" cy="912"/>
          </a:xfrm>
        </p:grpSpPr>
        <p:sp>
          <p:nvSpPr>
            <p:cNvPr id="5154" name="AutoShape 7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55" name="Text Box 73"/>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8</a:t>
              </a:r>
            </a:p>
          </p:txBody>
        </p:sp>
      </p:grpSp>
      <p:grpSp>
        <p:nvGrpSpPr>
          <p:cNvPr id="5194" name="Group 74"/>
          <p:cNvGrpSpPr>
            <a:grpSpLocks/>
          </p:cNvGrpSpPr>
          <p:nvPr/>
        </p:nvGrpSpPr>
        <p:grpSpPr bwMode="auto">
          <a:xfrm>
            <a:off x="10263717" y="5029200"/>
            <a:ext cx="1826683" cy="1295400"/>
            <a:chOff x="4574" y="3342"/>
            <a:chExt cx="960" cy="912"/>
          </a:xfrm>
        </p:grpSpPr>
        <p:sp>
          <p:nvSpPr>
            <p:cNvPr id="5152" name="AutoShape 7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53" name="Text Box 76"/>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9</a:t>
              </a:r>
            </a:p>
          </p:txBody>
        </p:sp>
      </p:grpSp>
      <p:grpSp>
        <p:nvGrpSpPr>
          <p:cNvPr id="5197" name="Group 77"/>
          <p:cNvGrpSpPr>
            <a:grpSpLocks/>
          </p:cNvGrpSpPr>
          <p:nvPr/>
        </p:nvGrpSpPr>
        <p:grpSpPr bwMode="auto">
          <a:xfrm>
            <a:off x="10261600" y="5027613"/>
            <a:ext cx="1828800" cy="1295400"/>
            <a:chOff x="4574" y="3342"/>
            <a:chExt cx="960" cy="912"/>
          </a:xfrm>
        </p:grpSpPr>
        <p:sp>
          <p:nvSpPr>
            <p:cNvPr id="5150" name="AutoShape 7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51" name="Text Box 79"/>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VnTime" pitchFamily="34" charset="0"/>
                  <a:ea typeface="+mn-ea"/>
                  <a:cs typeface="+mn-cs"/>
                </a:rPr>
                <a:t>HÕt giê</a:t>
              </a:r>
            </a:p>
          </p:txBody>
        </p:sp>
      </p:grpSp>
      <p:sp>
        <p:nvSpPr>
          <p:cNvPr id="5200" name="Text Box 80"/>
          <p:cNvSpPr txBox="1">
            <a:spLocks noChangeArrowheads="1"/>
          </p:cNvSpPr>
          <p:nvPr/>
        </p:nvSpPr>
        <p:spPr bwMode="auto">
          <a:xfrm>
            <a:off x="5689600" y="6026150"/>
            <a:ext cx="6992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charset="0"/>
                <a:ea typeface="+mn-ea"/>
                <a:cs typeface="+mn-cs"/>
              </a:rPr>
              <a:t>10s</a:t>
            </a:r>
          </a:p>
        </p:txBody>
      </p:sp>
      <p:sp>
        <p:nvSpPr>
          <p:cNvPr id="5149" name="WordArt 5"/>
          <p:cNvSpPr>
            <a:spLocks noChangeArrowheads="1" noChangeShapeType="1" noTextEdit="1"/>
          </p:cNvSpPr>
          <p:nvPr/>
        </p:nvSpPr>
        <p:spPr bwMode="auto">
          <a:xfrm>
            <a:off x="3962400" y="700088"/>
            <a:ext cx="6908800" cy="60960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2030413964"/>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5136"/>
                                        </p:tgtEl>
                                        <p:attrNameLst>
                                          <p:attrName>style.visibility</p:attrName>
                                        </p:attrNameLst>
                                      </p:cBhvr>
                                      <p:to>
                                        <p:strVal val="visible"/>
                                      </p:to>
                                    </p:set>
                                    <p:anim calcmode="discrete" valueType="clr">
                                      <p:cBhvr override="childStyle">
                                        <p:cTn id="7" dur="80"/>
                                        <p:tgtEl>
                                          <p:spTgt spid="51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36"/>
                                        </p:tgtEl>
                                        <p:attrNameLst>
                                          <p:attrName>fillcolor</p:attrName>
                                        </p:attrNameLst>
                                      </p:cBhvr>
                                      <p:tavLst>
                                        <p:tav tm="0">
                                          <p:val>
                                            <p:clrVal>
                                              <a:schemeClr val="accent2"/>
                                            </p:clrVal>
                                          </p:val>
                                        </p:tav>
                                        <p:tav tm="50000">
                                          <p:val>
                                            <p:clrVal>
                                              <a:schemeClr val="hlink"/>
                                            </p:clrVal>
                                          </p:val>
                                        </p:tav>
                                      </p:tavLst>
                                    </p:anim>
                                    <p:set>
                                      <p:cBhvr>
                                        <p:cTn id="9" dur="80"/>
                                        <p:tgtEl>
                                          <p:spTgt spid="51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139"/>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3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FELIZ2.WAV"/>
                                        </p:tgtEl>
                                      </p:cMediaNode>
                                    </p:audio>
                                  </p:subTnLst>
                                </p:cTn>
                              </p:par>
                              <p:par>
                                <p:cTn id="15" presetID="22" presetClass="emph" presetSubtype="0" repeatCount="10000" fill="remove" grpId="1" nodeType="withEffect">
                                  <p:stCondLst>
                                    <p:cond delay="0"/>
                                  </p:stCondLst>
                                  <p:childTnLst>
                                    <p:animClr clrSpc="hsl" dir="cw">
                                      <p:cBhvr override="childStyle">
                                        <p:cTn id="16" dur="500" fill="hold"/>
                                        <p:tgtEl>
                                          <p:spTgt spid="5137"/>
                                        </p:tgtEl>
                                        <p:attrNameLst>
                                          <p:attrName>style.color</p:attrName>
                                        </p:attrNameLst>
                                      </p:cBhvr>
                                      <p:by>
                                        <p:hsl h="-7200000" s="0" l="0"/>
                                      </p:by>
                                    </p:animClr>
                                    <p:animClr clrSpc="hsl" dir="cw">
                                      <p:cBhvr>
                                        <p:cTn id="17" dur="500" fill="hold"/>
                                        <p:tgtEl>
                                          <p:spTgt spid="5137"/>
                                        </p:tgtEl>
                                        <p:attrNameLst>
                                          <p:attrName>fillcolor</p:attrName>
                                        </p:attrNameLst>
                                      </p:cBhvr>
                                      <p:by>
                                        <p:hsl h="-7200000" s="0" l="0"/>
                                      </p:by>
                                    </p:animClr>
                                    <p:animClr clrSpc="hsl" dir="cw">
                                      <p:cBhvr>
                                        <p:cTn id="18" dur="500" fill="hold"/>
                                        <p:tgtEl>
                                          <p:spTgt spid="5137"/>
                                        </p:tgtEl>
                                        <p:attrNameLst>
                                          <p:attrName>stroke.color</p:attrName>
                                        </p:attrNameLst>
                                      </p:cBhvr>
                                      <p:by>
                                        <p:hsl h="-7200000" s="0" l="0"/>
                                      </p:by>
                                    </p:animClr>
                                    <p:set>
                                      <p:cBhvr>
                                        <p:cTn id="19" dur="500" fill="hold"/>
                                        <p:tgtEl>
                                          <p:spTgt spid="5137"/>
                                        </p:tgtEl>
                                        <p:attrNameLst>
                                          <p:attrName>fill.type</p:attrName>
                                        </p:attrNameLst>
                                      </p:cBhvr>
                                      <p:to>
                                        <p:strVal val="solid"/>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5138"/>
                                        </p:tgtEl>
                                        <p:attrNameLst>
                                          <p:attrName>style.visibility</p:attrName>
                                        </p:attrNameLst>
                                      </p:cBhvr>
                                      <p:to>
                                        <p:strVal val="visible"/>
                                      </p:to>
                                    </p:set>
                                    <p:anim calcmode="discrete" valueType="clr">
                                      <p:cBhvr override="childStyle">
                                        <p:cTn id="22" dur="150"/>
                                        <p:tgtEl>
                                          <p:spTgt spid="5138"/>
                                        </p:tgtEl>
                                        <p:attrNameLst>
                                          <p:attrName>style.color</p:attrName>
                                        </p:attrNameLst>
                                      </p:cBhvr>
                                      <p:tavLst>
                                        <p:tav tm="0">
                                          <p:val>
                                            <p:clrVal>
                                              <a:schemeClr val="accent2"/>
                                            </p:clrVal>
                                          </p:val>
                                        </p:tav>
                                        <p:tav tm="50000">
                                          <p:val>
                                            <p:clrVal>
                                              <a:schemeClr val="hlink"/>
                                            </p:clrVal>
                                          </p:val>
                                        </p:tav>
                                      </p:tavLst>
                                    </p:anim>
                                    <p:anim calcmode="discrete" valueType="clr">
                                      <p:cBhvr>
                                        <p:cTn id="23" dur="150"/>
                                        <p:tgtEl>
                                          <p:spTgt spid="5138"/>
                                        </p:tgtEl>
                                        <p:attrNameLst>
                                          <p:attrName>fillcolor</p:attrName>
                                        </p:attrNameLst>
                                      </p:cBhvr>
                                      <p:tavLst>
                                        <p:tav tm="0">
                                          <p:val>
                                            <p:clrVal>
                                              <a:schemeClr val="accent2"/>
                                            </p:clrVal>
                                          </p:val>
                                        </p:tav>
                                        <p:tav tm="50000">
                                          <p:val>
                                            <p:clrVal>
                                              <a:schemeClr val="hlink"/>
                                            </p:clrVal>
                                          </p:val>
                                        </p:tav>
                                      </p:tavLst>
                                    </p:anim>
                                    <p:set>
                                      <p:cBhvr>
                                        <p:cTn id="24" dur="150"/>
                                        <p:tgtEl>
                                          <p:spTgt spid="5138"/>
                                        </p:tgtEl>
                                        <p:attrNameLst>
                                          <p:attrName>fill.type</p:attrName>
                                        </p:attrNameLst>
                                      </p:cBhvr>
                                      <p:to>
                                        <p:strVal val="solid"/>
                                      </p:to>
                                    </p:set>
                                  </p:childTnLst>
                                </p:cTn>
                              </p:par>
                            </p:childTnLst>
                          </p:cTn>
                        </p:par>
                      </p:childTnLst>
                    </p:cTn>
                  </p:par>
                </p:childTnLst>
              </p:cTn>
              <p:nextCondLst>
                <p:cond evt="onClick" delay="0">
                  <p:tgtEl>
                    <p:spTgt spid="5139"/>
                  </p:tgtEl>
                </p:cond>
              </p:nextCondLst>
            </p:seq>
            <p:seq concurrent="1" nextAc="seek">
              <p:cTn id="25" restart="whenNotActive" fill="hold" evtFilter="cancelBubble" nodeType="interactiveSeq">
                <p:stCondLst>
                  <p:cond evt="onClick" delay="0">
                    <p:tgtEl>
                      <p:spTgt spid="5200"/>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ntr" presetSubtype="0" fill="hold" nodeType="clickEffect">
                                  <p:stCondLst>
                                    <p:cond delay="1000"/>
                                  </p:stCondLst>
                                  <p:childTnLst>
                                    <p:set>
                                      <p:cBhvr>
                                        <p:cTn id="29" dur="1" fill="hold">
                                          <p:stCondLst>
                                            <p:cond delay="499"/>
                                          </p:stCondLst>
                                        </p:cTn>
                                        <p:tgtEl>
                                          <p:spTgt spid="5170"/>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nodeType="afterGroup">
                            <p:stCondLst>
                              <p:cond delay="1500"/>
                            </p:stCondLst>
                            <p:childTnLst>
                              <p:par>
                                <p:cTn id="31" presetID="1" presetClass="entr" presetSubtype="0" fill="hold" nodeType="afterEffect">
                                  <p:stCondLst>
                                    <p:cond delay="1000"/>
                                  </p:stCondLst>
                                  <p:childTnLst>
                                    <p:set>
                                      <p:cBhvr>
                                        <p:cTn id="32" dur="1" fill="hold">
                                          <p:stCondLst>
                                            <p:cond delay="499"/>
                                          </p:stCondLst>
                                        </p:cTn>
                                        <p:tgtEl>
                                          <p:spTgt spid="517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nodeType="afterGroup">
                            <p:stCondLst>
                              <p:cond delay="3000"/>
                            </p:stCondLst>
                            <p:childTnLst>
                              <p:par>
                                <p:cTn id="34" presetID="1" presetClass="entr" presetSubtype="0" fill="hold" nodeType="afterEffect">
                                  <p:stCondLst>
                                    <p:cond delay="1000"/>
                                  </p:stCondLst>
                                  <p:childTnLst>
                                    <p:set>
                                      <p:cBhvr>
                                        <p:cTn id="35" dur="1" fill="hold">
                                          <p:stCondLst>
                                            <p:cond delay="499"/>
                                          </p:stCondLst>
                                        </p:cTn>
                                        <p:tgtEl>
                                          <p:spTgt spid="517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nodeType="afterGroup">
                            <p:stCondLst>
                              <p:cond delay="4500"/>
                            </p:stCondLst>
                            <p:childTnLst>
                              <p:par>
                                <p:cTn id="37" presetID="1" presetClass="entr" presetSubtype="0" fill="hold" nodeType="afterEffect">
                                  <p:stCondLst>
                                    <p:cond delay="1000"/>
                                  </p:stCondLst>
                                  <p:childTnLst>
                                    <p:set>
                                      <p:cBhvr>
                                        <p:cTn id="38" dur="1" fill="hold">
                                          <p:stCondLst>
                                            <p:cond delay="499"/>
                                          </p:stCondLst>
                                        </p:cTn>
                                        <p:tgtEl>
                                          <p:spTgt spid="517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nodeType="afterGroup">
                            <p:stCondLst>
                              <p:cond delay="6000"/>
                            </p:stCondLst>
                            <p:childTnLst>
                              <p:par>
                                <p:cTn id="40" presetID="1" presetClass="entr" presetSubtype="0" fill="hold" nodeType="afterEffect">
                                  <p:stCondLst>
                                    <p:cond delay="1000"/>
                                  </p:stCondLst>
                                  <p:childTnLst>
                                    <p:set>
                                      <p:cBhvr>
                                        <p:cTn id="41" dur="1" fill="hold">
                                          <p:stCondLst>
                                            <p:cond delay="499"/>
                                          </p:stCondLst>
                                        </p:cTn>
                                        <p:tgtEl>
                                          <p:spTgt spid="5182"/>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nodeType="afterGroup">
                            <p:stCondLst>
                              <p:cond delay="7500"/>
                            </p:stCondLst>
                            <p:childTnLst>
                              <p:par>
                                <p:cTn id="43" presetID="1" presetClass="entr" presetSubtype="0" fill="hold" nodeType="afterEffect">
                                  <p:stCondLst>
                                    <p:cond delay="1000"/>
                                  </p:stCondLst>
                                  <p:childTnLst>
                                    <p:set>
                                      <p:cBhvr>
                                        <p:cTn id="44" dur="1" fill="hold">
                                          <p:stCondLst>
                                            <p:cond delay="499"/>
                                          </p:stCondLst>
                                        </p:cTn>
                                        <p:tgtEl>
                                          <p:spTgt spid="518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nodeType="afterGroup">
                            <p:stCondLst>
                              <p:cond delay="9000"/>
                            </p:stCondLst>
                            <p:childTnLst>
                              <p:par>
                                <p:cTn id="46" presetID="1" presetClass="entr" presetSubtype="0" fill="hold" nodeType="afterEffect">
                                  <p:stCondLst>
                                    <p:cond delay="1000"/>
                                  </p:stCondLst>
                                  <p:childTnLst>
                                    <p:set>
                                      <p:cBhvr>
                                        <p:cTn id="47" dur="1" fill="hold">
                                          <p:stCondLst>
                                            <p:cond delay="499"/>
                                          </p:stCondLst>
                                        </p:cTn>
                                        <p:tgtEl>
                                          <p:spTgt spid="5188"/>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nodeType="afterGroup">
                            <p:stCondLst>
                              <p:cond delay="10500"/>
                            </p:stCondLst>
                            <p:childTnLst>
                              <p:par>
                                <p:cTn id="49" presetID="1" presetClass="entr" presetSubtype="0" fill="hold" nodeType="afterEffect">
                                  <p:stCondLst>
                                    <p:cond delay="1000"/>
                                  </p:stCondLst>
                                  <p:childTnLst>
                                    <p:set>
                                      <p:cBhvr>
                                        <p:cTn id="50" dur="1" fill="hold">
                                          <p:stCondLst>
                                            <p:cond delay="499"/>
                                          </p:stCondLst>
                                        </p:cTn>
                                        <p:tgtEl>
                                          <p:spTgt spid="519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nodeType="afterGroup">
                            <p:stCondLst>
                              <p:cond delay="12000"/>
                            </p:stCondLst>
                            <p:childTnLst>
                              <p:par>
                                <p:cTn id="52" presetID="1" presetClass="entr" presetSubtype="0" fill="hold" nodeType="afterEffect">
                                  <p:stCondLst>
                                    <p:cond delay="1000"/>
                                  </p:stCondLst>
                                  <p:childTnLst>
                                    <p:set>
                                      <p:cBhvr>
                                        <p:cTn id="53" dur="1" fill="hold">
                                          <p:stCondLst>
                                            <p:cond delay="499"/>
                                          </p:stCondLst>
                                        </p:cTn>
                                        <p:tgtEl>
                                          <p:spTgt spid="5194"/>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nodeType="afterGroup">
                            <p:stCondLst>
                              <p:cond delay="13500"/>
                            </p:stCondLst>
                            <p:childTnLst>
                              <p:par>
                                <p:cTn id="55" presetID="1" presetClass="entr" presetSubtype="0" fill="hold" nodeType="afterEffect">
                                  <p:stCondLst>
                                    <p:cond delay="1000"/>
                                  </p:stCondLst>
                                  <p:childTnLst>
                                    <p:set>
                                      <p:cBhvr>
                                        <p:cTn id="56" dur="1" fill="hold">
                                          <p:stCondLst>
                                            <p:cond delay="499"/>
                                          </p:stCondLst>
                                        </p:cTn>
                                        <p:tgtEl>
                                          <p:spTgt spid="5197"/>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5200"/>
                  </p:tgtEl>
                </p:cond>
              </p:nextCondLst>
            </p:seq>
          </p:childTnLst>
        </p:cTn>
      </p:par>
    </p:tnLst>
    <p:bldLst>
      <p:bldP spid="5137" grpId="0" animBg="1"/>
      <p:bldP spid="513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406400" y="228600"/>
            <a:ext cx="113792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147" name="Picture 3"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77951" y="319088"/>
            <a:ext cx="19304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447800"/>
            <a:ext cx="11277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WordArt 5"/>
          <p:cNvSpPr>
            <a:spLocks noChangeArrowheads="1" noChangeShapeType="1" noTextEdit="1"/>
          </p:cNvSpPr>
          <p:nvPr/>
        </p:nvSpPr>
        <p:spPr bwMode="auto">
          <a:xfrm>
            <a:off x="3759200" y="547688"/>
            <a:ext cx="6908800" cy="60960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a:ea typeface="+mn-ea"/>
                <a:cs typeface="Times New Roman"/>
              </a:rPr>
              <a:t>Rung chuông vàng</a:t>
            </a:r>
          </a:p>
        </p:txBody>
      </p:sp>
      <p:grpSp>
        <p:nvGrpSpPr>
          <p:cNvPr id="6150" name="Group 6"/>
          <p:cNvGrpSpPr>
            <a:grpSpLocks/>
          </p:cNvGrpSpPr>
          <p:nvPr/>
        </p:nvGrpSpPr>
        <p:grpSpPr bwMode="auto">
          <a:xfrm>
            <a:off x="9550400" y="6019801"/>
            <a:ext cx="1557867" cy="561975"/>
            <a:chOff x="4512" y="3792"/>
            <a:chExt cx="736" cy="354"/>
          </a:xfrm>
        </p:grpSpPr>
        <p:pic>
          <p:nvPicPr>
            <p:cNvPr id="6193" name="Picture 7" descr="ani3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4" name="Text Box 8">
              <a:hlinkClick r:id="" action="ppaction://noaction"/>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VnArial Narrow" pitchFamily="34" charset="0"/>
                  <a:ea typeface="+mn-ea"/>
                  <a:cs typeface="+mn-cs"/>
                  <a:hlinkClick r:id="rId9" action="ppaction://hlinksldjump"/>
                </a:rPr>
                <a:t>Home</a:t>
              </a:r>
              <a:endParaRPr kumimoji="0" lang="en-US" sz="2000" b="1" i="0" u="none" strike="noStrike" kern="1200" cap="none" spc="0" normalizeH="0" baseline="0" noProof="0" dirty="0">
                <a:ln>
                  <a:noFill/>
                </a:ln>
                <a:solidFill>
                  <a:prstClr val="black"/>
                </a:solidFill>
                <a:effectLst/>
                <a:uLnTx/>
                <a:uFillTx/>
                <a:latin typeface=".VnArial Narrow" pitchFamily="34" charset="0"/>
                <a:ea typeface="+mn-ea"/>
                <a:cs typeface="+mn-cs"/>
              </a:endParaRPr>
            </a:p>
          </p:txBody>
        </p:sp>
      </p:grpSp>
      <p:sp>
        <p:nvSpPr>
          <p:cNvPr id="6151" name="AutoShape 9"/>
          <p:cNvSpPr>
            <a:spLocks noChangeArrowheads="1"/>
          </p:cNvSpPr>
          <p:nvPr/>
        </p:nvSpPr>
        <p:spPr bwMode="auto">
          <a:xfrm>
            <a:off x="5080000" y="1604964"/>
            <a:ext cx="22352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52" name="AutoShape 10"/>
          <p:cNvSpPr>
            <a:spLocks noChangeArrowheads="1"/>
          </p:cNvSpPr>
          <p:nvPr/>
        </p:nvSpPr>
        <p:spPr bwMode="auto">
          <a:xfrm>
            <a:off x="5177367" y="1655763"/>
            <a:ext cx="2048933"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53" name="Text Box 11"/>
          <p:cNvSpPr txBox="1">
            <a:spLocks noChangeArrowheads="1"/>
          </p:cNvSpPr>
          <p:nvPr/>
        </p:nvSpPr>
        <p:spPr bwMode="auto">
          <a:xfrm>
            <a:off x="5126567" y="1639888"/>
            <a:ext cx="215053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nBlack" pitchFamily="34" charset="0"/>
                <a:ea typeface="+mn-ea"/>
                <a:cs typeface="+mn-cs"/>
              </a:rPr>
              <a:t>C©u hái 3</a:t>
            </a:r>
          </a:p>
        </p:txBody>
      </p:sp>
      <p:pic>
        <p:nvPicPr>
          <p:cNvPr id="6154" name="Picture 12" descr="star_tip_md_wht"/>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769600" y="838200"/>
            <a:ext cx="71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5" descr="people008"/>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1117600" y="52832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160" name="Text Box 16"/>
              <p:cNvSpPr txBox="1">
                <a:spLocks noChangeArrowheads="1"/>
              </p:cNvSpPr>
              <p:nvPr/>
            </p:nvSpPr>
            <p:spPr bwMode="auto">
              <a:xfrm>
                <a:off x="491067" y="2209800"/>
                <a:ext cx="11277600" cy="6222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15000"/>
                  </a:lnSpc>
                  <a:spcBef>
                    <a:spcPct val="50000"/>
                  </a:spcBef>
                  <a:spcAft>
                    <a:spcPts val="0"/>
                  </a:spcAft>
                  <a:buClrTx/>
                  <a:buSzTx/>
                  <a:buFontTx/>
                  <a:buNone/>
                  <a:tabLst/>
                  <a:defRPr/>
                </a:pPr>
                <a:r>
                  <a:rPr lang="en-US" sz="3200" dirty="0">
                    <a:solidFill>
                      <a:srgbClr val="0070C0"/>
                    </a:solidFill>
                    <a:latin typeface="+mn-lt"/>
                    <a:cs typeface="Arial" pitchFamily="34" charset="0"/>
                  </a:rPr>
                  <a:t>Để </a:t>
                </a:r>
                <a:r>
                  <a:rPr lang="en-US" sz="3200" dirty="0" err="1">
                    <a:solidFill>
                      <a:srgbClr val="0070C0"/>
                    </a:solidFill>
                    <a:latin typeface="+mn-lt"/>
                    <a:cs typeface="Arial" pitchFamily="34" charset="0"/>
                  </a:rPr>
                  <a:t>tìm</a:t>
                </a:r>
                <a:r>
                  <a:rPr lang="en-US" sz="3200" dirty="0">
                    <a:solidFill>
                      <a:srgbClr val="0070C0"/>
                    </a:solidFill>
                    <a:latin typeface="+mn-lt"/>
                    <a:cs typeface="Arial" pitchFamily="34" charset="0"/>
                  </a:rPr>
                  <a:t> </a:t>
                </a:r>
                <a:r>
                  <a:rPr lang="en-US" sz="3200" dirty="0" err="1">
                    <a:solidFill>
                      <a:srgbClr val="0070C0"/>
                    </a:solidFill>
                    <a:latin typeface="+mn-lt"/>
                    <a:cs typeface="Arial" pitchFamily="34" charset="0"/>
                  </a:rPr>
                  <a:t>bội</a:t>
                </a:r>
                <a:r>
                  <a:rPr lang="en-US" sz="3200" dirty="0">
                    <a:solidFill>
                      <a:srgbClr val="0070C0"/>
                    </a:solidFill>
                    <a:latin typeface="+mn-lt"/>
                    <a:cs typeface="Arial" pitchFamily="34" charset="0"/>
                  </a:rPr>
                  <a:t> </a:t>
                </a:r>
                <a:r>
                  <a:rPr lang="en-US" sz="3200" dirty="0" err="1">
                    <a:solidFill>
                      <a:srgbClr val="0070C0"/>
                    </a:solidFill>
                    <a:latin typeface="+mn-lt"/>
                    <a:cs typeface="Arial" pitchFamily="34" charset="0"/>
                  </a:rPr>
                  <a:t>của</a:t>
                </a:r>
                <a:r>
                  <a:rPr lang="en-US" sz="3200" dirty="0">
                    <a:solidFill>
                      <a:srgbClr val="0070C0"/>
                    </a:solidFill>
                    <a:latin typeface="+mn-lt"/>
                    <a:cs typeface="Arial" pitchFamily="34" charset="0"/>
                  </a:rPr>
                  <a:t> n (n </a:t>
                </a:r>
                <a:r>
                  <a:rPr lang="en-US" sz="3200" dirty="0">
                    <a:solidFill>
                      <a:srgbClr val="0070C0"/>
                    </a:solidFill>
                    <a:latin typeface="+mn-lt"/>
                    <a:ea typeface="Cambria Math" panose="02040503050406030204" pitchFamily="18" charset="0"/>
                    <a:cs typeface="Arial" pitchFamily="34" charset="0"/>
                  </a:rPr>
                  <a:t>∊ </a:t>
                </a:r>
                <a14:m>
                  <m:oMath xmlns:m="http://schemas.openxmlformats.org/officeDocument/2006/math">
                    <m:sSup>
                      <m:sSupPr>
                        <m:ctrlPr>
                          <a:rPr lang="en-US" sz="3200" i="1" smtClean="0">
                            <a:solidFill>
                              <a:srgbClr val="0070C0"/>
                            </a:solidFill>
                            <a:latin typeface="Cambria Math" panose="02040503050406030204" pitchFamily="18" charset="0"/>
                            <a:ea typeface="Cambria Math" panose="02040503050406030204" pitchFamily="18" charset="0"/>
                            <a:cs typeface="Arial" pitchFamily="34" charset="0"/>
                          </a:rPr>
                        </m:ctrlPr>
                      </m:sSupPr>
                      <m:e>
                        <m:r>
                          <a:rPr lang="en-US" sz="3200" b="1" i="0" smtClean="0">
                            <a:solidFill>
                              <a:srgbClr val="0070C0"/>
                            </a:solidFill>
                            <a:latin typeface="Cambria Math" panose="02040503050406030204" pitchFamily="18" charset="0"/>
                            <a:ea typeface="Cambria Math" panose="02040503050406030204" pitchFamily="18" charset="0"/>
                            <a:cs typeface="Arial" pitchFamily="34" charset="0"/>
                          </a:rPr>
                          <m:t>𝐍</m:t>
                        </m:r>
                      </m:e>
                      <m:sup>
                        <m:r>
                          <a:rPr lang="en-US" sz="3200" b="1" i="0" smtClean="0">
                            <a:solidFill>
                              <a:srgbClr val="0070C0"/>
                            </a:solidFill>
                            <a:latin typeface="Cambria Math" panose="02040503050406030204" pitchFamily="18" charset="0"/>
                            <a:ea typeface="Cambria Math" panose="02040503050406030204" pitchFamily="18" charset="0"/>
                            <a:cs typeface="Arial" pitchFamily="34" charset="0"/>
                          </a:rPr>
                          <m:t>∗</m:t>
                        </m:r>
                      </m:sup>
                    </m:sSup>
                  </m:oMath>
                </a14:m>
                <a:r>
                  <a:rPr lang="en-US" sz="3200" dirty="0">
                    <a:solidFill>
                      <a:srgbClr val="0070C0"/>
                    </a:solidFill>
                    <a:latin typeface="+mn-lt"/>
                    <a:ea typeface="Cambria Math" panose="02040503050406030204" pitchFamily="18" charset="0"/>
                    <a:cs typeface="Arial" pitchFamily="34" charset="0"/>
                  </a:rPr>
                  <a:t>), ta </a:t>
                </a:r>
                <a:r>
                  <a:rPr lang="en-US" sz="3200" dirty="0" err="1">
                    <a:solidFill>
                      <a:srgbClr val="0070C0"/>
                    </a:solidFill>
                    <a:latin typeface="+mn-lt"/>
                    <a:ea typeface="Cambria Math" panose="02040503050406030204" pitchFamily="18" charset="0"/>
                    <a:cs typeface="Arial" pitchFamily="34" charset="0"/>
                  </a:rPr>
                  <a:t>làm</a:t>
                </a:r>
                <a:r>
                  <a:rPr lang="en-US" sz="3200" dirty="0">
                    <a:solidFill>
                      <a:srgbClr val="0070C0"/>
                    </a:solidFill>
                    <a:latin typeface="+mn-lt"/>
                    <a:ea typeface="Cambria Math" panose="02040503050406030204" pitchFamily="18" charset="0"/>
                    <a:cs typeface="Arial" pitchFamily="34" charset="0"/>
                  </a:rPr>
                  <a:t> </a:t>
                </a:r>
                <a:r>
                  <a:rPr lang="en-US" sz="3200" dirty="0" err="1">
                    <a:solidFill>
                      <a:srgbClr val="0070C0"/>
                    </a:solidFill>
                    <a:latin typeface="+mn-lt"/>
                    <a:ea typeface="Cambria Math" panose="02040503050406030204" pitchFamily="18" charset="0"/>
                    <a:cs typeface="Arial" pitchFamily="34" charset="0"/>
                  </a:rPr>
                  <a:t>như</a:t>
                </a:r>
                <a:r>
                  <a:rPr lang="en-US" sz="3200" dirty="0">
                    <a:solidFill>
                      <a:srgbClr val="0070C0"/>
                    </a:solidFill>
                    <a:latin typeface="+mn-lt"/>
                    <a:ea typeface="Cambria Math" panose="02040503050406030204" pitchFamily="18" charset="0"/>
                    <a:cs typeface="Arial" pitchFamily="34" charset="0"/>
                  </a:rPr>
                  <a:t> </a:t>
                </a:r>
                <a:r>
                  <a:rPr lang="en-US" sz="3200" dirty="0" err="1">
                    <a:solidFill>
                      <a:srgbClr val="0070C0"/>
                    </a:solidFill>
                    <a:latin typeface="+mn-lt"/>
                    <a:ea typeface="Cambria Math" panose="02040503050406030204" pitchFamily="18" charset="0"/>
                    <a:cs typeface="Arial" pitchFamily="34" charset="0"/>
                  </a:rPr>
                  <a:t>thế</a:t>
                </a:r>
                <a:r>
                  <a:rPr lang="en-US" sz="3200" dirty="0">
                    <a:solidFill>
                      <a:srgbClr val="0070C0"/>
                    </a:solidFill>
                    <a:latin typeface="+mn-lt"/>
                    <a:ea typeface="Cambria Math" panose="02040503050406030204" pitchFamily="18" charset="0"/>
                    <a:cs typeface="Arial" pitchFamily="34" charset="0"/>
                  </a:rPr>
                  <a:t> </a:t>
                </a:r>
                <a:r>
                  <a:rPr lang="en-US" sz="3200" dirty="0" err="1">
                    <a:solidFill>
                      <a:srgbClr val="0070C0"/>
                    </a:solidFill>
                    <a:latin typeface="+mn-lt"/>
                    <a:ea typeface="Cambria Math" panose="02040503050406030204" pitchFamily="18" charset="0"/>
                    <a:cs typeface="Arial" pitchFamily="34" charset="0"/>
                  </a:rPr>
                  <a:t>nào</a:t>
                </a:r>
                <a:r>
                  <a:rPr lang="en-US" sz="3200" dirty="0">
                    <a:solidFill>
                      <a:srgbClr val="0070C0"/>
                    </a:solidFill>
                    <a:latin typeface="+mn-lt"/>
                    <a:ea typeface="Cambria Math" panose="02040503050406030204" pitchFamily="18" charset="0"/>
                    <a:cs typeface="Arial" pitchFamily="34" charset="0"/>
                  </a:rPr>
                  <a:t>?</a:t>
                </a:r>
                <a:endParaRPr kumimoji="0" lang="en-US" sz="3200" u="none" strike="noStrike" kern="1200" cap="none" spc="0" normalizeH="0" baseline="0" noProof="0" dirty="0">
                  <a:ln>
                    <a:noFill/>
                  </a:ln>
                  <a:solidFill>
                    <a:srgbClr val="FF0000"/>
                  </a:solidFill>
                  <a:effectLst/>
                  <a:uLnTx/>
                  <a:uFillTx/>
                  <a:latin typeface="+mn-lt"/>
                </a:endParaRPr>
              </a:p>
            </p:txBody>
          </p:sp>
        </mc:Choice>
        <mc:Fallback xmlns="">
          <p:sp>
            <p:nvSpPr>
              <p:cNvPr id="6160" name="Text Box 16"/>
              <p:cNvSpPr txBox="1">
                <a:spLocks noRot="1" noChangeAspect="1" noMove="1" noResize="1" noEditPoints="1" noAdjustHandles="1" noChangeArrowheads="1" noChangeShapeType="1" noTextEdit="1"/>
              </p:cNvSpPr>
              <p:nvPr/>
            </p:nvSpPr>
            <p:spPr bwMode="auto">
              <a:xfrm>
                <a:off x="491067" y="2209800"/>
                <a:ext cx="11277600" cy="622222"/>
              </a:xfrm>
              <a:prstGeom prst="rect">
                <a:avLst/>
              </a:prstGeom>
              <a:blipFill>
                <a:blip r:embed="rId12"/>
                <a:stretch>
                  <a:fillRect l="-1405" t="-8824" b="-3137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161" name="AutoShape 17"/>
          <p:cNvSpPr>
            <a:spLocks noChangeArrowheads="1"/>
          </p:cNvSpPr>
          <p:nvPr/>
        </p:nvSpPr>
        <p:spPr bwMode="auto">
          <a:xfrm>
            <a:off x="2157942" y="2921452"/>
            <a:ext cx="6480031" cy="907197"/>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62" name="Text Box 18"/>
          <p:cNvSpPr txBox="1">
            <a:spLocks noChangeArrowheads="1"/>
          </p:cNvSpPr>
          <p:nvPr/>
        </p:nvSpPr>
        <p:spPr bwMode="auto">
          <a:xfrm>
            <a:off x="2412999" y="3053963"/>
            <a:ext cx="58521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vi-VN" sz="2000" i="1" dirty="0"/>
              <a:t>ta có thể lần lượt nhân n với 0, 1, 2, 3,…</a:t>
            </a:r>
            <a:endParaRPr lang="en-US" sz="2000" dirty="0"/>
          </a:p>
          <a:p>
            <a:r>
              <a:rPr lang="vi-VN" sz="2000" i="1" dirty="0"/>
              <a:t>Khi đ</a:t>
            </a:r>
            <a:r>
              <a:rPr lang="en-US" sz="2000" i="1" dirty="0"/>
              <a:t>ó</a:t>
            </a:r>
            <a:r>
              <a:rPr lang="vi-VN" sz="2000" i="1" dirty="0"/>
              <a:t> kết quả nhận được đều là bội của n.</a:t>
            </a:r>
            <a:endParaRPr lang="en-US" sz="2000" dirty="0"/>
          </a:p>
        </p:txBody>
      </p:sp>
      <p:sp>
        <p:nvSpPr>
          <p:cNvPr id="6163" name="Text Box 19"/>
          <p:cNvSpPr txBox="1">
            <a:spLocks noChangeArrowheads="1"/>
          </p:cNvSpPr>
          <p:nvPr/>
        </p:nvSpPr>
        <p:spPr bwMode="auto">
          <a:xfrm>
            <a:off x="2417234" y="6130926"/>
            <a:ext cx="928459"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VnArial" pitchFamily="34" charset="0"/>
                <a:ea typeface="+mn-ea"/>
                <a:cs typeface="+mn-cs"/>
              </a:rPr>
              <a:t>§¸p ¸n</a:t>
            </a:r>
          </a:p>
        </p:txBody>
      </p:sp>
      <p:grpSp>
        <p:nvGrpSpPr>
          <p:cNvPr id="6254" name="Group 110"/>
          <p:cNvGrpSpPr>
            <a:grpSpLocks/>
          </p:cNvGrpSpPr>
          <p:nvPr/>
        </p:nvGrpSpPr>
        <p:grpSpPr bwMode="auto">
          <a:xfrm>
            <a:off x="10466917" y="5181600"/>
            <a:ext cx="1826683" cy="1295400"/>
            <a:chOff x="4574" y="3342"/>
            <a:chExt cx="960" cy="912"/>
          </a:xfrm>
        </p:grpSpPr>
        <p:sp>
          <p:nvSpPr>
            <p:cNvPr id="6191" name="AutoShape 11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92" name="Text Box 112"/>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1</a:t>
              </a:r>
            </a:p>
          </p:txBody>
        </p:sp>
      </p:grpSp>
      <p:grpSp>
        <p:nvGrpSpPr>
          <p:cNvPr id="6257" name="Group 113"/>
          <p:cNvGrpSpPr>
            <a:grpSpLocks/>
          </p:cNvGrpSpPr>
          <p:nvPr/>
        </p:nvGrpSpPr>
        <p:grpSpPr bwMode="auto">
          <a:xfrm>
            <a:off x="10466917" y="5181600"/>
            <a:ext cx="1826683" cy="1295400"/>
            <a:chOff x="4574" y="3342"/>
            <a:chExt cx="960" cy="912"/>
          </a:xfrm>
        </p:grpSpPr>
        <p:sp>
          <p:nvSpPr>
            <p:cNvPr id="6189" name="AutoShape 11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90" name="Text Box 115"/>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2</a:t>
              </a:r>
            </a:p>
          </p:txBody>
        </p:sp>
      </p:grpSp>
      <p:grpSp>
        <p:nvGrpSpPr>
          <p:cNvPr id="6260" name="Group 116"/>
          <p:cNvGrpSpPr>
            <a:grpSpLocks/>
          </p:cNvGrpSpPr>
          <p:nvPr/>
        </p:nvGrpSpPr>
        <p:grpSpPr bwMode="auto">
          <a:xfrm>
            <a:off x="10466917" y="5181600"/>
            <a:ext cx="1826683" cy="1295400"/>
            <a:chOff x="4574" y="3342"/>
            <a:chExt cx="960" cy="912"/>
          </a:xfrm>
        </p:grpSpPr>
        <p:sp>
          <p:nvSpPr>
            <p:cNvPr id="6187" name="AutoShape 11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88" name="Text Box 118"/>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3</a:t>
              </a:r>
            </a:p>
          </p:txBody>
        </p:sp>
      </p:grpSp>
      <p:grpSp>
        <p:nvGrpSpPr>
          <p:cNvPr id="6263" name="Group 119"/>
          <p:cNvGrpSpPr>
            <a:grpSpLocks/>
          </p:cNvGrpSpPr>
          <p:nvPr/>
        </p:nvGrpSpPr>
        <p:grpSpPr bwMode="auto">
          <a:xfrm>
            <a:off x="10466917" y="5181600"/>
            <a:ext cx="1826683" cy="1295400"/>
            <a:chOff x="4574" y="3342"/>
            <a:chExt cx="960" cy="912"/>
          </a:xfrm>
        </p:grpSpPr>
        <p:sp>
          <p:nvSpPr>
            <p:cNvPr id="6185" name="AutoShape 1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86" name="Text Box 121"/>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4</a:t>
              </a:r>
            </a:p>
          </p:txBody>
        </p:sp>
      </p:grpSp>
      <p:grpSp>
        <p:nvGrpSpPr>
          <p:cNvPr id="6266" name="Group 122"/>
          <p:cNvGrpSpPr>
            <a:grpSpLocks/>
          </p:cNvGrpSpPr>
          <p:nvPr/>
        </p:nvGrpSpPr>
        <p:grpSpPr bwMode="auto">
          <a:xfrm>
            <a:off x="10466917" y="5181600"/>
            <a:ext cx="1826683" cy="1295400"/>
            <a:chOff x="4574" y="3342"/>
            <a:chExt cx="960" cy="912"/>
          </a:xfrm>
        </p:grpSpPr>
        <p:sp>
          <p:nvSpPr>
            <p:cNvPr id="6183" name="AutoShape 1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84" name="Text Box 124"/>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5</a:t>
              </a:r>
            </a:p>
          </p:txBody>
        </p:sp>
      </p:grpSp>
      <p:grpSp>
        <p:nvGrpSpPr>
          <p:cNvPr id="6269" name="Group 125"/>
          <p:cNvGrpSpPr>
            <a:grpSpLocks/>
          </p:cNvGrpSpPr>
          <p:nvPr/>
        </p:nvGrpSpPr>
        <p:grpSpPr bwMode="auto">
          <a:xfrm>
            <a:off x="10466917" y="5181600"/>
            <a:ext cx="1826683" cy="1295400"/>
            <a:chOff x="4574" y="3342"/>
            <a:chExt cx="960" cy="912"/>
          </a:xfrm>
        </p:grpSpPr>
        <p:sp>
          <p:nvSpPr>
            <p:cNvPr id="6181" name="AutoShape 1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82" name="Text Box 127"/>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6</a:t>
              </a:r>
            </a:p>
          </p:txBody>
        </p:sp>
      </p:grpSp>
      <p:grpSp>
        <p:nvGrpSpPr>
          <p:cNvPr id="6272" name="Group 128"/>
          <p:cNvGrpSpPr>
            <a:grpSpLocks/>
          </p:cNvGrpSpPr>
          <p:nvPr/>
        </p:nvGrpSpPr>
        <p:grpSpPr bwMode="auto">
          <a:xfrm>
            <a:off x="10466917" y="5181600"/>
            <a:ext cx="1826683" cy="1295400"/>
            <a:chOff x="4574" y="3342"/>
            <a:chExt cx="960" cy="912"/>
          </a:xfrm>
        </p:grpSpPr>
        <p:sp>
          <p:nvSpPr>
            <p:cNvPr id="6179" name="AutoShape 1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80" name="Text Box 130"/>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7</a:t>
              </a:r>
            </a:p>
          </p:txBody>
        </p:sp>
      </p:grpSp>
      <p:grpSp>
        <p:nvGrpSpPr>
          <p:cNvPr id="6275" name="Group 131"/>
          <p:cNvGrpSpPr>
            <a:grpSpLocks/>
          </p:cNvGrpSpPr>
          <p:nvPr/>
        </p:nvGrpSpPr>
        <p:grpSpPr bwMode="auto">
          <a:xfrm>
            <a:off x="10466917" y="5181600"/>
            <a:ext cx="1826683" cy="1295400"/>
            <a:chOff x="4574" y="3342"/>
            <a:chExt cx="960" cy="912"/>
          </a:xfrm>
        </p:grpSpPr>
        <p:sp>
          <p:nvSpPr>
            <p:cNvPr id="6177" name="AutoShape 1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78" name="Text Box 133"/>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8</a:t>
              </a:r>
            </a:p>
          </p:txBody>
        </p:sp>
      </p:grpSp>
      <p:grpSp>
        <p:nvGrpSpPr>
          <p:cNvPr id="6278" name="Group 134"/>
          <p:cNvGrpSpPr>
            <a:grpSpLocks/>
          </p:cNvGrpSpPr>
          <p:nvPr/>
        </p:nvGrpSpPr>
        <p:grpSpPr bwMode="auto">
          <a:xfrm>
            <a:off x="10466917" y="5181600"/>
            <a:ext cx="1826683" cy="1295400"/>
            <a:chOff x="4574" y="3342"/>
            <a:chExt cx="960" cy="912"/>
          </a:xfrm>
        </p:grpSpPr>
        <p:sp>
          <p:nvSpPr>
            <p:cNvPr id="6175" name="AutoShape 1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76" name="Text Box 136"/>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9</a:t>
              </a:r>
            </a:p>
          </p:txBody>
        </p:sp>
      </p:grpSp>
      <p:grpSp>
        <p:nvGrpSpPr>
          <p:cNvPr id="6281" name="Group 137"/>
          <p:cNvGrpSpPr>
            <a:grpSpLocks/>
          </p:cNvGrpSpPr>
          <p:nvPr/>
        </p:nvGrpSpPr>
        <p:grpSpPr bwMode="auto">
          <a:xfrm>
            <a:off x="10464800" y="5180013"/>
            <a:ext cx="1828800" cy="1295400"/>
            <a:chOff x="4574" y="3342"/>
            <a:chExt cx="960" cy="912"/>
          </a:xfrm>
        </p:grpSpPr>
        <p:sp>
          <p:nvSpPr>
            <p:cNvPr id="6173" name="AutoShape 1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74" name="Text Box 139"/>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VnTime" pitchFamily="34" charset="0"/>
                  <a:ea typeface="+mn-ea"/>
                  <a:cs typeface="+mn-cs"/>
                </a:rPr>
                <a:t>HÕt giê</a:t>
              </a:r>
            </a:p>
          </p:txBody>
        </p:sp>
      </p:grpSp>
      <p:sp>
        <p:nvSpPr>
          <p:cNvPr id="6284" name="Text Box 140"/>
          <p:cNvSpPr txBox="1">
            <a:spLocks noChangeArrowheads="1"/>
          </p:cNvSpPr>
          <p:nvPr/>
        </p:nvSpPr>
        <p:spPr bwMode="auto">
          <a:xfrm>
            <a:off x="5689600" y="6026150"/>
            <a:ext cx="6992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charset="0"/>
                <a:ea typeface="+mn-ea"/>
                <a:cs typeface="+mn-cs"/>
              </a:rPr>
              <a:t>10s</a:t>
            </a:r>
          </a:p>
        </p:txBody>
      </p:sp>
    </p:spTree>
    <p:extLst>
      <p:ext uri="{BB962C8B-B14F-4D97-AF65-F5344CB8AC3E}">
        <p14:creationId xmlns:p14="http://schemas.microsoft.com/office/powerpoint/2010/main" val="2592213105"/>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160"/>
                                        </p:tgtEl>
                                        <p:attrNameLst>
                                          <p:attrName>style.visibility</p:attrName>
                                        </p:attrNameLst>
                                      </p:cBhvr>
                                      <p:to>
                                        <p:strVal val="visible"/>
                                      </p:to>
                                    </p:set>
                                    <p:animEffect transition="in" filter="circle(in)">
                                      <p:cBhvr>
                                        <p:cTn id="7" dur="2000"/>
                                        <p:tgtEl>
                                          <p:spTgt spid="616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16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6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FELIZ2.WAV"/>
                                        </p:tgtEl>
                                      </p:cMediaNode>
                                    </p:audio>
                                  </p:subTnLst>
                                </p:cTn>
                              </p:par>
                              <p:par>
                                <p:cTn id="13" presetID="22" presetClass="emph" presetSubtype="0" repeatCount="10000" fill="remove" grpId="1" nodeType="withEffect">
                                  <p:stCondLst>
                                    <p:cond delay="0"/>
                                  </p:stCondLst>
                                  <p:childTnLst>
                                    <p:animClr clrSpc="hsl" dir="cw">
                                      <p:cBhvr override="childStyle">
                                        <p:cTn id="14" dur="500" fill="hold"/>
                                        <p:tgtEl>
                                          <p:spTgt spid="6161"/>
                                        </p:tgtEl>
                                        <p:attrNameLst>
                                          <p:attrName>style.color</p:attrName>
                                        </p:attrNameLst>
                                      </p:cBhvr>
                                      <p:by>
                                        <p:hsl h="-7200000" s="0" l="0"/>
                                      </p:by>
                                    </p:animClr>
                                    <p:animClr clrSpc="hsl" dir="cw">
                                      <p:cBhvr>
                                        <p:cTn id="15" dur="500" fill="hold"/>
                                        <p:tgtEl>
                                          <p:spTgt spid="6161"/>
                                        </p:tgtEl>
                                        <p:attrNameLst>
                                          <p:attrName>fillcolor</p:attrName>
                                        </p:attrNameLst>
                                      </p:cBhvr>
                                      <p:by>
                                        <p:hsl h="-7200000" s="0" l="0"/>
                                      </p:by>
                                    </p:animClr>
                                    <p:animClr clrSpc="hsl" dir="cw">
                                      <p:cBhvr>
                                        <p:cTn id="16" dur="500" fill="hold"/>
                                        <p:tgtEl>
                                          <p:spTgt spid="6161"/>
                                        </p:tgtEl>
                                        <p:attrNameLst>
                                          <p:attrName>stroke.color</p:attrName>
                                        </p:attrNameLst>
                                      </p:cBhvr>
                                      <p:by>
                                        <p:hsl h="-7200000" s="0" l="0"/>
                                      </p:by>
                                    </p:animClr>
                                    <p:set>
                                      <p:cBhvr>
                                        <p:cTn id="17" dur="500" fill="hold"/>
                                        <p:tgtEl>
                                          <p:spTgt spid="6161"/>
                                        </p:tgtEl>
                                        <p:attrNameLst>
                                          <p:attrName>fill.type</p:attrName>
                                        </p:attrNameLst>
                                      </p:cBhvr>
                                      <p:to>
                                        <p:strVal val="solid"/>
                                      </p:to>
                                    </p:set>
                                  </p:childTnLst>
                                </p:cTn>
                              </p:par>
                              <p:par>
                                <p:cTn id="18" presetID="27" presetClass="entr" presetSubtype="0" fill="hold" grpId="0" nodeType="withEffect">
                                  <p:stCondLst>
                                    <p:cond delay="0"/>
                                  </p:stCondLst>
                                  <p:iterate type="lt">
                                    <p:tmPct val="50000"/>
                                  </p:iterate>
                                  <p:childTnLst>
                                    <p:set>
                                      <p:cBhvr>
                                        <p:cTn id="19" dur="1" fill="hold">
                                          <p:stCondLst>
                                            <p:cond delay="0"/>
                                          </p:stCondLst>
                                        </p:cTn>
                                        <p:tgtEl>
                                          <p:spTgt spid="6162"/>
                                        </p:tgtEl>
                                        <p:attrNameLst>
                                          <p:attrName>style.visibility</p:attrName>
                                        </p:attrNameLst>
                                      </p:cBhvr>
                                      <p:to>
                                        <p:strVal val="visible"/>
                                      </p:to>
                                    </p:set>
                                    <p:anim calcmode="discrete" valueType="clr">
                                      <p:cBhvr override="childStyle">
                                        <p:cTn id="20" dur="80"/>
                                        <p:tgtEl>
                                          <p:spTgt spid="6162"/>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6162"/>
                                        </p:tgtEl>
                                        <p:attrNameLst>
                                          <p:attrName>fillcolor</p:attrName>
                                        </p:attrNameLst>
                                      </p:cBhvr>
                                      <p:tavLst>
                                        <p:tav tm="0">
                                          <p:val>
                                            <p:clrVal>
                                              <a:schemeClr val="accent2"/>
                                            </p:clrVal>
                                          </p:val>
                                        </p:tav>
                                        <p:tav tm="50000">
                                          <p:val>
                                            <p:clrVal>
                                              <a:schemeClr val="hlink"/>
                                            </p:clrVal>
                                          </p:val>
                                        </p:tav>
                                      </p:tavLst>
                                    </p:anim>
                                    <p:set>
                                      <p:cBhvr>
                                        <p:cTn id="22" dur="80"/>
                                        <p:tgtEl>
                                          <p:spTgt spid="6162"/>
                                        </p:tgtEl>
                                        <p:attrNameLst>
                                          <p:attrName>fill.type</p:attrName>
                                        </p:attrNameLst>
                                      </p:cBhvr>
                                      <p:to>
                                        <p:strVal val="solid"/>
                                      </p:to>
                                    </p:set>
                                  </p:childTnLst>
                                </p:cTn>
                              </p:par>
                            </p:childTnLst>
                          </p:cTn>
                        </p:par>
                      </p:childTnLst>
                    </p:cTn>
                  </p:par>
                </p:childTnLst>
              </p:cTn>
              <p:nextCondLst>
                <p:cond evt="onClick" delay="0">
                  <p:tgtEl>
                    <p:spTgt spid="6163"/>
                  </p:tgtEl>
                </p:cond>
              </p:nextCondLst>
            </p:seq>
            <p:seq concurrent="1" nextAc="seek">
              <p:cTn id="23" restart="whenNotActive" fill="hold" evtFilter="cancelBubble" nodeType="interactiveSeq">
                <p:stCondLst>
                  <p:cond evt="onClick" delay="0">
                    <p:tgtEl>
                      <p:spTgt spid="628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nodeType="clickEffect">
                                  <p:stCondLst>
                                    <p:cond delay="1000"/>
                                  </p:stCondLst>
                                  <p:childTnLst>
                                    <p:set>
                                      <p:cBhvr>
                                        <p:cTn id="27" dur="1" fill="hold">
                                          <p:stCondLst>
                                            <p:cond delay="499"/>
                                          </p:stCondLst>
                                        </p:cTn>
                                        <p:tgtEl>
                                          <p:spTgt spid="6254"/>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beep.wav"/>
                                        </p:tgtEl>
                                      </p:cMediaNode>
                                    </p:audio>
                                  </p:subTnLst>
                                </p:cTn>
                              </p:par>
                            </p:childTnLst>
                          </p:cTn>
                        </p:par>
                        <p:par>
                          <p:cTn id="28" fill="hold" nodeType="afterGroup">
                            <p:stCondLst>
                              <p:cond delay="1500"/>
                            </p:stCondLst>
                            <p:childTnLst>
                              <p:par>
                                <p:cTn id="29" presetID="1" presetClass="entr" presetSubtype="0" fill="hold" nodeType="afterEffect">
                                  <p:stCondLst>
                                    <p:cond delay="1000"/>
                                  </p:stCondLst>
                                  <p:childTnLst>
                                    <p:set>
                                      <p:cBhvr>
                                        <p:cTn id="30" dur="1" fill="hold">
                                          <p:stCondLst>
                                            <p:cond delay="499"/>
                                          </p:stCondLst>
                                        </p:cTn>
                                        <p:tgtEl>
                                          <p:spTgt spid="6257"/>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nodeType="afterGroup">
                            <p:stCondLst>
                              <p:cond delay="3000"/>
                            </p:stCondLst>
                            <p:childTnLst>
                              <p:par>
                                <p:cTn id="32" presetID="1" presetClass="entr" presetSubtype="0" fill="hold" nodeType="afterEffect">
                                  <p:stCondLst>
                                    <p:cond delay="1000"/>
                                  </p:stCondLst>
                                  <p:childTnLst>
                                    <p:set>
                                      <p:cBhvr>
                                        <p:cTn id="33" dur="1" fill="hold">
                                          <p:stCondLst>
                                            <p:cond delay="499"/>
                                          </p:stCondLst>
                                        </p:cTn>
                                        <p:tgtEl>
                                          <p:spTgt spid="626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nodeType="afterGroup">
                            <p:stCondLst>
                              <p:cond delay="4500"/>
                            </p:stCondLst>
                            <p:childTnLst>
                              <p:par>
                                <p:cTn id="35" presetID="1" presetClass="entr" presetSubtype="0" fill="hold" nodeType="afterEffect">
                                  <p:stCondLst>
                                    <p:cond delay="1000"/>
                                  </p:stCondLst>
                                  <p:childTnLst>
                                    <p:set>
                                      <p:cBhvr>
                                        <p:cTn id="36" dur="1" fill="hold">
                                          <p:stCondLst>
                                            <p:cond delay="499"/>
                                          </p:stCondLst>
                                        </p:cTn>
                                        <p:tgtEl>
                                          <p:spTgt spid="626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nodeType="afterGroup">
                            <p:stCondLst>
                              <p:cond delay="6000"/>
                            </p:stCondLst>
                            <p:childTnLst>
                              <p:par>
                                <p:cTn id="38" presetID="1" presetClass="entr" presetSubtype="0" fill="hold" nodeType="afterEffect">
                                  <p:stCondLst>
                                    <p:cond delay="1000"/>
                                  </p:stCondLst>
                                  <p:childTnLst>
                                    <p:set>
                                      <p:cBhvr>
                                        <p:cTn id="39" dur="1" fill="hold">
                                          <p:stCondLst>
                                            <p:cond delay="499"/>
                                          </p:stCondLst>
                                        </p:cTn>
                                        <p:tgtEl>
                                          <p:spTgt spid="626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nodeType="afterGroup">
                            <p:stCondLst>
                              <p:cond delay="7500"/>
                            </p:stCondLst>
                            <p:childTnLst>
                              <p:par>
                                <p:cTn id="41" presetID="1" presetClass="entr" presetSubtype="0" fill="hold" nodeType="afterEffect">
                                  <p:stCondLst>
                                    <p:cond delay="1000"/>
                                  </p:stCondLst>
                                  <p:childTnLst>
                                    <p:set>
                                      <p:cBhvr>
                                        <p:cTn id="42" dur="1" fill="hold">
                                          <p:stCondLst>
                                            <p:cond delay="499"/>
                                          </p:stCondLst>
                                        </p:cTn>
                                        <p:tgtEl>
                                          <p:spTgt spid="6269"/>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nodeType="afterGroup">
                            <p:stCondLst>
                              <p:cond delay="9000"/>
                            </p:stCondLst>
                            <p:childTnLst>
                              <p:par>
                                <p:cTn id="44" presetID="1" presetClass="entr" presetSubtype="0" fill="hold" nodeType="afterEffect">
                                  <p:stCondLst>
                                    <p:cond delay="1000"/>
                                  </p:stCondLst>
                                  <p:childTnLst>
                                    <p:set>
                                      <p:cBhvr>
                                        <p:cTn id="45" dur="1" fill="hold">
                                          <p:stCondLst>
                                            <p:cond delay="499"/>
                                          </p:stCondLst>
                                        </p:cTn>
                                        <p:tgtEl>
                                          <p:spTgt spid="6272"/>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nodeType="afterGroup">
                            <p:stCondLst>
                              <p:cond delay="10500"/>
                            </p:stCondLst>
                            <p:childTnLst>
                              <p:par>
                                <p:cTn id="47" presetID="1" presetClass="entr" presetSubtype="0" fill="hold" nodeType="afterEffect">
                                  <p:stCondLst>
                                    <p:cond delay="1000"/>
                                  </p:stCondLst>
                                  <p:childTnLst>
                                    <p:set>
                                      <p:cBhvr>
                                        <p:cTn id="48" dur="1" fill="hold">
                                          <p:stCondLst>
                                            <p:cond delay="499"/>
                                          </p:stCondLst>
                                        </p:cTn>
                                        <p:tgtEl>
                                          <p:spTgt spid="627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nodeType="afterGroup">
                            <p:stCondLst>
                              <p:cond delay="12000"/>
                            </p:stCondLst>
                            <p:childTnLst>
                              <p:par>
                                <p:cTn id="50" presetID="1" presetClass="entr" presetSubtype="0" fill="hold" nodeType="afterEffect">
                                  <p:stCondLst>
                                    <p:cond delay="1000"/>
                                  </p:stCondLst>
                                  <p:childTnLst>
                                    <p:set>
                                      <p:cBhvr>
                                        <p:cTn id="51" dur="1" fill="hold">
                                          <p:stCondLst>
                                            <p:cond delay="499"/>
                                          </p:stCondLst>
                                        </p:cTn>
                                        <p:tgtEl>
                                          <p:spTgt spid="627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childTnLst>
                    </p:cTn>
                  </p:par>
                  <p:par>
                    <p:cTn id="52" fill="hold">
                      <p:stCondLst>
                        <p:cond delay="indefinite"/>
                      </p:stCondLst>
                      <p:childTnLst>
                        <p:par>
                          <p:cTn id="53" fill="hold" nodeType="afterGroup">
                            <p:stCondLst>
                              <p:cond delay="0"/>
                            </p:stCondLst>
                            <p:childTnLst>
                              <p:par>
                                <p:cTn id="54" presetID="1" presetClass="entr" presetSubtype="0" fill="hold" nodeType="clickEffect">
                                  <p:stCondLst>
                                    <p:cond delay="0"/>
                                  </p:stCondLst>
                                  <p:childTnLst>
                                    <p:set>
                                      <p:cBhvr>
                                        <p:cTn id="55" dur="1" fill="hold">
                                          <p:stCondLst>
                                            <p:cond delay="499"/>
                                          </p:stCondLst>
                                        </p:cTn>
                                        <p:tgtEl>
                                          <p:spTgt spid="6281"/>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6284"/>
                  </p:tgtEl>
                </p:cond>
              </p:nextCondLst>
            </p:seq>
          </p:childTnLst>
        </p:cTn>
      </p:par>
    </p:tnLst>
    <p:bldLst>
      <p:bldP spid="6160" grpId="0"/>
      <p:bldP spid="6161" grpId="0" animBg="1"/>
      <p:bldP spid="6161" grpId="1" animBg="1"/>
      <p:bldP spid="61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457200" y="138360"/>
            <a:ext cx="113792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7171" name="Picture 3"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77951" y="319088"/>
            <a:ext cx="19304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447800"/>
            <a:ext cx="11277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WordArt 5"/>
          <p:cNvSpPr>
            <a:spLocks noChangeArrowheads="1" noChangeShapeType="1" noTextEdit="1"/>
          </p:cNvSpPr>
          <p:nvPr/>
        </p:nvSpPr>
        <p:spPr bwMode="auto">
          <a:xfrm>
            <a:off x="3759200" y="547688"/>
            <a:ext cx="6908800" cy="60960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a:ea typeface="+mn-ea"/>
                <a:cs typeface="Times New Roman"/>
              </a:rPr>
              <a:t>Rung chuông vàng</a:t>
            </a:r>
          </a:p>
        </p:txBody>
      </p:sp>
      <p:grpSp>
        <p:nvGrpSpPr>
          <p:cNvPr id="7174" name="Group 6"/>
          <p:cNvGrpSpPr>
            <a:grpSpLocks/>
          </p:cNvGrpSpPr>
          <p:nvPr/>
        </p:nvGrpSpPr>
        <p:grpSpPr bwMode="auto">
          <a:xfrm>
            <a:off x="9550400" y="6019806"/>
            <a:ext cx="1507067" cy="554038"/>
            <a:chOff x="4512" y="3792"/>
            <a:chExt cx="712" cy="349"/>
          </a:xfrm>
        </p:grpSpPr>
        <p:pic>
          <p:nvPicPr>
            <p:cNvPr id="7216" name="Picture 7" descr="ani3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7" name="Text Box 8">
              <a:hlinkClick r:id="" action="ppaction://noaction"/>
            </p:cNvPr>
            <p:cNvSpPr txBox="1">
              <a:spLocks noChangeArrowheads="1"/>
            </p:cNvSpPr>
            <p:nvPr/>
          </p:nvSpPr>
          <p:spPr bwMode="auto">
            <a:xfrm>
              <a:off x="4728" y="3891"/>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VnArial Narrow" pitchFamily="34" charset="0"/>
                  <a:ea typeface="+mn-ea"/>
                  <a:cs typeface="+mn-cs"/>
                  <a:hlinkClick r:id="rId9" action="ppaction://hlinksldjump"/>
                </a:rPr>
                <a:t>Home</a:t>
              </a:r>
              <a:endParaRPr kumimoji="0" lang="en-US" sz="2000" b="1" i="0" u="none" strike="noStrike" kern="1200" cap="none" spc="0" normalizeH="0" baseline="0" noProof="0" dirty="0">
                <a:ln>
                  <a:noFill/>
                </a:ln>
                <a:solidFill>
                  <a:prstClr val="black"/>
                </a:solidFill>
                <a:effectLst/>
                <a:uLnTx/>
                <a:uFillTx/>
                <a:latin typeface=".VnArial Narrow" pitchFamily="34" charset="0"/>
                <a:ea typeface="+mn-ea"/>
                <a:cs typeface="+mn-cs"/>
              </a:endParaRPr>
            </a:p>
          </p:txBody>
        </p:sp>
      </p:grpSp>
      <p:sp>
        <p:nvSpPr>
          <p:cNvPr id="7175" name="AutoShape 9"/>
          <p:cNvSpPr>
            <a:spLocks noChangeArrowheads="1"/>
          </p:cNvSpPr>
          <p:nvPr/>
        </p:nvSpPr>
        <p:spPr bwMode="auto">
          <a:xfrm>
            <a:off x="5080000" y="1604964"/>
            <a:ext cx="22352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76" name="AutoShape 10"/>
          <p:cNvSpPr>
            <a:spLocks noChangeArrowheads="1"/>
          </p:cNvSpPr>
          <p:nvPr/>
        </p:nvSpPr>
        <p:spPr bwMode="auto">
          <a:xfrm>
            <a:off x="5177367" y="1655763"/>
            <a:ext cx="2048933"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77" name="Text Box 11"/>
          <p:cNvSpPr txBox="1">
            <a:spLocks noChangeArrowheads="1"/>
          </p:cNvSpPr>
          <p:nvPr/>
        </p:nvSpPr>
        <p:spPr bwMode="auto">
          <a:xfrm>
            <a:off x="5126567" y="1639888"/>
            <a:ext cx="215053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nBlack" pitchFamily="34" charset="0"/>
                <a:ea typeface="+mn-ea"/>
                <a:cs typeface="+mn-cs"/>
              </a:rPr>
              <a:t>C©u hái 4</a:t>
            </a:r>
          </a:p>
        </p:txBody>
      </p:sp>
      <p:pic>
        <p:nvPicPr>
          <p:cNvPr id="7178" name="Picture 12" descr="star_tip_md_wht"/>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769600" y="838200"/>
            <a:ext cx="71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5" descr="people008"/>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1117600" y="53086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 Box 16"/>
          <p:cNvSpPr txBox="1">
            <a:spLocks noChangeArrowheads="1"/>
          </p:cNvSpPr>
          <p:nvPr/>
        </p:nvSpPr>
        <p:spPr bwMode="auto">
          <a:xfrm>
            <a:off x="508000" y="2209801"/>
            <a:ext cx="11176000" cy="561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lvl="0" eaLnBrk="1" hangingPunct="1">
              <a:lnSpc>
                <a:spcPct val="120000"/>
              </a:lnSpc>
              <a:spcBef>
                <a:spcPct val="50000"/>
              </a:spcBef>
            </a:pPr>
            <a:r>
              <a:rPr lang="vi-VN" sz="2800" i="1" dirty="0">
                <a:solidFill>
                  <a:srgbClr val="0070C0"/>
                </a:solidFill>
              </a:rPr>
              <a:t>Để tìm các ước của số tự nhiên n lớn hơn 1 </a:t>
            </a:r>
            <a:r>
              <a:rPr lang="en-US" sz="2800" i="1" dirty="0">
                <a:solidFill>
                  <a:srgbClr val="0070C0"/>
                </a:solidFill>
              </a:rPr>
              <a:t>ta </a:t>
            </a:r>
            <a:r>
              <a:rPr lang="en-US" sz="2800" i="1" dirty="0" err="1">
                <a:solidFill>
                  <a:srgbClr val="0070C0"/>
                </a:solidFill>
              </a:rPr>
              <a:t>làm</a:t>
            </a:r>
            <a:r>
              <a:rPr lang="en-US" sz="2800" i="1" dirty="0">
                <a:solidFill>
                  <a:srgbClr val="0070C0"/>
                </a:solidFill>
              </a:rPr>
              <a:t> </a:t>
            </a:r>
            <a:r>
              <a:rPr lang="en-US" sz="2800" i="1" dirty="0" err="1">
                <a:solidFill>
                  <a:srgbClr val="0070C0"/>
                </a:solidFill>
              </a:rPr>
              <a:t>như</a:t>
            </a:r>
            <a:r>
              <a:rPr lang="en-US" sz="2800" i="1" dirty="0">
                <a:solidFill>
                  <a:srgbClr val="0070C0"/>
                </a:solidFill>
              </a:rPr>
              <a:t> </a:t>
            </a:r>
            <a:r>
              <a:rPr lang="en-US" sz="2800" i="1" dirty="0" err="1">
                <a:solidFill>
                  <a:srgbClr val="0070C0"/>
                </a:solidFill>
              </a:rPr>
              <a:t>thế</a:t>
            </a:r>
            <a:r>
              <a:rPr lang="en-US" sz="2800" i="1" dirty="0">
                <a:solidFill>
                  <a:srgbClr val="0070C0"/>
                </a:solidFill>
              </a:rPr>
              <a:t> </a:t>
            </a:r>
            <a:r>
              <a:rPr kumimoji="0" lang="en-US" sz="2800" b="1" i="1" u="none" strike="noStrike" kern="1200" cap="none" spc="0" normalizeH="0" baseline="0" noProof="0" dirty="0" err="1">
                <a:ln>
                  <a:noFill/>
                </a:ln>
                <a:solidFill>
                  <a:srgbClr val="0070C0"/>
                </a:solidFill>
                <a:effectLst/>
                <a:uLnTx/>
                <a:uFillTx/>
                <a:latin typeface="Arial" pitchFamily="34" charset="0"/>
                <a:ea typeface="Times New Roman" panose="02020603050405020304" pitchFamily="18" charset="0"/>
                <a:cs typeface="Arial" pitchFamily="34" charset="0"/>
              </a:rPr>
              <a:t>nào</a:t>
            </a:r>
            <a:r>
              <a:rPr kumimoji="0" lang="en-US" sz="2800" b="1" i="1" u="none" strike="noStrike" kern="1200" cap="none" spc="0" normalizeH="0" baseline="0" noProof="0" dirty="0">
                <a:ln>
                  <a:noFill/>
                </a:ln>
                <a:solidFill>
                  <a:srgbClr val="0070C0"/>
                </a:solidFill>
                <a:effectLst/>
                <a:uLnTx/>
                <a:uFillTx/>
                <a:latin typeface="Arial" pitchFamily="34" charset="0"/>
                <a:ea typeface="Times New Roman" panose="02020603050405020304" pitchFamily="18" charset="0"/>
                <a:cs typeface="Arial" pitchFamily="34" charset="0"/>
              </a:rPr>
              <a:t>?</a:t>
            </a:r>
            <a:endParaRPr kumimoji="0" lang="en-US" sz="2800" b="1" i="0" u="none" strike="noStrike" kern="1200" cap="none" spc="0" normalizeH="0" baseline="0" noProof="0" dirty="0">
              <a:ln>
                <a:noFill/>
              </a:ln>
              <a:solidFill>
                <a:srgbClr val="FF0000"/>
              </a:solidFill>
              <a:effectLst/>
              <a:uLnTx/>
              <a:uFillTx/>
            </a:endParaRPr>
          </a:p>
        </p:txBody>
      </p:sp>
      <p:sp>
        <p:nvSpPr>
          <p:cNvPr id="7185" name="Text Box 17"/>
          <p:cNvSpPr txBox="1">
            <a:spLocks noChangeArrowheads="1"/>
          </p:cNvSpPr>
          <p:nvPr/>
        </p:nvSpPr>
        <p:spPr bwMode="auto">
          <a:xfrm>
            <a:off x="2059763" y="2950400"/>
            <a:ext cx="7009907" cy="861774"/>
          </a:xfrm>
          <a:prstGeom prst="rect">
            <a:avLst/>
          </a:prstGeom>
          <a:solidFill>
            <a:srgbClr val="FFCC00"/>
          </a:solidFill>
          <a:ln w="38100" cmpd="dbl">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lvl="0" eaLnBrk="1" hangingPunct="1">
              <a:spcBef>
                <a:spcPct val="50000"/>
              </a:spcBef>
            </a:pPr>
            <a:r>
              <a:rPr lang="vi-VN" sz="2000" i="1" dirty="0"/>
              <a:t>ta có thể lần lượt chia n cho các số tự nhiên từ 1 đến n. </a:t>
            </a:r>
            <a:endParaRPr lang="en-US" sz="2000" i="1" dirty="0"/>
          </a:p>
          <a:p>
            <a:pPr lvl="0" eaLnBrk="1" hangingPunct="1">
              <a:spcBef>
                <a:spcPct val="50000"/>
              </a:spcBef>
            </a:pPr>
            <a:r>
              <a:rPr lang="vi-VN" sz="2000" i="1" dirty="0"/>
              <a:t>Khi đó, các phép chia hết cho ta số chia là ước của n.</a:t>
            </a:r>
            <a:endParaRPr kumimoji="0" lang="en-US" sz="2000" b="1" i="0" u="none" strike="noStrike" kern="1200" cap="none" spc="0" normalizeH="0" baseline="0" noProof="0" dirty="0">
              <a:ln>
                <a:noFill/>
              </a:ln>
              <a:solidFill>
                <a:prstClr val="black"/>
              </a:solidFill>
              <a:effectLst/>
              <a:uLnTx/>
              <a:uFillTx/>
            </a:endParaRPr>
          </a:p>
        </p:txBody>
      </p:sp>
      <p:sp>
        <p:nvSpPr>
          <p:cNvPr id="7186" name="Text Box 18"/>
          <p:cNvSpPr txBox="1">
            <a:spLocks noChangeArrowheads="1"/>
          </p:cNvSpPr>
          <p:nvPr/>
        </p:nvSpPr>
        <p:spPr bwMode="auto">
          <a:xfrm>
            <a:off x="2417234" y="6130926"/>
            <a:ext cx="928459"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outerShdw blurRad="38100" dist="38100" dir="2700000" algn="tl">
                    <a:srgbClr val="FFFFFF"/>
                  </a:outerShdw>
                </a:effectLst>
                <a:uLnTx/>
                <a:uFillTx/>
                <a:latin typeface=".VnArial" pitchFamily="34" charset="0"/>
                <a:ea typeface="+mn-ea"/>
                <a:cs typeface="+mn-cs"/>
              </a:rPr>
              <a:t>§¸p ¸n</a:t>
            </a:r>
          </a:p>
        </p:txBody>
      </p:sp>
      <p:grpSp>
        <p:nvGrpSpPr>
          <p:cNvPr id="7247" name="Group 79"/>
          <p:cNvGrpSpPr>
            <a:grpSpLocks/>
          </p:cNvGrpSpPr>
          <p:nvPr/>
        </p:nvGrpSpPr>
        <p:grpSpPr bwMode="auto">
          <a:xfrm>
            <a:off x="10466917" y="5181600"/>
            <a:ext cx="1826683" cy="1295400"/>
            <a:chOff x="4574" y="3342"/>
            <a:chExt cx="960" cy="912"/>
          </a:xfrm>
        </p:grpSpPr>
        <p:sp>
          <p:nvSpPr>
            <p:cNvPr id="7214" name="AutoShape 8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15" name="Text Box 81"/>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1</a:t>
              </a:r>
            </a:p>
          </p:txBody>
        </p:sp>
      </p:grpSp>
      <p:grpSp>
        <p:nvGrpSpPr>
          <p:cNvPr id="7250" name="Group 82"/>
          <p:cNvGrpSpPr>
            <a:grpSpLocks/>
          </p:cNvGrpSpPr>
          <p:nvPr/>
        </p:nvGrpSpPr>
        <p:grpSpPr bwMode="auto">
          <a:xfrm>
            <a:off x="10466917" y="5181600"/>
            <a:ext cx="1826683" cy="1295400"/>
            <a:chOff x="4574" y="3342"/>
            <a:chExt cx="960" cy="912"/>
          </a:xfrm>
        </p:grpSpPr>
        <p:sp>
          <p:nvSpPr>
            <p:cNvPr id="7212" name="AutoShape 8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13" name="Text Box 84"/>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2</a:t>
              </a:r>
            </a:p>
          </p:txBody>
        </p:sp>
      </p:grpSp>
      <p:grpSp>
        <p:nvGrpSpPr>
          <p:cNvPr id="7253" name="Group 85"/>
          <p:cNvGrpSpPr>
            <a:grpSpLocks/>
          </p:cNvGrpSpPr>
          <p:nvPr/>
        </p:nvGrpSpPr>
        <p:grpSpPr bwMode="auto">
          <a:xfrm>
            <a:off x="10466917" y="5181600"/>
            <a:ext cx="1826683" cy="1295400"/>
            <a:chOff x="4574" y="3342"/>
            <a:chExt cx="960" cy="912"/>
          </a:xfrm>
        </p:grpSpPr>
        <p:sp>
          <p:nvSpPr>
            <p:cNvPr id="7210" name="AutoShape 8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11" name="Text Box 87"/>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3</a:t>
              </a:r>
            </a:p>
          </p:txBody>
        </p:sp>
      </p:grpSp>
      <p:grpSp>
        <p:nvGrpSpPr>
          <p:cNvPr id="7256" name="Group 88"/>
          <p:cNvGrpSpPr>
            <a:grpSpLocks/>
          </p:cNvGrpSpPr>
          <p:nvPr/>
        </p:nvGrpSpPr>
        <p:grpSpPr bwMode="auto">
          <a:xfrm>
            <a:off x="10466917" y="5181600"/>
            <a:ext cx="1826683" cy="1295400"/>
            <a:chOff x="4574" y="3342"/>
            <a:chExt cx="960" cy="912"/>
          </a:xfrm>
        </p:grpSpPr>
        <p:sp>
          <p:nvSpPr>
            <p:cNvPr id="7208" name="AutoShape 8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09" name="Text Box 90"/>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4</a:t>
              </a:r>
            </a:p>
          </p:txBody>
        </p:sp>
      </p:grpSp>
      <p:grpSp>
        <p:nvGrpSpPr>
          <p:cNvPr id="7259" name="Group 91"/>
          <p:cNvGrpSpPr>
            <a:grpSpLocks/>
          </p:cNvGrpSpPr>
          <p:nvPr/>
        </p:nvGrpSpPr>
        <p:grpSpPr bwMode="auto">
          <a:xfrm>
            <a:off x="10466917" y="5181600"/>
            <a:ext cx="1826683" cy="1295400"/>
            <a:chOff x="4574" y="3342"/>
            <a:chExt cx="960" cy="912"/>
          </a:xfrm>
        </p:grpSpPr>
        <p:sp>
          <p:nvSpPr>
            <p:cNvPr id="7206" name="AutoShape 9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07" name="Text Box 93"/>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5</a:t>
              </a:r>
            </a:p>
          </p:txBody>
        </p:sp>
      </p:grpSp>
      <p:grpSp>
        <p:nvGrpSpPr>
          <p:cNvPr id="7262" name="Group 94"/>
          <p:cNvGrpSpPr>
            <a:grpSpLocks/>
          </p:cNvGrpSpPr>
          <p:nvPr/>
        </p:nvGrpSpPr>
        <p:grpSpPr bwMode="auto">
          <a:xfrm>
            <a:off x="10466917" y="5181600"/>
            <a:ext cx="1826683" cy="1295400"/>
            <a:chOff x="4574" y="3342"/>
            <a:chExt cx="960" cy="912"/>
          </a:xfrm>
        </p:grpSpPr>
        <p:sp>
          <p:nvSpPr>
            <p:cNvPr id="7204" name="AutoShape 9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05" name="Text Box 96"/>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6</a:t>
              </a:r>
            </a:p>
          </p:txBody>
        </p:sp>
      </p:grpSp>
      <p:grpSp>
        <p:nvGrpSpPr>
          <p:cNvPr id="7265" name="Group 97"/>
          <p:cNvGrpSpPr>
            <a:grpSpLocks/>
          </p:cNvGrpSpPr>
          <p:nvPr/>
        </p:nvGrpSpPr>
        <p:grpSpPr bwMode="auto">
          <a:xfrm>
            <a:off x="10466917" y="5181600"/>
            <a:ext cx="1826683" cy="1295400"/>
            <a:chOff x="4574" y="3342"/>
            <a:chExt cx="960" cy="912"/>
          </a:xfrm>
        </p:grpSpPr>
        <p:sp>
          <p:nvSpPr>
            <p:cNvPr id="7202" name="AutoShape 9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03" name="Text Box 99"/>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7</a:t>
              </a:r>
            </a:p>
          </p:txBody>
        </p:sp>
      </p:grpSp>
      <p:grpSp>
        <p:nvGrpSpPr>
          <p:cNvPr id="7268" name="Group 100"/>
          <p:cNvGrpSpPr>
            <a:grpSpLocks/>
          </p:cNvGrpSpPr>
          <p:nvPr/>
        </p:nvGrpSpPr>
        <p:grpSpPr bwMode="auto">
          <a:xfrm>
            <a:off x="10466917" y="5181600"/>
            <a:ext cx="1826683" cy="1295400"/>
            <a:chOff x="4574" y="3342"/>
            <a:chExt cx="960" cy="912"/>
          </a:xfrm>
        </p:grpSpPr>
        <p:sp>
          <p:nvSpPr>
            <p:cNvPr id="7200" name="AutoShape 10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01" name="Text Box 102"/>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8</a:t>
              </a:r>
            </a:p>
          </p:txBody>
        </p:sp>
      </p:grpSp>
      <p:grpSp>
        <p:nvGrpSpPr>
          <p:cNvPr id="7271" name="Group 103"/>
          <p:cNvGrpSpPr>
            <a:grpSpLocks/>
          </p:cNvGrpSpPr>
          <p:nvPr/>
        </p:nvGrpSpPr>
        <p:grpSpPr bwMode="auto">
          <a:xfrm>
            <a:off x="10466917" y="5181600"/>
            <a:ext cx="1826683" cy="1295400"/>
            <a:chOff x="4574" y="3342"/>
            <a:chExt cx="960" cy="912"/>
          </a:xfrm>
        </p:grpSpPr>
        <p:sp>
          <p:nvSpPr>
            <p:cNvPr id="7198" name="AutoShape 10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99" name="Text Box 105"/>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9</a:t>
              </a:r>
            </a:p>
          </p:txBody>
        </p:sp>
      </p:grpSp>
      <p:grpSp>
        <p:nvGrpSpPr>
          <p:cNvPr id="7274" name="Group 106"/>
          <p:cNvGrpSpPr>
            <a:grpSpLocks/>
          </p:cNvGrpSpPr>
          <p:nvPr/>
        </p:nvGrpSpPr>
        <p:grpSpPr bwMode="auto">
          <a:xfrm>
            <a:off x="10464800" y="5180013"/>
            <a:ext cx="1828800" cy="1295400"/>
            <a:chOff x="4574" y="3342"/>
            <a:chExt cx="960" cy="912"/>
          </a:xfrm>
        </p:grpSpPr>
        <p:sp>
          <p:nvSpPr>
            <p:cNvPr id="7196" name="AutoShape 10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97" name="Text Box 108"/>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VnTime" pitchFamily="34" charset="0"/>
                  <a:ea typeface="+mn-ea"/>
                  <a:cs typeface="+mn-cs"/>
                </a:rPr>
                <a:t>HÕt giê</a:t>
              </a:r>
            </a:p>
          </p:txBody>
        </p:sp>
      </p:grpSp>
      <p:sp>
        <p:nvSpPr>
          <p:cNvPr id="7277" name="Text Box 109"/>
          <p:cNvSpPr txBox="1">
            <a:spLocks noChangeArrowheads="1"/>
          </p:cNvSpPr>
          <p:nvPr/>
        </p:nvSpPr>
        <p:spPr bwMode="auto">
          <a:xfrm>
            <a:off x="5564717" y="6019801"/>
            <a:ext cx="7857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charset="0"/>
                <a:ea typeface="+mn-ea"/>
                <a:cs typeface="+mn-cs"/>
              </a:rPr>
              <a:t>10s</a:t>
            </a:r>
          </a:p>
        </p:txBody>
      </p:sp>
    </p:spTree>
    <p:extLst>
      <p:ext uri="{BB962C8B-B14F-4D97-AF65-F5344CB8AC3E}">
        <p14:creationId xmlns:p14="http://schemas.microsoft.com/office/powerpoint/2010/main" val="1420099490"/>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7184"/>
                                        </p:tgtEl>
                                        <p:attrNameLst>
                                          <p:attrName>style.visibility</p:attrName>
                                        </p:attrNameLst>
                                      </p:cBhvr>
                                      <p:to>
                                        <p:strVal val="visible"/>
                                      </p:to>
                                    </p:set>
                                    <p:anim calcmode="discrete" valueType="clr">
                                      <p:cBhvr override="childStyle">
                                        <p:cTn id="7" dur="80"/>
                                        <p:tgtEl>
                                          <p:spTgt spid="718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84"/>
                                        </p:tgtEl>
                                        <p:attrNameLst>
                                          <p:attrName>fillcolor</p:attrName>
                                        </p:attrNameLst>
                                      </p:cBhvr>
                                      <p:tavLst>
                                        <p:tav tm="0">
                                          <p:val>
                                            <p:clrVal>
                                              <a:schemeClr val="accent2"/>
                                            </p:clrVal>
                                          </p:val>
                                        </p:tav>
                                        <p:tav tm="50000">
                                          <p:val>
                                            <p:clrVal>
                                              <a:schemeClr val="hlink"/>
                                            </p:clrVal>
                                          </p:val>
                                        </p:tav>
                                      </p:tavLst>
                                    </p:anim>
                                    <p:set>
                                      <p:cBhvr>
                                        <p:cTn id="9" dur="80"/>
                                        <p:tgtEl>
                                          <p:spTgt spid="71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186"/>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entr" presetSubtype="0" fill="hold" nodeType="withEffect">
                                  <p:stCondLst>
                                    <p:cond delay="0"/>
                                  </p:stCondLst>
                                  <p:childTnLst>
                                    <p:set>
                                      <p:cBhvr>
                                        <p:cTn id="14" dur="1" fill="hold">
                                          <p:stCondLst>
                                            <p:cond delay="0"/>
                                          </p:stCondLst>
                                        </p:cTn>
                                        <p:tgtEl>
                                          <p:spTgt spid="7185"/>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FELIZ2.WAV"/>
                                        </p:tgtEl>
                                      </p:cMediaNode>
                                    </p:audio>
                                  </p:subTnLst>
                                </p:cTn>
                              </p:par>
                              <p:par>
                                <p:cTn id="15" presetID="22" presetClass="emph" presetSubtype="0" repeatCount="10000" fill="remove" grpId="0" nodeType="withEffect">
                                  <p:stCondLst>
                                    <p:cond delay="0"/>
                                  </p:stCondLst>
                                  <p:childTnLst>
                                    <p:animClr clrSpc="hsl" dir="cw">
                                      <p:cBhvr override="childStyle">
                                        <p:cTn id="16" dur="500" fill="hold"/>
                                        <p:tgtEl>
                                          <p:spTgt spid="7185"/>
                                        </p:tgtEl>
                                        <p:attrNameLst>
                                          <p:attrName>style.color</p:attrName>
                                        </p:attrNameLst>
                                      </p:cBhvr>
                                      <p:by>
                                        <p:hsl h="-7200000" s="0" l="0"/>
                                      </p:by>
                                    </p:animClr>
                                    <p:animClr clrSpc="hsl" dir="cw">
                                      <p:cBhvr>
                                        <p:cTn id="17" dur="500" fill="hold"/>
                                        <p:tgtEl>
                                          <p:spTgt spid="7185"/>
                                        </p:tgtEl>
                                        <p:attrNameLst>
                                          <p:attrName>fillcolor</p:attrName>
                                        </p:attrNameLst>
                                      </p:cBhvr>
                                      <p:by>
                                        <p:hsl h="-7200000" s="0" l="0"/>
                                      </p:by>
                                    </p:animClr>
                                    <p:animClr clrSpc="hsl" dir="cw">
                                      <p:cBhvr>
                                        <p:cTn id="18" dur="500" fill="hold"/>
                                        <p:tgtEl>
                                          <p:spTgt spid="7185"/>
                                        </p:tgtEl>
                                        <p:attrNameLst>
                                          <p:attrName>stroke.color</p:attrName>
                                        </p:attrNameLst>
                                      </p:cBhvr>
                                      <p:by>
                                        <p:hsl h="-7200000" s="0" l="0"/>
                                      </p:by>
                                    </p:animClr>
                                    <p:set>
                                      <p:cBhvr>
                                        <p:cTn id="19" dur="500" fill="hold"/>
                                        <p:tgtEl>
                                          <p:spTgt spid="7185"/>
                                        </p:tgtEl>
                                        <p:attrNameLst>
                                          <p:attrName>fill.type</p:attrName>
                                        </p:attrNameLst>
                                      </p:cBhvr>
                                      <p:to>
                                        <p:strVal val="solid"/>
                                      </p:to>
                                    </p:set>
                                  </p:childTnLst>
                                </p:cTn>
                              </p:par>
                            </p:childTnLst>
                          </p:cTn>
                        </p:par>
                      </p:childTnLst>
                    </p:cTn>
                  </p:par>
                </p:childTnLst>
              </p:cTn>
              <p:nextCondLst>
                <p:cond evt="onClick" delay="0">
                  <p:tgtEl>
                    <p:spTgt spid="7186"/>
                  </p:tgtEl>
                </p:cond>
              </p:nextCondLst>
            </p:seq>
            <p:seq concurrent="1" nextAc="seek">
              <p:cTn id="20" restart="whenNotActive" fill="hold" evtFilter="cancelBubble" nodeType="interactiveSeq">
                <p:stCondLst>
                  <p:cond evt="onClick" delay="0">
                    <p:tgtEl>
                      <p:spTgt spid="727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nodeType="clickEffect">
                                  <p:stCondLst>
                                    <p:cond delay="1000"/>
                                  </p:stCondLst>
                                  <p:childTnLst>
                                    <p:set>
                                      <p:cBhvr>
                                        <p:cTn id="24" dur="1" fill="hold">
                                          <p:stCondLst>
                                            <p:cond delay="499"/>
                                          </p:stCondLst>
                                        </p:cTn>
                                        <p:tgtEl>
                                          <p:spTgt spid="7247"/>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beep.wav"/>
                                        </p:tgtEl>
                                      </p:cMediaNode>
                                    </p:audio>
                                  </p:subTnLst>
                                </p:cTn>
                              </p:par>
                            </p:childTnLst>
                          </p:cTn>
                        </p:par>
                        <p:par>
                          <p:cTn id="25" fill="hold" nodeType="afterGroup">
                            <p:stCondLst>
                              <p:cond delay="1500"/>
                            </p:stCondLst>
                            <p:childTnLst>
                              <p:par>
                                <p:cTn id="26" presetID="1" presetClass="entr" presetSubtype="0" fill="hold" nodeType="afterEffect">
                                  <p:stCondLst>
                                    <p:cond delay="1000"/>
                                  </p:stCondLst>
                                  <p:childTnLst>
                                    <p:set>
                                      <p:cBhvr>
                                        <p:cTn id="27" dur="1" fill="hold">
                                          <p:stCondLst>
                                            <p:cond delay="499"/>
                                          </p:stCondLst>
                                        </p:cTn>
                                        <p:tgtEl>
                                          <p:spTgt spid="725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beep.wav"/>
                                        </p:tgtEl>
                                      </p:cMediaNode>
                                    </p:audio>
                                  </p:subTnLst>
                                </p:cTn>
                              </p:par>
                            </p:childTnLst>
                          </p:cTn>
                        </p:par>
                        <p:par>
                          <p:cTn id="28" fill="hold" nodeType="afterGroup">
                            <p:stCondLst>
                              <p:cond delay="3000"/>
                            </p:stCondLst>
                            <p:childTnLst>
                              <p:par>
                                <p:cTn id="29" presetID="1" presetClass="entr" presetSubtype="0" fill="hold" nodeType="afterEffect">
                                  <p:stCondLst>
                                    <p:cond delay="1000"/>
                                  </p:stCondLst>
                                  <p:childTnLst>
                                    <p:set>
                                      <p:cBhvr>
                                        <p:cTn id="30" dur="1" fill="hold">
                                          <p:stCondLst>
                                            <p:cond delay="499"/>
                                          </p:stCondLst>
                                        </p:cTn>
                                        <p:tgtEl>
                                          <p:spTgt spid="725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nodeType="afterGroup">
                            <p:stCondLst>
                              <p:cond delay="4500"/>
                            </p:stCondLst>
                            <p:childTnLst>
                              <p:par>
                                <p:cTn id="32" presetID="1" presetClass="entr" presetSubtype="0" fill="hold" nodeType="afterEffect">
                                  <p:stCondLst>
                                    <p:cond delay="1000"/>
                                  </p:stCondLst>
                                  <p:childTnLst>
                                    <p:set>
                                      <p:cBhvr>
                                        <p:cTn id="33" dur="1" fill="hold">
                                          <p:stCondLst>
                                            <p:cond delay="499"/>
                                          </p:stCondLst>
                                        </p:cTn>
                                        <p:tgtEl>
                                          <p:spTgt spid="7256"/>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nodeType="afterGroup">
                            <p:stCondLst>
                              <p:cond delay="6000"/>
                            </p:stCondLst>
                            <p:childTnLst>
                              <p:par>
                                <p:cTn id="35" presetID="1" presetClass="entr" presetSubtype="0" fill="hold" nodeType="afterEffect">
                                  <p:stCondLst>
                                    <p:cond delay="1000"/>
                                  </p:stCondLst>
                                  <p:childTnLst>
                                    <p:set>
                                      <p:cBhvr>
                                        <p:cTn id="36" dur="1" fill="hold">
                                          <p:stCondLst>
                                            <p:cond delay="499"/>
                                          </p:stCondLst>
                                        </p:cTn>
                                        <p:tgtEl>
                                          <p:spTgt spid="7259"/>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nodeType="afterGroup">
                            <p:stCondLst>
                              <p:cond delay="7500"/>
                            </p:stCondLst>
                            <p:childTnLst>
                              <p:par>
                                <p:cTn id="38" presetID="1" presetClass="entr" presetSubtype="0" fill="hold" nodeType="afterEffect">
                                  <p:stCondLst>
                                    <p:cond delay="1000"/>
                                  </p:stCondLst>
                                  <p:childTnLst>
                                    <p:set>
                                      <p:cBhvr>
                                        <p:cTn id="39" dur="1" fill="hold">
                                          <p:stCondLst>
                                            <p:cond delay="499"/>
                                          </p:stCondLst>
                                        </p:cTn>
                                        <p:tgtEl>
                                          <p:spTgt spid="7262"/>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nodeType="afterGroup">
                            <p:stCondLst>
                              <p:cond delay="9000"/>
                            </p:stCondLst>
                            <p:childTnLst>
                              <p:par>
                                <p:cTn id="41" presetID="1" presetClass="entr" presetSubtype="0" fill="hold" nodeType="afterEffect">
                                  <p:stCondLst>
                                    <p:cond delay="1000"/>
                                  </p:stCondLst>
                                  <p:childTnLst>
                                    <p:set>
                                      <p:cBhvr>
                                        <p:cTn id="42" dur="1" fill="hold">
                                          <p:stCondLst>
                                            <p:cond delay="499"/>
                                          </p:stCondLst>
                                        </p:cTn>
                                        <p:tgtEl>
                                          <p:spTgt spid="726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nodeType="afterGroup">
                            <p:stCondLst>
                              <p:cond delay="10500"/>
                            </p:stCondLst>
                            <p:childTnLst>
                              <p:par>
                                <p:cTn id="44" presetID="1" presetClass="entr" presetSubtype="0" fill="hold" nodeType="afterEffect">
                                  <p:stCondLst>
                                    <p:cond delay="1000"/>
                                  </p:stCondLst>
                                  <p:childTnLst>
                                    <p:set>
                                      <p:cBhvr>
                                        <p:cTn id="45" dur="1" fill="hold">
                                          <p:stCondLst>
                                            <p:cond delay="499"/>
                                          </p:stCondLst>
                                        </p:cTn>
                                        <p:tgtEl>
                                          <p:spTgt spid="726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nodeType="afterGroup">
                            <p:stCondLst>
                              <p:cond delay="12000"/>
                            </p:stCondLst>
                            <p:childTnLst>
                              <p:par>
                                <p:cTn id="47" presetID="1" presetClass="entr" presetSubtype="0" fill="hold" nodeType="afterEffect">
                                  <p:stCondLst>
                                    <p:cond delay="1000"/>
                                  </p:stCondLst>
                                  <p:childTnLst>
                                    <p:set>
                                      <p:cBhvr>
                                        <p:cTn id="48" dur="1" fill="hold">
                                          <p:stCondLst>
                                            <p:cond delay="499"/>
                                          </p:stCondLst>
                                        </p:cTn>
                                        <p:tgtEl>
                                          <p:spTgt spid="7271"/>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nodeType="afterGroup">
                            <p:stCondLst>
                              <p:cond delay="13500"/>
                            </p:stCondLst>
                            <p:childTnLst>
                              <p:par>
                                <p:cTn id="50" presetID="1" presetClass="entr" presetSubtype="0" fill="hold" nodeType="afterEffect">
                                  <p:stCondLst>
                                    <p:cond delay="1000"/>
                                  </p:stCondLst>
                                  <p:childTnLst>
                                    <p:set>
                                      <p:cBhvr>
                                        <p:cTn id="51" dur="1" fill="hold">
                                          <p:stCondLst>
                                            <p:cond delay="499"/>
                                          </p:stCondLst>
                                        </p:cTn>
                                        <p:tgtEl>
                                          <p:spTgt spid="727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7277"/>
                  </p:tgtEl>
                </p:cond>
              </p:nextCondLst>
            </p:seq>
          </p:childTnLst>
        </p:cTn>
      </p:par>
    </p:tnLst>
    <p:bldLst>
      <p:bldP spid="71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406400" y="228600"/>
            <a:ext cx="113792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195" name="Picture 3"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77951" y="319088"/>
            <a:ext cx="19304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447800"/>
            <a:ext cx="11277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WordArt 5"/>
          <p:cNvSpPr>
            <a:spLocks noChangeArrowheads="1" noChangeShapeType="1" noTextEdit="1"/>
          </p:cNvSpPr>
          <p:nvPr/>
        </p:nvSpPr>
        <p:spPr bwMode="auto">
          <a:xfrm>
            <a:off x="3759200" y="547688"/>
            <a:ext cx="6908800" cy="60960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a:ea typeface="+mn-ea"/>
                <a:cs typeface="Times New Roman"/>
              </a:rPr>
              <a:t>Rung chuông vàng</a:t>
            </a:r>
          </a:p>
        </p:txBody>
      </p:sp>
      <p:grpSp>
        <p:nvGrpSpPr>
          <p:cNvPr id="8198" name="Group 6"/>
          <p:cNvGrpSpPr>
            <a:grpSpLocks/>
          </p:cNvGrpSpPr>
          <p:nvPr/>
        </p:nvGrpSpPr>
        <p:grpSpPr bwMode="auto">
          <a:xfrm>
            <a:off x="9550400" y="6019801"/>
            <a:ext cx="1557867" cy="561975"/>
            <a:chOff x="4512" y="3792"/>
            <a:chExt cx="736" cy="354"/>
          </a:xfrm>
        </p:grpSpPr>
        <p:pic>
          <p:nvPicPr>
            <p:cNvPr id="8240" name="Picture 7" descr="ani3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1" name="Text Box 8">
              <a:hlinkClick r:id="" action="ppaction://noaction"/>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VnArial Narrow" pitchFamily="34" charset="0"/>
                  <a:ea typeface="+mn-ea"/>
                  <a:cs typeface="+mn-cs"/>
                  <a:hlinkClick r:id="rId9" action="ppaction://hlinksldjump"/>
                </a:rPr>
                <a:t>Home</a:t>
              </a:r>
              <a:endParaRPr kumimoji="0" lang="en-US" sz="2000" b="1" i="0" u="none" strike="noStrike" kern="1200" cap="none" spc="0" normalizeH="0" baseline="0" noProof="0" dirty="0">
                <a:ln>
                  <a:noFill/>
                </a:ln>
                <a:solidFill>
                  <a:prstClr val="black"/>
                </a:solidFill>
                <a:effectLst/>
                <a:uLnTx/>
                <a:uFillTx/>
                <a:latin typeface=".VnArial Narrow" pitchFamily="34" charset="0"/>
                <a:ea typeface="+mn-ea"/>
                <a:cs typeface="+mn-cs"/>
              </a:endParaRPr>
            </a:p>
          </p:txBody>
        </p:sp>
      </p:grpSp>
      <p:sp>
        <p:nvSpPr>
          <p:cNvPr id="8199" name="AutoShape 9"/>
          <p:cNvSpPr>
            <a:spLocks noChangeArrowheads="1"/>
          </p:cNvSpPr>
          <p:nvPr/>
        </p:nvSpPr>
        <p:spPr bwMode="auto">
          <a:xfrm>
            <a:off x="5080000" y="1604964"/>
            <a:ext cx="22352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00" name="AutoShape 10"/>
          <p:cNvSpPr>
            <a:spLocks noChangeArrowheads="1"/>
          </p:cNvSpPr>
          <p:nvPr/>
        </p:nvSpPr>
        <p:spPr bwMode="auto">
          <a:xfrm>
            <a:off x="5177367" y="1655763"/>
            <a:ext cx="2048933"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01" name="Text Box 11"/>
          <p:cNvSpPr txBox="1">
            <a:spLocks noChangeArrowheads="1"/>
          </p:cNvSpPr>
          <p:nvPr/>
        </p:nvSpPr>
        <p:spPr bwMode="auto">
          <a:xfrm>
            <a:off x="5126567" y="1639888"/>
            <a:ext cx="215053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VnBlack" pitchFamily="34" charset="0"/>
                <a:ea typeface="+mn-ea"/>
                <a:cs typeface="+mn-cs"/>
              </a:rPr>
              <a:t>C©u hái 5</a:t>
            </a:r>
          </a:p>
        </p:txBody>
      </p:sp>
      <p:pic>
        <p:nvPicPr>
          <p:cNvPr id="8202" name="Picture 12" descr="star_tip_md_wht"/>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769600" y="838200"/>
            <a:ext cx="71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3" descr="people008"/>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1032933" y="52578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6094" name="Text Box 14"/>
              <p:cNvSpPr txBox="1">
                <a:spLocks noChangeArrowheads="1"/>
              </p:cNvSpPr>
              <p:nvPr/>
            </p:nvSpPr>
            <p:spPr bwMode="auto">
              <a:xfrm>
                <a:off x="-770384" y="2316164"/>
                <a:ext cx="11074400"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𝐂𝐡</m:t>
                      </m:r>
                      <m:r>
                        <a:rPr kumimoji="0" lang="en-US" sz="32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ỉ </m:t>
                      </m:r>
                      <m:r>
                        <a:rPr kumimoji="0" lang="en-US" sz="32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𝐫𝐚</m:t>
                      </m:r>
                      <m:r>
                        <a:rPr kumimoji="0" lang="en-US" sz="32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m:t>
                      </m:r>
                      <m:r>
                        <a:rPr kumimoji="0" lang="en-US" sz="32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𝐜</m:t>
                      </m:r>
                      <m:r>
                        <a:rPr kumimoji="0" lang="en-US" sz="32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á</m:t>
                      </m:r>
                      <m:r>
                        <a:rPr kumimoji="0" lang="en-US" sz="32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𝐜</m:t>
                      </m:r>
                      <m:r>
                        <a:rPr kumimoji="0" lang="en-US" sz="32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ướ</m:t>
                      </m:r>
                      <m:r>
                        <a:rPr kumimoji="0" lang="en-US" sz="32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𝐜</m:t>
                      </m:r>
                      <m:r>
                        <a:rPr kumimoji="0" lang="en-US" sz="32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m:t>
                      </m:r>
                      <m:r>
                        <a:rPr kumimoji="0" lang="en-US" sz="32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𝐜</m:t>
                      </m:r>
                      <m:r>
                        <a:rPr kumimoji="0" lang="en-US" sz="32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ủ</m:t>
                      </m:r>
                      <m:r>
                        <a:rPr kumimoji="0" lang="en-US" sz="32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𝐚</m:t>
                      </m:r>
                      <m:r>
                        <a:rPr kumimoji="0" lang="en-US" sz="32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m:t>
                      </m:r>
                      <m:r>
                        <a:rPr kumimoji="0" lang="en-US" sz="32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𝟏𝟖</m:t>
                      </m:r>
                      <m:r>
                        <a:rPr kumimoji="0" lang="en-US" sz="32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m:t>
                      </m:r>
                    </m:oMath>
                  </m:oMathPara>
                </a14:m>
                <a:endParaRPr kumimoji="0" lang="en-US" sz="320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mc:Choice>
        <mc:Fallback xmlns="">
          <p:sp>
            <p:nvSpPr>
              <p:cNvPr id="46094" name="Text Box 14"/>
              <p:cNvSpPr txBox="1">
                <a:spLocks noRot="1" noChangeAspect="1" noMove="1" noResize="1" noEditPoints="1" noAdjustHandles="1" noChangeArrowheads="1" noChangeShapeType="1" noTextEdit="1"/>
              </p:cNvSpPr>
              <p:nvPr/>
            </p:nvSpPr>
            <p:spPr bwMode="auto">
              <a:xfrm>
                <a:off x="-770384" y="2316164"/>
                <a:ext cx="11074400" cy="584775"/>
              </a:xfrm>
              <a:prstGeom prst="rect">
                <a:avLst/>
              </a:prstGeom>
              <a:blipFill>
                <a:blip r:embed="rId1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6095" name="Text Box 15"/>
          <p:cNvSpPr txBox="1">
            <a:spLocks noChangeArrowheads="1"/>
          </p:cNvSpPr>
          <p:nvPr/>
        </p:nvSpPr>
        <p:spPr bwMode="auto">
          <a:xfrm>
            <a:off x="1219200" y="3549651"/>
            <a:ext cx="7823200" cy="578043"/>
          </a:xfrm>
          <a:prstGeom prst="rect">
            <a:avLst/>
          </a:prstGeom>
          <a:solidFill>
            <a:srgbClr val="FFCC00"/>
          </a:solidFill>
          <a:ln w="38100" cmpd="dbl">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342900" marR="0" lvl="0" indent="-342900" algn="ctr" defTabSz="914400" rtl="0" eaLnBrk="1" fontAlgn="auto" latinLnBrk="0" hangingPunct="1">
              <a:lnSpc>
                <a:spcPct val="125000"/>
              </a:lnSpc>
              <a:spcBef>
                <a:spcPct val="550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charset="0"/>
                <a:ea typeface="+mn-ea"/>
                <a:cs typeface="+mn-cs"/>
              </a:rPr>
              <a:t>1, 2, 3, 6,</a:t>
            </a:r>
            <a:r>
              <a:rPr kumimoji="0" lang="en-US" sz="2800" b="1" i="0" u="none" strike="noStrike" kern="1200" cap="none" spc="0" normalizeH="0" noProof="0" dirty="0">
                <a:ln>
                  <a:noFill/>
                </a:ln>
                <a:solidFill>
                  <a:prstClr val="black"/>
                </a:solidFill>
                <a:effectLst/>
                <a:uLnTx/>
                <a:uFillTx/>
                <a:latin typeface="Arial" charset="0"/>
                <a:ea typeface="+mn-ea"/>
                <a:cs typeface="+mn-cs"/>
              </a:rPr>
              <a:t> 9, 18</a:t>
            </a:r>
            <a:r>
              <a:rPr kumimoji="0" lang="en-US" sz="2800" b="1" i="0" u="none" strike="noStrike" kern="1200" cap="none" spc="0" normalizeH="0" baseline="0" noProof="0" dirty="0">
                <a:ln>
                  <a:noFill/>
                </a:ln>
                <a:solidFill>
                  <a:prstClr val="black"/>
                </a:solidFill>
                <a:effectLst/>
                <a:uLnTx/>
                <a:uFillTx/>
                <a:latin typeface="Arial" charset="0"/>
                <a:ea typeface="+mn-ea"/>
                <a:cs typeface="+mn-cs"/>
              </a:rPr>
              <a:t> </a:t>
            </a:r>
          </a:p>
        </p:txBody>
      </p:sp>
      <p:sp>
        <p:nvSpPr>
          <p:cNvPr id="46096" name="Text Box 16"/>
          <p:cNvSpPr txBox="1">
            <a:spLocks noChangeArrowheads="1"/>
          </p:cNvSpPr>
          <p:nvPr/>
        </p:nvSpPr>
        <p:spPr bwMode="auto">
          <a:xfrm>
            <a:off x="2417234" y="6130926"/>
            <a:ext cx="928459"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outerShdw blurRad="38100" dist="38100" dir="2700000" algn="tl">
                    <a:srgbClr val="FFFFFF"/>
                  </a:outerShdw>
                </a:effectLst>
                <a:uLnTx/>
                <a:uFillTx/>
                <a:latin typeface=".VnArial" pitchFamily="34" charset="0"/>
                <a:ea typeface="+mn-ea"/>
                <a:cs typeface="+mn-cs"/>
              </a:rPr>
              <a:t>§¸p ¸n</a:t>
            </a:r>
          </a:p>
        </p:txBody>
      </p:sp>
      <p:grpSp>
        <p:nvGrpSpPr>
          <p:cNvPr id="46099" name="Group 19"/>
          <p:cNvGrpSpPr>
            <a:grpSpLocks/>
          </p:cNvGrpSpPr>
          <p:nvPr/>
        </p:nvGrpSpPr>
        <p:grpSpPr bwMode="auto">
          <a:xfrm>
            <a:off x="10466917" y="5181600"/>
            <a:ext cx="1826683" cy="1295400"/>
            <a:chOff x="4574" y="3342"/>
            <a:chExt cx="960" cy="912"/>
          </a:xfrm>
        </p:grpSpPr>
        <p:sp>
          <p:nvSpPr>
            <p:cNvPr id="8238"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39" name="Text Box 21"/>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1</a:t>
              </a:r>
            </a:p>
          </p:txBody>
        </p:sp>
      </p:grpSp>
      <p:grpSp>
        <p:nvGrpSpPr>
          <p:cNvPr id="46102" name="Group 22"/>
          <p:cNvGrpSpPr>
            <a:grpSpLocks/>
          </p:cNvGrpSpPr>
          <p:nvPr/>
        </p:nvGrpSpPr>
        <p:grpSpPr bwMode="auto">
          <a:xfrm>
            <a:off x="10466917" y="5181600"/>
            <a:ext cx="1826683" cy="1295400"/>
            <a:chOff x="4574" y="3342"/>
            <a:chExt cx="960" cy="912"/>
          </a:xfrm>
        </p:grpSpPr>
        <p:sp>
          <p:nvSpPr>
            <p:cNvPr id="823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37" name="Text Box 24"/>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2</a:t>
              </a:r>
            </a:p>
          </p:txBody>
        </p:sp>
      </p:grpSp>
      <p:grpSp>
        <p:nvGrpSpPr>
          <p:cNvPr id="46105" name="Group 25"/>
          <p:cNvGrpSpPr>
            <a:grpSpLocks/>
          </p:cNvGrpSpPr>
          <p:nvPr/>
        </p:nvGrpSpPr>
        <p:grpSpPr bwMode="auto">
          <a:xfrm>
            <a:off x="10466917" y="5181600"/>
            <a:ext cx="1826683" cy="1295400"/>
            <a:chOff x="4574" y="3342"/>
            <a:chExt cx="960" cy="912"/>
          </a:xfrm>
        </p:grpSpPr>
        <p:sp>
          <p:nvSpPr>
            <p:cNvPr id="8234"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35" name="Text Box 27"/>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3</a:t>
              </a:r>
            </a:p>
          </p:txBody>
        </p:sp>
      </p:grpSp>
      <p:grpSp>
        <p:nvGrpSpPr>
          <p:cNvPr id="46108" name="Group 28"/>
          <p:cNvGrpSpPr>
            <a:grpSpLocks/>
          </p:cNvGrpSpPr>
          <p:nvPr/>
        </p:nvGrpSpPr>
        <p:grpSpPr bwMode="auto">
          <a:xfrm>
            <a:off x="10466917" y="5181600"/>
            <a:ext cx="1826683" cy="1295400"/>
            <a:chOff x="4574" y="3342"/>
            <a:chExt cx="960" cy="912"/>
          </a:xfrm>
        </p:grpSpPr>
        <p:sp>
          <p:nvSpPr>
            <p:cNvPr id="8232"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33" name="Text Box 30"/>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4</a:t>
              </a:r>
            </a:p>
          </p:txBody>
        </p:sp>
      </p:grpSp>
      <p:grpSp>
        <p:nvGrpSpPr>
          <p:cNvPr id="46111" name="Group 31"/>
          <p:cNvGrpSpPr>
            <a:grpSpLocks/>
          </p:cNvGrpSpPr>
          <p:nvPr/>
        </p:nvGrpSpPr>
        <p:grpSpPr bwMode="auto">
          <a:xfrm>
            <a:off x="10466917" y="5181600"/>
            <a:ext cx="1826683" cy="1295400"/>
            <a:chOff x="4574" y="3342"/>
            <a:chExt cx="960" cy="912"/>
          </a:xfrm>
        </p:grpSpPr>
        <p:sp>
          <p:nvSpPr>
            <p:cNvPr id="8230"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31" name="Text Box 33"/>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5</a:t>
              </a:r>
            </a:p>
          </p:txBody>
        </p:sp>
      </p:grpSp>
      <p:grpSp>
        <p:nvGrpSpPr>
          <p:cNvPr id="46114" name="Group 34"/>
          <p:cNvGrpSpPr>
            <a:grpSpLocks/>
          </p:cNvGrpSpPr>
          <p:nvPr/>
        </p:nvGrpSpPr>
        <p:grpSpPr bwMode="auto">
          <a:xfrm>
            <a:off x="10466917" y="5181600"/>
            <a:ext cx="1826683" cy="1295400"/>
            <a:chOff x="4574" y="3342"/>
            <a:chExt cx="960" cy="912"/>
          </a:xfrm>
        </p:grpSpPr>
        <p:sp>
          <p:nvSpPr>
            <p:cNvPr id="8228"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29" name="Text Box 36"/>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6</a:t>
              </a:r>
            </a:p>
          </p:txBody>
        </p:sp>
      </p:grpSp>
      <p:grpSp>
        <p:nvGrpSpPr>
          <p:cNvPr id="46117" name="Group 37"/>
          <p:cNvGrpSpPr>
            <a:grpSpLocks/>
          </p:cNvGrpSpPr>
          <p:nvPr/>
        </p:nvGrpSpPr>
        <p:grpSpPr bwMode="auto">
          <a:xfrm>
            <a:off x="10466917" y="5181600"/>
            <a:ext cx="1826683" cy="1295400"/>
            <a:chOff x="4574" y="3342"/>
            <a:chExt cx="960" cy="912"/>
          </a:xfrm>
        </p:grpSpPr>
        <p:sp>
          <p:nvSpPr>
            <p:cNvPr id="8226"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27" name="Text Box 39"/>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7</a:t>
              </a:r>
            </a:p>
          </p:txBody>
        </p:sp>
      </p:grpSp>
      <p:grpSp>
        <p:nvGrpSpPr>
          <p:cNvPr id="46120" name="Group 40"/>
          <p:cNvGrpSpPr>
            <a:grpSpLocks/>
          </p:cNvGrpSpPr>
          <p:nvPr/>
        </p:nvGrpSpPr>
        <p:grpSpPr bwMode="auto">
          <a:xfrm>
            <a:off x="10466917" y="5181600"/>
            <a:ext cx="1826683" cy="1295400"/>
            <a:chOff x="4574" y="3342"/>
            <a:chExt cx="960" cy="912"/>
          </a:xfrm>
        </p:grpSpPr>
        <p:sp>
          <p:nvSpPr>
            <p:cNvPr id="8224"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25" name="Text Box 42"/>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8</a:t>
              </a:r>
            </a:p>
          </p:txBody>
        </p:sp>
      </p:grpSp>
      <p:grpSp>
        <p:nvGrpSpPr>
          <p:cNvPr id="46123" name="Group 43"/>
          <p:cNvGrpSpPr>
            <a:grpSpLocks/>
          </p:cNvGrpSpPr>
          <p:nvPr/>
        </p:nvGrpSpPr>
        <p:grpSpPr bwMode="auto">
          <a:xfrm>
            <a:off x="10466917" y="5181600"/>
            <a:ext cx="1826683" cy="1295400"/>
            <a:chOff x="4574" y="3342"/>
            <a:chExt cx="960" cy="912"/>
          </a:xfrm>
        </p:grpSpPr>
        <p:sp>
          <p:nvSpPr>
            <p:cNvPr id="8222"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23" name="Text Box 45"/>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9</a:t>
              </a:r>
            </a:p>
          </p:txBody>
        </p:sp>
      </p:grpSp>
      <p:grpSp>
        <p:nvGrpSpPr>
          <p:cNvPr id="46126" name="Group 46"/>
          <p:cNvGrpSpPr>
            <a:grpSpLocks/>
          </p:cNvGrpSpPr>
          <p:nvPr/>
        </p:nvGrpSpPr>
        <p:grpSpPr bwMode="auto">
          <a:xfrm>
            <a:off x="10464800" y="5180013"/>
            <a:ext cx="1828800" cy="1295400"/>
            <a:chOff x="4574" y="3342"/>
            <a:chExt cx="960" cy="912"/>
          </a:xfrm>
        </p:grpSpPr>
        <p:sp>
          <p:nvSpPr>
            <p:cNvPr id="8220"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21" name="Text Box 48"/>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VnTime" pitchFamily="34" charset="0"/>
                  <a:ea typeface="+mn-ea"/>
                  <a:cs typeface="+mn-cs"/>
                </a:rPr>
                <a:t>HÕt giê</a:t>
              </a:r>
            </a:p>
          </p:txBody>
        </p:sp>
      </p:grpSp>
      <p:sp>
        <p:nvSpPr>
          <p:cNvPr id="46129" name="Text Box 49"/>
          <p:cNvSpPr txBox="1">
            <a:spLocks noChangeArrowheads="1"/>
          </p:cNvSpPr>
          <p:nvPr/>
        </p:nvSpPr>
        <p:spPr bwMode="auto">
          <a:xfrm>
            <a:off x="5748867" y="5867400"/>
            <a:ext cx="9541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Arial" charset="0"/>
                <a:ea typeface="+mn-ea"/>
                <a:cs typeface="+mn-cs"/>
              </a:rPr>
              <a:t>10s</a:t>
            </a:r>
          </a:p>
        </p:txBody>
      </p:sp>
    </p:spTree>
    <p:extLst>
      <p:ext uri="{BB962C8B-B14F-4D97-AF65-F5344CB8AC3E}">
        <p14:creationId xmlns:p14="http://schemas.microsoft.com/office/powerpoint/2010/main" val="707033205"/>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6094"/>
                                        </p:tgtEl>
                                        <p:attrNameLst>
                                          <p:attrName>style.visibility</p:attrName>
                                        </p:attrNameLst>
                                      </p:cBhvr>
                                      <p:to>
                                        <p:strVal val="visible"/>
                                      </p:to>
                                    </p:set>
                                    <p:anim calcmode="discrete" valueType="clr">
                                      <p:cBhvr override="childStyle">
                                        <p:cTn id="7" dur="80"/>
                                        <p:tgtEl>
                                          <p:spTgt spid="460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94"/>
                                        </p:tgtEl>
                                        <p:attrNameLst>
                                          <p:attrName>fillcolor</p:attrName>
                                        </p:attrNameLst>
                                      </p:cBhvr>
                                      <p:tavLst>
                                        <p:tav tm="0">
                                          <p:val>
                                            <p:clrVal>
                                              <a:schemeClr val="accent2"/>
                                            </p:clrVal>
                                          </p:val>
                                        </p:tav>
                                        <p:tav tm="50000">
                                          <p:val>
                                            <p:clrVal>
                                              <a:schemeClr val="hlink"/>
                                            </p:clrVal>
                                          </p:val>
                                        </p:tav>
                                      </p:tavLst>
                                    </p:anim>
                                    <p:set>
                                      <p:cBhvr>
                                        <p:cTn id="9" dur="80"/>
                                        <p:tgtEl>
                                          <p:spTgt spid="460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6096"/>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46095"/>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FELIZ2.WAV"/>
                                        </p:tgtEl>
                                      </p:cMediaNode>
                                    </p:audio>
                                  </p:subTnLst>
                                </p:cTn>
                              </p:par>
                              <p:par>
                                <p:cTn id="15" presetID="22" presetClass="emph" presetSubtype="0" repeatCount="10000" fill="remove" grpId="1" nodeType="withEffect">
                                  <p:stCondLst>
                                    <p:cond delay="0"/>
                                  </p:stCondLst>
                                  <p:iterate type="lt">
                                    <p:tmPct val="0"/>
                                  </p:iterate>
                                  <p:childTnLst>
                                    <p:animClr clrSpc="hsl" dir="cw">
                                      <p:cBhvr override="childStyle">
                                        <p:cTn id="16" dur="500" fill="hold"/>
                                        <p:tgtEl>
                                          <p:spTgt spid="46095"/>
                                        </p:tgtEl>
                                        <p:attrNameLst>
                                          <p:attrName>style.color</p:attrName>
                                        </p:attrNameLst>
                                      </p:cBhvr>
                                      <p:by>
                                        <p:hsl h="-7200000" s="0" l="0"/>
                                      </p:by>
                                    </p:animClr>
                                    <p:animClr clrSpc="hsl" dir="cw">
                                      <p:cBhvr>
                                        <p:cTn id="17" dur="500" fill="hold"/>
                                        <p:tgtEl>
                                          <p:spTgt spid="46095"/>
                                        </p:tgtEl>
                                        <p:attrNameLst>
                                          <p:attrName>fillcolor</p:attrName>
                                        </p:attrNameLst>
                                      </p:cBhvr>
                                      <p:by>
                                        <p:hsl h="-7200000" s="0" l="0"/>
                                      </p:by>
                                    </p:animClr>
                                    <p:animClr clrSpc="hsl" dir="cw">
                                      <p:cBhvr>
                                        <p:cTn id="18" dur="500" fill="hold"/>
                                        <p:tgtEl>
                                          <p:spTgt spid="46095"/>
                                        </p:tgtEl>
                                        <p:attrNameLst>
                                          <p:attrName>stroke.color</p:attrName>
                                        </p:attrNameLst>
                                      </p:cBhvr>
                                      <p:by>
                                        <p:hsl h="-7200000" s="0" l="0"/>
                                      </p:by>
                                    </p:animClr>
                                    <p:set>
                                      <p:cBhvr>
                                        <p:cTn id="19" dur="500" fill="hold"/>
                                        <p:tgtEl>
                                          <p:spTgt spid="46095"/>
                                        </p:tgtEl>
                                        <p:attrNameLst>
                                          <p:attrName>fill.type</p:attrName>
                                        </p:attrNameLst>
                                      </p:cBhvr>
                                      <p:to>
                                        <p:strVal val="solid"/>
                                      </p:to>
                                    </p:set>
                                  </p:childTnLst>
                                </p:cTn>
                              </p:par>
                            </p:childTnLst>
                          </p:cTn>
                        </p:par>
                      </p:childTnLst>
                    </p:cTn>
                  </p:par>
                </p:childTnLst>
              </p:cTn>
              <p:nextCondLst>
                <p:cond evt="onClick" delay="0">
                  <p:tgtEl>
                    <p:spTgt spid="46096"/>
                  </p:tgtEl>
                </p:cond>
              </p:nextCondLst>
            </p:seq>
            <p:seq concurrent="1" nextAc="seek">
              <p:cTn id="20" restart="whenNotActive" fill="hold" evtFilter="cancelBubble" nodeType="interactiveSeq">
                <p:stCondLst>
                  <p:cond evt="onClick" delay="0">
                    <p:tgtEl>
                      <p:spTgt spid="4612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nodeType="clickEffect">
                                  <p:stCondLst>
                                    <p:cond delay="1000"/>
                                  </p:stCondLst>
                                  <p:childTnLst>
                                    <p:set>
                                      <p:cBhvr>
                                        <p:cTn id="24" dur="1" fill="hold">
                                          <p:stCondLst>
                                            <p:cond delay="499"/>
                                          </p:stCondLst>
                                        </p:cTn>
                                        <p:tgtEl>
                                          <p:spTgt spid="4609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beep.wav"/>
                                        </p:tgtEl>
                                      </p:cMediaNode>
                                    </p:audio>
                                  </p:subTnLst>
                                </p:cTn>
                              </p:par>
                            </p:childTnLst>
                          </p:cTn>
                        </p:par>
                        <p:par>
                          <p:cTn id="25" fill="hold" nodeType="afterGroup">
                            <p:stCondLst>
                              <p:cond delay="1500"/>
                            </p:stCondLst>
                            <p:childTnLst>
                              <p:par>
                                <p:cTn id="26" presetID="1" presetClass="entr" presetSubtype="0" fill="hold" nodeType="afterEffect">
                                  <p:stCondLst>
                                    <p:cond delay="1000"/>
                                  </p:stCondLst>
                                  <p:childTnLst>
                                    <p:set>
                                      <p:cBhvr>
                                        <p:cTn id="27" dur="1" fill="hold">
                                          <p:stCondLst>
                                            <p:cond delay="499"/>
                                          </p:stCondLst>
                                        </p:cTn>
                                        <p:tgtEl>
                                          <p:spTgt spid="4610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beep.wav"/>
                                        </p:tgtEl>
                                      </p:cMediaNode>
                                    </p:audio>
                                  </p:subTnLst>
                                </p:cTn>
                              </p:par>
                            </p:childTnLst>
                          </p:cTn>
                        </p:par>
                        <p:par>
                          <p:cTn id="28" fill="hold" nodeType="afterGroup">
                            <p:stCondLst>
                              <p:cond delay="3000"/>
                            </p:stCondLst>
                            <p:childTnLst>
                              <p:par>
                                <p:cTn id="29" presetID="1" presetClass="entr" presetSubtype="0" fill="hold" nodeType="afterEffect">
                                  <p:stCondLst>
                                    <p:cond delay="1000"/>
                                  </p:stCondLst>
                                  <p:childTnLst>
                                    <p:set>
                                      <p:cBhvr>
                                        <p:cTn id="30" dur="1" fill="hold">
                                          <p:stCondLst>
                                            <p:cond delay="499"/>
                                          </p:stCondLst>
                                        </p:cTn>
                                        <p:tgtEl>
                                          <p:spTgt spid="46105"/>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nodeType="afterGroup">
                            <p:stCondLst>
                              <p:cond delay="4500"/>
                            </p:stCondLst>
                            <p:childTnLst>
                              <p:par>
                                <p:cTn id="32" presetID="1" presetClass="entr" presetSubtype="0" fill="hold" nodeType="afterEffect">
                                  <p:stCondLst>
                                    <p:cond delay="1000"/>
                                  </p:stCondLst>
                                  <p:childTnLst>
                                    <p:set>
                                      <p:cBhvr>
                                        <p:cTn id="33" dur="1" fill="hold">
                                          <p:stCondLst>
                                            <p:cond delay="499"/>
                                          </p:stCondLst>
                                        </p:cTn>
                                        <p:tgtEl>
                                          <p:spTgt spid="4610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nodeType="afterGroup">
                            <p:stCondLst>
                              <p:cond delay="6000"/>
                            </p:stCondLst>
                            <p:childTnLst>
                              <p:par>
                                <p:cTn id="35" presetID="1" presetClass="entr" presetSubtype="0" fill="hold" nodeType="afterEffect">
                                  <p:stCondLst>
                                    <p:cond delay="1000"/>
                                  </p:stCondLst>
                                  <p:childTnLst>
                                    <p:set>
                                      <p:cBhvr>
                                        <p:cTn id="36" dur="1" fill="hold">
                                          <p:stCondLst>
                                            <p:cond delay="499"/>
                                          </p:stCondLst>
                                        </p:cTn>
                                        <p:tgtEl>
                                          <p:spTgt spid="46111"/>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nodeType="afterGroup">
                            <p:stCondLst>
                              <p:cond delay="7500"/>
                            </p:stCondLst>
                            <p:childTnLst>
                              <p:par>
                                <p:cTn id="38" presetID="1" presetClass="entr" presetSubtype="0" fill="hold" nodeType="afterEffect">
                                  <p:stCondLst>
                                    <p:cond delay="1000"/>
                                  </p:stCondLst>
                                  <p:childTnLst>
                                    <p:set>
                                      <p:cBhvr>
                                        <p:cTn id="39" dur="1" fill="hold">
                                          <p:stCondLst>
                                            <p:cond delay="499"/>
                                          </p:stCondLst>
                                        </p:cTn>
                                        <p:tgtEl>
                                          <p:spTgt spid="4611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nodeType="afterGroup">
                            <p:stCondLst>
                              <p:cond delay="9000"/>
                            </p:stCondLst>
                            <p:childTnLst>
                              <p:par>
                                <p:cTn id="41" presetID="1" presetClass="entr" presetSubtype="0" fill="hold" nodeType="afterEffect">
                                  <p:stCondLst>
                                    <p:cond delay="1000"/>
                                  </p:stCondLst>
                                  <p:childTnLst>
                                    <p:set>
                                      <p:cBhvr>
                                        <p:cTn id="42" dur="1" fill="hold">
                                          <p:stCondLst>
                                            <p:cond delay="499"/>
                                          </p:stCondLst>
                                        </p:cTn>
                                        <p:tgtEl>
                                          <p:spTgt spid="461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nodeType="afterGroup">
                            <p:stCondLst>
                              <p:cond delay="10500"/>
                            </p:stCondLst>
                            <p:childTnLst>
                              <p:par>
                                <p:cTn id="44" presetID="1" presetClass="entr" presetSubtype="0" fill="hold" nodeType="afterEffect">
                                  <p:stCondLst>
                                    <p:cond delay="1000"/>
                                  </p:stCondLst>
                                  <p:childTnLst>
                                    <p:set>
                                      <p:cBhvr>
                                        <p:cTn id="45" dur="1" fill="hold">
                                          <p:stCondLst>
                                            <p:cond delay="499"/>
                                          </p:stCondLst>
                                        </p:cTn>
                                        <p:tgtEl>
                                          <p:spTgt spid="46120"/>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nodeType="afterGroup">
                            <p:stCondLst>
                              <p:cond delay="12000"/>
                            </p:stCondLst>
                            <p:childTnLst>
                              <p:par>
                                <p:cTn id="47" presetID="1" presetClass="entr" presetSubtype="0" fill="hold" nodeType="afterEffect">
                                  <p:stCondLst>
                                    <p:cond delay="1000"/>
                                  </p:stCondLst>
                                  <p:childTnLst>
                                    <p:set>
                                      <p:cBhvr>
                                        <p:cTn id="48" dur="1" fill="hold">
                                          <p:stCondLst>
                                            <p:cond delay="499"/>
                                          </p:stCondLst>
                                        </p:cTn>
                                        <p:tgtEl>
                                          <p:spTgt spid="4612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nodeType="afterGroup">
                            <p:stCondLst>
                              <p:cond delay="13500"/>
                            </p:stCondLst>
                            <p:childTnLst>
                              <p:par>
                                <p:cTn id="50" presetID="1" presetClass="entr" presetSubtype="0" fill="hold" nodeType="afterEffect">
                                  <p:stCondLst>
                                    <p:cond delay="1000"/>
                                  </p:stCondLst>
                                  <p:childTnLst>
                                    <p:set>
                                      <p:cBhvr>
                                        <p:cTn id="51" dur="1" fill="hold">
                                          <p:stCondLst>
                                            <p:cond delay="499"/>
                                          </p:stCondLst>
                                        </p:cTn>
                                        <p:tgtEl>
                                          <p:spTgt spid="461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6129"/>
                  </p:tgtEl>
                </p:cond>
              </p:nextCondLst>
            </p:seq>
          </p:childTnLst>
        </p:cTn>
      </p:par>
    </p:tnLst>
    <p:bldLst>
      <p:bldP spid="46095" grpId="0" animBg="1"/>
      <p:bldP spid="4609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406400" y="228600"/>
            <a:ext cx="113792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195" name="Picture 3"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77951" y="319088"/>
            <a:ext cx="19304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447800"/>
            <a:ext cx="11277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WordArt 5"/>
          <p:cNvSpPr>
            <a:spLocks noChangeArrowheads="1" noChangeShapeType="1" noTextEdit="1"/>
          </p:cNvSpPr>
          <p:nvPr/>
        </p:nvSpPr>
        <p:spPr bwMode="auto">
          <a:xfrm>
            <a:off x="3759200" y="547688"/>
            <a:ext cx="6908800" cy="60960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a:ea typeface="+mn-ea"/>
                <a:cs typeface="Times New Roman"/>
              </a:rPr>
              <a:t>Rung chuông vàng</a:t>
            </a:r>
          </a:p>
        </p:txBody>
      </p:sp>
      <p:grpSp>
        <p:nvGrpSpPr>
          <p:cNvPr id="8198" name="Group 6"/>
          <p:cNvGrpSpPr>
            <a:grpSpLocks/>
          </p:cNvGrpSpPr>
          <p:nvPr/>
        </p:nvGrpSpPr>
        <p:grpSpPr bwMode="auto">
          <a:xfrm>
            <a:off x="9550400" y="6019801"/>
            <a:ext cx="1557867" cy="561975"/>
            <a:chOff x="4512" y="3792"/>
            <a:chExt cx="736" cy="354"/>
          </a:xfrm>
        </p:grpSpPr>
        <p:pic>
          <p:nvPicPr>
            <p:cNvPr id="8240" name="Picture 7" descr="ani3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1" name="Text Box 8">
              <a:hlinkClick r:id="" action="ppaction://noaction"/>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VnArial Narrow" pitchFamily="34" charset="0"/>
                  <a:ea typeface="+mn-ea"/>
                  <a:cs typeface="+mn-cs"/>
                  <a:hlinkClick r:id="rId9" action="ppaction://hlinksldjump"/>
                </a:rPr>
                <a:t>Home</a:t>
              </a:r>
              <a:endParaRPr kumimoji="0" lang="en-US" sz="2000" b="1" i="0" u="none" strike="noStrike" kern="1200" cap="none" spc="0" normalizeH="0" baseline="0" noProof="0" dirty="0">
                <a:ln>
                  <a:noFill/>
                </a:ln>
                <a:solidFill>
                  <a:prstClr val="black"/>
                </a:solidFill>
                <a:effectLst/>
                <a:uLnTx/>
                <a:uFillTx/>
                <a:latin typeface=".VnArial Narrow" pitchFamily="34" charset="0"/>
                <a:ea typeface="+mn-ea"/>
                <a:cs typeface="+mn-cs"/>
              </a:endParaRPr>
            </a:p>
          </p:txBody>
        </p:sp>
      </p:grpSp>
      <p:sp>
        <p:nvSpPr>
          <p:cNvPr id="8199" name="AutoShape 9"/>
          <p:cNvSpPr>
            <a:spLocks noChangeArrowheads="1"/>
          </p:cNvSpPr>
          <p:nvPr/>
        </p:nvSpPr>
        <p:spPr bwMode="auto">
          <a:xfrm>
            <a:off x="5080000" y="1604964"/>
            <a:ext cx="22352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00" name="AutoShape 10"/>
          <p:cNvSpPr>
            <a:spLocks noChangeArrowheads="1"/>
          </p:cNvSpPr>
          <p:nvPr/>
        </p:nvSpPr>
        <p:spPr bwMode="auto">
          <a:xfrm>
            <a:off x="5177367" y="1655763"/>
            <a:ext cx="2048933"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01" name="Text Box 11"/>
          <p:cNvSpPr txBox="1">
            <a:spLocks noChangeArrowheads="1"/>
          </p:cNvSpPr>
          <p:nvPr/>
        </p:nvSpPr>
        <p:spPr bwMode="auto">
          <a:xfrm>
            <a:off x="5126567" y="1639888"/>
            <a:ext cx="215053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nBlack" pitchFamily="34" charset="0"/>
                <a:ea typeface="+mn-ea"/>
                <a:cs typeface="+mn-cs"/>
              </a:rPr>
              <a:t>C©u hái 6</a:t>
            </a:r>
          </a:p>
        </p:txBody>
      </p:sp>
      <p:pic>
        <p:nvPicPr>
          <p:cNvPr id="8202" name="Picture 12" descr="star_tip_md_wht"/>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769600" y="838200"/>
            <a:ext cx="71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3" descr="people008"/>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1032933" y="52578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6094" name="Text Box 14"/>
              <p:cNvSpPr txBox="1">
                <a:spLocks noChangeArrowheads="1"/>
              </p:cNvSpPr>
              <p:nvPr/>
            </p:nvSpPr>
            <p:spPr bwMode="auto">
              <a:xfrm>
                <a:off x="508000" y="2376488"/>
                <a:ext cx="11074400"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14:m>
                  <m:oMath xmlns:m="http://schemas.openxmlformats.org/officeDocument/2006/math">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𝐓</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ì</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𝐦</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𝐬</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ố </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𝐭</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ự </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𝐧𝐡𝐢</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ê</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𝐧</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𝐱</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𝐛𝐢</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ế</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𝐭</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𝐱</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𝐥</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à </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𝐛</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ộ</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𝐢</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𝐜</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ủ</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𝐚</m:t>
                    </m:r>
                    <m:r>
                      <a:rPr kumimoji="0" lang="en-US" sz="2800" b="1" i="0" u="none" strike="noStrike" kern="1200" cap="none" spc="0" normalizeH="0" baseline="0" noProof="0" smtClean="0">
                        <a:ln>
                          <a:noFill/>
                        </a:ln>
                        <a:solidFill>
                          <a:srgbClr val="0070C0"/>
                        </a:solidFill>
                        <a:effectLst/>
                        <a:uLnTx/>
                        <a:uFillTx/>
                        <a:latin typeface="Cambria Math" panose="02040503050406030204" pitchFamily="18" charset="0"/>
                        <a:ea typeface="Tahoma"/>
                        <a:cs typeface="Times New Roman" panose="02020603050405020304" pitchFamily="18" charset="0"/>
                      </a:rPr>
                      <m:t> </m:t>
                    </m:r>
                  </m:oMath>
                </a14:m>
                <a:r>
                  <a:rPr kumimoji="0" lang="en-US" sz="2800" b="1" i="0" u="none" strike="noStrike" kern="1200" cap="none" spc="0" normalizeH="0" baseline="0" noProof="0" dirty="0">
                    <a:ln>
                      <a:noFill/>
                    </a:ln>
                    <a:solidFill>
                      <a:srgbClr val="0070C0"/>
                    </a:solidFill>
                    <a:effectLst/>
                    <a:uLnTx/>
                    <a:uFillTx/>
                    <a:latin typeface="Arial" charset="0"/>
                    <a:ea typeface="+mn-ea"/>
                    <a:cs typeface="+mn-cs"/>
                  </a:rPr>
                  <a:t>12 </a:t>
                </a:r>
                <a:r>
                  <a:rPr kumimoji="0" lang="en-US" sz="2800" b="1" i="0" u="none" strike="noStrike" kern="1200" cap="none" spc="0" normalizeH="0" baseline="0" noProof="0" dirty="0" err="1">
                    <a:ln>
                      <a:noFill/>
                    </a:ln>
                    <a:solidFill>
                      <a:srgbClr val="0070C0"/>
                    </a:solidFill>
                    <a:effectLst/>
                    <a:uLnTx/>
                    <a:uFillTx/>
                    <a:latin typeface="Arial" charset="0"/>
                    <a:ea typeface="+mn-ea"/>
                    <a:cs typeface="+mn-cs"/>
                  </a:rPr>
                  <a:t>và</a:t>
                </a:r>
                <a:r>
                  <a:rPr kumimoji="0" lang="en-US" sz="2800" b="1" i="0" u="none" strike="noStrike" kern="1200" cap="none" spc="0" normalizeH="0" noProof="0" dirty="0">
                    <a:ln>
                      <a:noFill/>
                    </a:ln>
                    <a:solidFill>
                      <a:srgbClr val="0070C0"/>
                    </a:solidFill>
                    <a:effectLst/>
                    <a:uLnTx/>
                    <a:uFillTx/>
                    <a:latin typeface="Arial" charset="0"/>
                    <a:ea typeface="+mn-ea"/>
                    <a:cs typeface="+mn-cs"/>
                  </a:rPr>
                  <a:t> 15 &lt;  x &lt; 50</a:t>
                </a:r>
                <a:endParaRPr kumimoji="0" lang="en-US" sz="2800" b="1" i="0" u="none" strike="noStrike" kern="1200" cap="none" spc="0" normalizeH="0" baseline="0" noProof="0" dirty="0">
                  <a:ln>
                    <a:noFill/>
                  </a:ln>
                  <a:solidFill>
                    <a:srgbClr val="0070C0"/>
                  </a:solidFill>
                  <a:effectLst/>
                  <a:uLnTx/>
                  <a:uFillTx/>
                  <a:latin typeface="Arial" charset="0"/>
                  <a:ea typeface="+mn-ea"/>
                  <a:cs typeface="+mn-cs"/>
                </a:endParaRPr>
              </a:p>
            </p:txBody>
          </p:sp>
        </mc:Choice>
        <mc:Fallback xmlns="">
          <p:sp>
            <p:nvSpPr>
              <p:cNvPr id="46094" name="Text Box 14"/>
              <p:cNvSpPr txBox="1">
                <a:spLocks noRot="1" noChangeAspect="1" noMove="1" noResize="1" noEditPoints="1" noAdjustHandles="1" noChangeArrowheads="1" noChangeShapeType="1" noTextEdit="1"/>
              </p:cNvSpPr>
              <p:nvPr/>
            </p:nvSpPr>
            <p:spPr bwMode="auto">
              <a:xfrm>
                <a:off x="508000" y="2376488"/>
                <a:ext cx="11074400" cy="523220"/>
              </a:xfrm>
              <a:prstGeom prst="rect">
                <a:avLst/>
              </a:prstGeom>
              <a:blipFill>
                <a:blip r:embed="rId12"/>
                <a:stretch>
                  <a:fillRect t="-12791" b="-313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6095" name="Text Box 15"/>
          <p:cNvSpPr txBox="1">
            <a:spLocks noChangeArrowheads="1"/>
          </p:cNvSpPr>
          <p:nvPr/>
        </p:nvSpPr>
        <p:spPr bwMode="auto">
          <a:xfrm>
            <a:off x="1219200" y="3549651"/>
            <a:ext cx="7823200" cy="578043"/>
          </a:xfrm>
          <a:prstGeom prst="rect">
            <a:avLst/>
          </a:prstGeom>
          <a:solidFill>
            <a:srgbClr val="FFCC00"/>
          </a:solidFill>
          <a:ln w="38100" cmpd="dbl">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342900" marR="0" lvl="0" indent="-342900" algn="ctr" defTabSz="914400" rtl="0" eaLnBrk="1" fontAlgn="auto" latinLnBrk="0" hangingPunct="1">
              <a:lnSpc>
                <a:spcPct val="125000"/>
              </a:lnSpc>
              <a:spcBef>
                <a:spcPct val="550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charset="0"/>
                <a:ea typeface="+mn-ea"/>
                <a:cs typeface="+mn-cs"/>
              </a:rPr>
              <a:t>24, 36, 48</a:t>
            </a:r>
          </a:p>
        </p:txBody>
      </p:sp>
      <p:sp>
        <p:nvSpPr>
          <p:cNvPr id="46096" name="Text Box 16"/>
          <p:cNvSpPr txBox="1">
            <a:spLocks noChangeArrowheads="1"/>
          </p:cNvSpPr>
          <p:nvPr/>
        </p:nvSpPr>
        <p:spPr bwMode="auto">
          <a:xfrm>
            <a:off x="2417234" y="6130926"/>
            <a:ext cx="928459"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outerShdw blurRad="38100" dist="38100" dir="2700000" algn="tl">
                    <a:srgbClr val="FFFFFF"/>
                  </a:outerShdw>
                </a:effectLst>
                <a:uLnTx/>
                <a:uFillTx/>
                <a:latin typeface=".VnArial" pitchFamily="34" charset="0"/>
                <a:ea typeface="+mn-ea"/>
                <a:cs typeface="+mn-cs"/>
              </a:rPr>
              <a:t>§¸p ¸n</a:t>
            </a:r>
          </a:p>
        </p:txBody>
      </p:sp>
      <p:grpSp>
        <p:nvGrpSpPr>
          <p:cNvPr id="46099" name="Group 19"/>
          <p:cNvGrpSpPr>
            <a:grpSpLocks/>
          </p:cNvGrpSpPr>
          <p:nvPr/>
        </p:nvGrpSpPr>
        <p:grpSpPr bwMode="auto">
          <a:xfrm>
            <a:off x="10466917" y="5181600"/>
            <a:ext cx="1826683" cy="1295400"/>
            <a:chOff x="4574" y="3342"/>
            <a:chExt cx="960" cy="912"/>
          </a:xfrm>
        </p:grpSpPr>
        <p:sp>
          <p:nvSpPr>
            <p:cNvPr id="8238"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39" name="Text Box 21"/>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1</a:t>
              </a:r>
            </a:p>
          </p:txBody>
        </p:sp>
      </p:grpSp>
      <p:grpSp>
        <p:nvGrpSpPr>
          <p:cNvPr id="46102" name="Group 22"/>
          <p:cNvGrpSpPr>
            <a:grpSpLocks/>
          </p:cNvGrpSpPr>
          <p:nvPr/>
        </p:nvGrpSpPr>
        <p:grpSpPr bwMode="auto">
          <a:xfrm>
            <a:off x="10466917" y="5181600"/>
            <a:ext cx="1826683" cy="1295400"/>
            <a:chOff x="4574" y="3342"/>
            <a:chExt cx="960" cy="912"/>
          </a:xfrm>
        </p:grpSpPr>
        <p:sp>
          <p:nvSpPr>
            <p:cNvPr id="823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37" name="Text Box 24"/>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2</a:t>
              </a:r>
            </a:p>
          </p:txBody>
        </p:sp>
      </p:grpSp>
      <p:grpSp>
        <p:nvGrpSpPr>
          <p:cNvPr id="46105" name="Group 25"/>
          <p:cNvGrpSpPr>
            <a:grpSpLocks/>
          </p:cNvGrpSpPr>
          <p:nvPr/>
        </p:nvGrpSpPr>
        <p:grpSpPr bwMode="auto">
          <a:xfrm>
            <a:off x="10466917" y="5181600"/>
            <a:ext cx="1826683" cy="1295400"/>
            <a:chOff x="4574" y="3342"/>
            <a:chExt cx="960" cy="912"/>
          </a:xfrm>
        </p:grpSpPr>
        <p:sp>
          <p:nvSpPr>
            <p:cNvPr id="8234"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35" name="Text Box 27"/>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3</a:t>
              </a:r>
            </a:p>
          </p:txBody>
        </p:sp>
      </p:grpSp>
      <p:grpSp>
        <p:nvGrpSpPr>
          <p:cNvPr id="46108" name="Group 28"/>
          <p:cNvGrpSpPr>
            <a:grpSpLocks/>
          </p:cNvGrpSpPr>
          <p:nvPr/>
        </p:nvGrpSpPr>
        <p:grpSpPr bwMode="auto">
          <a:xfrm>
            <a:off x="10466917" y="5181600"/>
            <a:ext cx="1826683" cy="1295400"/>
            <a:chOff x="4574" y="3342"/>
            <a:chExt cx="960" cy="912"/>
          </a:xfrm>
        </p:grpSpPr>
        <p:sp>
          <p:nvSpPr>
            <p:cNvPr id="8232"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33" name="Text Box 30"/>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4</a:t>
              </a:r>
            </a:p>
          </p:txBody>
        </p:sp>
      </p:grpSp>
      <p:grpSp>
        <p:nvGrpSpPr>
          <p:cNvPr id="46111" name="Group 31"/>
          <p:cNvGrpSpPr>
            <a:grpSpLocks/>
          </p:cNvGrpSpPr>
          <p:nvPr/>
        </p:nvGrpSpPr>
        <p:grpSpPr bwMode="auto">
          <a:xfrm>
            <a:off x="10466917" y="5181600"/>
            <a:ext cx="1826683" cy="1295400"/>
            <a:chOff x="4574" y="3342"/>
            <a:chExt cx="960" cy="912"/>
          </a:xfrm>
        </p:grpSpPr>
        <p:sp>
          <p:nvSpPr>
            <p:cNvPr id="8230"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31" name="Text Box 33"/>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5</a:t>
              </a:r>
            </a:p>
          </p:txBody>
        </p:sp>
      </p:grpSp>
      <p:grpSp>
        <p:nvGrpSpPr>
          <p:cNvPr id="46114" name="Group 34"/>
          <p:cNvGrpSpPr>
            <a:grpSpLocks/>
          </p:cNvGrpSpPr>
          <p:nvPr/>
        </p:nvGrpSpPr>
        <p:grpSpPr bwMode="auto">
          <a:xfrm>
            <a:off x="10466917" y="5181600"/>
            <a:ext cx="1826683" cy="1295400"/>
            <a:chOff x="4574" y="3342"/>
            <a:chExt cx="960" cy="912"/>
          </a:xfrm>
        </p:grpSpPr>
        <p:sp>
          <p:nvSpPr>
            <p:cNvPr id="8228"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29" name="Text Box 36"/>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6</a:t>
              </a:r>
            </a:p>
          </p:txBody>
        </p:sp>
      </p:grpSp>
      <p:grpSp>
        <p:nvGrpSpPr>
          <p:cNvPr id="46117" name="Group 37"/>
          <p:cNvGrpSpPr>
            <a:grpSpLocks/>
          </p:cNvGrpSpPr>
          <p:nvPr/>
        </p:nvGrpSpPr>
        <p:grpSpPr bwMode="auto">
          <a:xfrm>
            <a:off x="10466917" y="5181600"/>
            <a:ext cx="1826683" cy="1295400"/>
            <a:chOff x="4574" y="3342"/>
            <a:chExt cx="960" cy="912"/>
          </a:xfrm>
        </p:grpSpPr>
        <p:sp>
          <p:nvSpPr>
            <p:cNvPr id="8226"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27" name="Text Box 39"/>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7</a:t>
              </a:r>
            </a:p>
          </p:txBody>
        </p:sp>
      </p:grpSp>
      <p:grpSp>
        <p:nvGrpSpPr>
          <p:cNvPr id="46120" name="Group 40"/>
          <p:cNvGrpSpPr>
            <a:grpSpLocks/>
          </p:cNvGrpSpPr>
          <p:nvPr/>
        </p:nvGrpSpPr>
        <p:grpSpPr bwMode="auto">
          <a:xfrm>
            <a:off x="10466917" y="5181600"/>
            <a:ext cx="1826683" cy="1295400"/>
            <a:chOff x="4574" y="3342"/>
            <a:chExt cx="960" cy="912"/>
          </a:xfrm>
        </p:grpSpPr>
        <p:sp>
          <p:nvSpPr>
            <p:cNvPr id="8224"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25" name="Text Box 42"/>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8</a:t>
              </a:r>
            </a:p>
          </p:txBody>
        </p:sp>
      </p:grpSp>
      <p:grpSp>
        <p:nvGrpSpPr>
          <p:cNvPr id="46123" name="Group 43"/>
          <p:cNvGrpSpPr>
            <a:grpSpLocks/>
          </p:cNvGrpSpPr>
          <p:nvPr/>
        </p:nvGrpSpPr>
        <p:grpSpPr bwMode="auto">
          <a:xfrm>
            <a:off x="10466917" y="5181600"/>
            <a:ext cx="1826683" cy="1295400"/>
            <a:chOff x="4574" y="3342"/>
            <a:chExt cx="960" cy="912"/>
          </a:xfrm>
        </p:grpSpPr>
        <p:sp>
          <p:nvSpPr>
            <p:cNvPr id="8222"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23" name="Text Box 45"/>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VnTime" pitchFamily="34" charset="0"/>
                  <a:ea typeface="+mn-ea"/>
                  <a:cs typeface="+mn-cs"/>
                </a:rPr>
                <a:t>9</a:t>
              </a:r>
            </a:p>
          </p:txBody>
        </p:sp>
      </p:grpSp>
      <p:grpSp>
        <p:nvGrpSpPr>
          <p:cNvPr id="46126" name="Group 46"/>
          <p:cNvGrpSpPr>
            <a:grpSpLocks/>
          </p:cNvGrpSpPr>
          <p:nvPr/>
        </p:nvGrpSpPr>
        <p:grpSpPr bwMode="auto">
          <a:xfrm>
            <a:off x="10464800" y="5180013"/>
            <a:ext cx="1828800" cy="1295400"/>
            <a:chOff x="4574" y="3342"/>
            <a:chExt cx="960" cy="912"/>
          </a:xfrm>
        </p:grpSpPr>
        <p:sp>
          <p:nvSpPr>
            <p:cNvPr id="8220"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21" name="Text Box 48"/>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VnTime" pitchFamily="34" charset="0"/>
                  <a:ea typeface="+mn-ea"/>
                  <a:cs typeface="+mn-cs"/>
                </a:rPr>
                <a:t>HÕt giê</a:t>
              </a:r>
            </a:p>
          </p:txBody>
        </p:sp>
      </p:grpSp>
      <p:sp>
        <p:nvSpPr>
          <p:cNvPr id="46129" name="Text Box 49"/>
          <p:cNvSpPr txBox="1">
            <a:spLocks noChangeArrowheads="1"/>
          </p:cNvSpPr>
          <p:nvPr/>
        </p:nvSpPr>
        <p:spPr bwMode="auto">
          <a:xfrm>
            <a:off x="5748867" y="5867400"/>
            <a:ext cx="9541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Arial" charset="0"/>
                <a:ea typeface="+mn-ea"/>
                <a:cs typeface="+mn-cs"/>
              </a:rPr>
              <a:t>10s</a:t>
            </a:r>
          </a:p>
        </p:txBody>
      </p:sp>
    </p:spTree>
    <p:extLst>
      <p:ext uri="{BB962C8B-B14F-4D97-AF65-F5344CB8AC3E}">
        <p14:creationId xmlns:p14="http://schemas.microsoft.com/office/powerpoint/2010/main" val="3309412501"/>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6094"/>
                                        </p:tgtEl>
                                        <p:attrNameLst>
                                          <p:attrName>style.visibility</p:attrName>
                                        </p:attrNameLst>
                                      </p:cBhvr>
                                      <p:to>
                                        <p:strVal val="visible"/>
                                      </p:to>
                                    </p:set>
                                    <p:anim calcmode="discrete" valueType="clr">
                                      <p:cBhvr override="childStyle">
                                        <p:cTn id="7" dur="80"/>
                                        <p:tgtEl>
                                          <p:spTgt spid="460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94"/>
                                        </p:tgtEl>
                                        <p:attrNameLst>
                                          <p:attrName>fillcolor</p:attrName>
                                        </p:attrNameLst>
                                      </p:cBhvr>
                                      <p:tavLst>
                                        <p:tav tm="0">
                                          <p:val>
                                            <p:clrVal>
                                              <a:schemeClr val="accent2"/>
                                            </p:clrVal>
                                          </p:val>
                                        </p:tav>
                                        <p:tav tm="50000">
                                          <p:val>
                                            <p:clrVal>
                                              <a:schemeClr val="hlink"/>
                                            </p:clrVal>
                                          </p:val>
                                        </p:tav>
                                      </p:tavLst>
                                    </p:anim>
                                    <p:set>
                                      <p:cBhvr>
                                        <p:cTn id="9" dur="80"/>
                                        <p:tgtEl>
                                          <p:spTgt spid="460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6096"/>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46095"/>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FELIZ2.WAV"/>
                                        </p:tgtEl>
                                      </p:cMediaNode>
                                    </p:audio>
                                  </p:subTnLst>
                                </p:cTn>
                              </p:par>
                              <p:par>
                                <p:cTn id="15" presetID="22" presetClass="emph" presetSubtype="0" repeatCount="10000" fill="remove" grpId="1" nodeType="withEffect">
                                  <p:stCondLst>
                                    <p:cond delay="0"/>
                                  </p:stCondLst>
                                  <p:iterate type="lt">
                                    <p:tmPct val="0"/>
                                  </p:iterate>
                                  <p:childTnLst>
                                    <p:animClr clrSpc="hsl" dir="cw">
                                      <p:cBhvr override="childStyle">
                                        <p:cTn id="16" dur="500" fill="hold"/>
                                        <p:tgtEl>
                                          <p:spTgt spid="46095"/>
                                        </p:tgtEl>
                                        <p:attrNameLst>
                                          <p:attrName>style.color</p:attrName>
                                        </p:attrNameLst>
                                      </p:cBhvr>
                                      <p:by>
                                        <p:hsl h="-7200000" s="0" l="0"/>
                                      </p:by>
                                    </p:animClr>
                                    <p:animClr clrSpc="hsl" dir="cw">
                                      <p:cBhvr>
                                        <p:cTn id="17" dur="500" fill="hold"/>
                                        <p:tgtEl>
                                          <p:spTgt spid="46095"/>
                                        </p:tgtEl>
                                        <p:attrNameLst>
                                          <p:attrName>fillcolor</p:attrName>
                                        </p:attrNameLst>
                                      </p:cBhvr>
                                      <p:by>
                                        <p:hsl h="-7200000" s="0" l="0"/>
                                      </p:by>
                                    </p:animClr>
                                    <p:animClr clrSpc="hsl" dir="cw">
                                      <p:cBhvr>
                                        <p:cTn id="18" dur="500" fill="hold"/>
                                        <p:tgtEl>
                                          <p:spTgt spid="46095"/>
                                        </p:tgtEl>
                                        <p:attrNameLst>
                                          <p:attrName>stroke.color</p:attrName>
                                        </p:attrNameLst>
                                      </p:cBhvr>
                                      <p:by>
                                        <p:hsl h="-7200000" s="0" l="0"/>
                                      </p:by>
                                    </p:animClr>
                                    <p:set>
                                      <p:cBhvr>
                                        <p:cTn id="19" dur="500" fill="hold"/>
                                        <p:tgtEl>
                                          <p:spTgt spid="46095"/>
                                        </p:tgtEl>
                                        <p:attrNameLst>
                                          <p:attrName>fill.type</p:attrName>
                                        </p:attrNameLst>
                                      </p:cBhvr>
                                      <p:to>
                                        <p:strVal val="solid"/>
                                      </p:to>
                                    </p:set>
                                  </p:childTnLst>
                                </p:cTn>
                              </p:par>
                            </p:childTnLst>
                          </p:cTn>
                        </p:par>
                      </p:childTnLst>
                    </p:cTn>
                  </p:par>
                </p:childTnLst>
              </p:cTn>
              <p:nextCondLst>
                <p:cond evt="onClick" delay="0">
                  <p:tgtEl>
                    <p:spTgt spid="46096"/>
                  </p:tgtEl>
                </p:cond>
              </p:nextCondLst>
            </p:seq>
            <p:seq concurrent="1" nextAc="seek">
              <p:cTn id="20" restart="whenNotActive" fill="hold" evtFilter="cancelBubble" nodeType="interactiveSeq">
                <p:stCondLst>
                  <p:cond evt="onClick" delay="0">
                    <p:tgtEl>
                      <p:spTgt spid="4612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nodeType="clickEffect">
                                  <p:stCondLst>
                                    <p:cond delay="1000"/>
                                  </p:stCondLst>
                                  <p:childTnLst>
                                    <p:set>
                                      <p:cBhvr>
                                        <p:cTn id="24" dur="1" fill="hold">
                                          <p:stCondLst>
                                            <p:cond delay="499"/>
                                          </p:stCondLst>
                                        </p:cTn>
                                        <p:tgtEl>
                                          <p:spTgt spid="4609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beep.wav"/>
                                        </p:tgtEl>
                                      </p:cMediaNode>
                                    </p:audio>
                                  </p:subTnLst>
                                </p:cTn>
                              </p:par>
                            </p:childTnLst>
                          </p:cTn>
                        </p:par>
                        <p:par>
                          <p:cTn id="25" fill="hold" nodeType="afterGroup">
                            <p:stCondLst>
                              <p:cond delay="1500"/>
                            </p:stCondLst>
                            <p:childTnLst>
                              <p:par>
                                <p:cTn id="26" presetID="1" presetClass="entr" presetSubtype="0" fill="hold" nodeType="afterEffect">
                                  <p:stCondLst>
                                    <p:cond delay="1000"/>
                                  </p:stCondLst>
                                  <p:childTnLst>
                                    <p:set>
                                      <p:cBhvr>
                                        <p:cTn id="27" dur="1" fill="hold">
                                          <p:stCondLst>
                                            <p:cond delay="499"/>
                                          </p:stCondLst>
                                        </p:cTn>
                                        <p:tgtEl>
                                          <p:spTgt spid="4610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beep.wav"/>
                                        </p:tgtEl>
                                      </p:cMediaNode>
                                    </p:audio>
                                  </p:subTnLst>
                                </p:cTn>
                              </p:par>
                            </p:childTnLst>
                          </p:cTn>
                        </p:par>
                        <p:par>
                          <p:cTn id="28" fill="hold" nodeType="afterGroup">
                            <p:stCondLst>
                              <p:cond delay="3000"/>
                            </p:stCondLst>
                            <p:childTnLst>
                              <p:par>
                                <p:cTn id="29" presetID="1" presetClass="entr" presetSubtype="0" fill="hold" nodeType="afterEffect">
                                  <p:stCondLst>
                                    <p:cond delay="1000"/>
                                  </p:stCondLst>
                                  <p:childTnLst>
                                    <p:set>
                                      <p:cBhvr>
                                        <p:cTn id="30" dur="1" fill="hold">
                                          <p:stCondLst>
                                            <p:cond delay="499"/>
                                          </p:stCondLst>
                                        </p:cTn>
                                        <p:tgtEl>
                                          <p:spTgt spid="46105"/>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nodeType="afterGroup">
                            <p:stCondLst>
                              <p:cond delay="4500"/>
                            </p:stCondLst>
                            <p:childTnLst>
                              <p:par>
                                <p:cTn id="32" presetID="1" presetClass="entr" presetSubtype="0" fill="hold" nodeType="afterEffect">
                                  <p:stCondLst>
                                    <p:cond delay="1000"/>
                                  </p:stCondLst>
                                  <p:childTnLst>
                                    <p:set>
                                      <p:cBhvr>
                                        <p:cTn id="33" dur="1" fill="hold">
                                          <p:stCondLst>
                                            <p:cond delay="499"/>
                                          </p:stCondLst>
                                        </p:cTn>
                                        <p:tgtEl>
                                          <p:spTgt spid="4610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nodeType="afterGroup">
                            <p:stCondLst>
                              <p:cond delay="6000"/>
                            </p:stCondLst>
                            <p:childTnLst>
                              <p:par>
                                <p:cTn id="35" presetID="1" presetClass="entr" presetSubtype="0" fill="hold" nodeType="afterEffect">
                                  <p:stCondLst>
                                    <p:cond delay="1000"/>
                                  </p:stCondLst>
                                  <p:childTnLst>
                                    <p:set>
                                      <p:cBhvr>
                                        <p:cTn id="36" dur="1" fill="hold">
                                          <p:stCondLst>
                                            <p:cond delay="499"/>
                                          </p:stCondLst>
                                        </p:cTn>
                                        <p:tgtEl>
                                          <p:spTgt spid="46111"/>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nodeType="afterGroup">
                            <p:stCondLst>
                              <p:cond delay="7500"/>
                            </p:stCondLst>
                            <p:childTnLst>
                              <p:par>
                                <p:cTn id="38" presetID="1" presetClass="entr" presetSubtype="0" fill="hold" nodeType="afterEffect">
                                  <p:stCondLst>
                                    <p:cond delay="1000"/>
                                  </p:stCondLst>
                                  <p:childTnLst>
                                    <p:set>
                                      <p:cBhvr>
                                        <p:cTn id="39" dur="1" fill="hold">
                                          <p:stCondLst>
                                            <p:cond delay="499"/>
                                          </p:stCondLst>
                                        </p:cTn>
                                        <p:tgtEl>
                                          <p:spTgt spid="4611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nodeType="afterGroup">
                            <p:stCondLst>
                              <p:cond delay="9000"/>
                            </p:stCondLst>
                            <p:childTnLst>
                              <p:par>
                                <p:cTn id="41" presetID="1" presetClass="entr" presetSubtype="0" fill="hold" nodeType="afterEffect">
                                  <p:stCondLst>
                                    <p:cond delay="1000"/>
                                  </p:stCondLst>
                                  <p:childTnLst>
                                    <p:set>
                                      <p:cBhvr>
                                        <p:cTn id="42" dur="1" fill="hold">
                                          <p:stCondLst>
                                            <p:cond delay="499"/>
                                          </p:stCondLst>
                                        </p:cTn>
                                        <p:tgtEl>
                                          <p:spTgt spid="461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nodeType="afterGroup">
                            <p:stCondLst>
                              <p:cond delay="10500"/>
                            </p:stCondLst>
                            <p:childTnLst>
                              <p:par>
                                <p:cTn id="44" presetID="1" presetClass="entr" presetSubtype="0" fill="hold" nodeType="afterEffect">
                                  <p:stCondLst>
                                    <p:cond delay="1000"/>
                                  </p:stCondLst>
                                  <p:childTnLst>
                                    <p:set>
                                      <p:cBhvr>
                                        <p:cTn id="45" dur="1" fill="hold">
                                          <p:stCondLst>
                                            <p:cond delay="499"/>
                                          </p:stCondLst>
                                        </p:cTn>
                                        <p:tgtEl>
                                          <p:spTgt spid="46120"/>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nodeType="afterGroup">
                            <p:stCondLst>
                              <p:cond delay="12000"/>
                            </p:stCondLst>
                            <p:childTnLst>
                              <p:par>
                                <p:cTn id="47" presetID="1" presetClass="entr" presetSubtype="0" fill="hold" nodeType="afterEffect">
                                  <p:stCondLst>
                                    <p:cond delay="1000"/>
                                  </p:stCondLst>
                                  <p:childTnLst>
                                    <p:set>
                                      <p:cBhvr>
                                        <p:cTn id="48" dur="1" fill="hold">
                                          <p:stCondLst>
                                            <p:cond delay="499"/>
                                          </p:stCondLst>
                                        </p:cTn>
                                        <p:tgtEl>
                                          <p:spTgt spid="4612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nodeType="afterGroup">
                            <p:stCondLst>
                              <p:cond delay="13500"/>
                            </p:stCondLst>
                            <p:childTnLst>
                              <p:par>
                                <p:cTn id="50" presetID="1" presetClass="entr" presetSubtype="0" fill="hold" nodeType="afterEffect">
                                  <p:stCondLst>
                                    <p:cond delay="1000"/>
                                  </p:stCondLst>
                                  <p:childTnLst>
                                    <p:set>
                                      <p:cBhvr>
                                        <p:cTn id="51" dur="1" fill="hold">
                                          <p:stCondLst>
                                            <p:cond delay="499"/>
                                          </p:stCondLst>
                                        </p:cTn>
                                        <p:tgtEl>
                                          <p:spTgt spid="461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6129"/>
                  </p:tgtEl>
                </p:cond>
              </p:nextCondLst>
            </p:seq>
          </p:childTnLst>
        </p:cTn>
      </p:par>
    </p:tnLst>
    <p:bldLst>
      <p:bldP spid="46095" grpId="0" animBg="1"/>
      <p:bldP spid="46095" grpId="1" animBg="1"/>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1546</Words>
  <Application>Microsoft Office PowerPoint</Application>
  <PresentationFormat>Widescreen</PresentationFormat>
  <Paragraphs>320</Paragraphs>
  <Slides>25</Slides>
  <Notes>1</Notes>
  <HiddenSlides>0</HiddenSlides>
  <MMClips>3</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40" baseType="lpstr">
      <vt:lpstr>.VnArial</vt:lpstr>
      <vt:lpstr>.VnArial Narrow</vt:lpstr>
      <vt:lpstr>.VnBlack</vt:lpstr>
      <vt:lpstr>.VnBlackH</vt:lpstr>
      <vt:lpstr>.VnTime</vt:lpstr>
      <vt:lpstr>Arial</vt:lpstr>
      <vt:lpstr>Calibri</vt:lpstr>
      <vt:lpstr>Calibri Light</vt:lpstr>
      <vt:lpstr>Cambria Math</vt:lpstr>
      <vt:lpstr>Corbel</vt:lpstr>
      <vt:lpstr>Tahoma</vt:lpstr>
      <vt:lpstr>Times New Roman</vt:lpstr>
      <vt:lpstr>Basis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hanh nguyen</cp:lastModifiedBy>
  <cp:revision>22</cp:revision>
  <dcterms:created xsi:type="dcterms:W3CDTF">2021-08-23T13:54:44Z</dcterms:created>
  <dcterms:modified xsi:type="dcterms:W3CDTF">2022-10-12T14:12:09Z</dcterms:modified>
</cp:coreProperties>
</file>