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2"/>
  </p:notesMasterIdLst>
  <p:sldIdLst>
    <p:sldId id="259" r:id="rId2"/>
    <p:sldId id="310" r:id="rId3"/>
    <p:sldId id="309" r:id="rId4"/>
    <p:sldId id="262" r:id="rId5"/>
    <p:sldId id="270" r:id="rId6"/>
    <p:sldId id="273" r:id="rId7"/>
    <p:sldId id="302" r:id="rId8"/>
    <p:sldId id="274" r:id="rId9"/>
    <p:sldId id="275" r:id="rId10"/>
    <p:sldId id="295" r:id="rId11"/>
    <p:sldId id="276" r:id="rId12"/>
    <p:sldId id="303" r:id="rId13"/>
    <p:sldId id="277" r:id="rId14"/>
    <p:sldId id="278" r:id="rId15"/>
    <p:sldId id="304" r:id="rId16"/>
    <p:sldId id="279" r:id="rId17"/>
    <p:sldId id="282" r:id="rId18"/>
    <p:sldId id="285" r:id="rId19"/>
    <p:sldId id="296" r:id="rId20"/>
    <p:sldId id="297"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Cambria Math" panose="02040503050406030204" pitchFamily="18" charset="0"/>
      <p:regular r:id="rId27"/>
    </p:embeddedFont>
    <p:embeddedFont>
      <p:font typeface="Space Grotesk Light"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1E8972-68E6-47C6-8168-9DFCAA21A1EE}">
  <a:tblStyle styleId="{B71E8972-68E6-47C6-8168-9DFCAA21A1E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38F8498-D9A7-4CEC-A156-9DC165E34A9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677"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2360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cc8395c557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cc8395c557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97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b2f7c811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b2f7c811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b2f7c811e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b2f7c811e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231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227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027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rgbClr val="A778C5"/>
            </a:gs>
            <a:gs pos="72000">
              <a:srgbClr val="F8C2C2"/>
            </a:gs>
            <a:gs pos="100000">
              <a:srgbClr val="FFE599"/>
            </a:gs>
          </a:gsLst>
          <a:lin ang="5400012" scaled="0"/>
        </a:gradFill>
        <a:effectLst/>
      </p:bgPr>
    </p:bg>
    <p:spTree>
      <p:nvGrpSpPr>
        <p:cNvPr id="1" name="Shape 112"/>
        <p:cNvGrpSpPr/>
        <p:nvPr/>
      </p:nvGrpSpPr>
      <p:grpSpPr>
        <a:xfrm>
          <a:off x="0" y="0"/>
          <a:ext cx="0" cy="0"/>
          <a:chOff x="0" y="0"/>
          <a:chExt cx="0" cy="0"/>
        </a:xfrm>
      </p:grpSpPr>
      <p:grpSp>
        <p:nvGrpSpPr>
          <p:cNvPr id="113" name="Google Shape;113;p3"/>
          <p:cNvGrpSpPr/>
          <p:nvPr/>
        </p:nvGrpSpPr>
        <p:grpSpPr>
          <a:xfrm>
            <a:off x="-1" y="50550"/>
            <a:ext cx="10370867" cy="5287714"/>
            <a:chOff x="-1" y="50550"/>
            <a:chExt cx="10370867" cy="5287714"/>
          </a:xfrm>
        </p:grpSpPr>
        <p:sp>
          <p:nvSpPr>
            <p:cNvPr id="114" name="Google Shape;114;p3"/>
            <p:cNvSpPr/>
            <p:nvPr/>
          </p:nvSpPr>
          <p:spPr>
            <a:xfrm>
              <a:off x="8" y="2753964"/>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3"/>
            <p:cNvSpPr/>
            <p:nvPr/>
          </p:nvSpPr>
          <p:spPr>
            <a:xfrm>
              <a:off x="2934697" y="3638722"/>
              <a:ext cx="2412605" cy="1105172"/>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3"/>
            <p:cNvSpPr/>
            <p:nvPr/>
          </p:nvSpPr>
          <p:spPr>
            <a:xfrm>
              <a:off x="4121250" y="3038789"/>
              <a:ext cx="2282313" cy="777338"/>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3"/>
            <p:cNvSpPr/>
            <p:nvPr/>
          </p:nvSpPr>
          <p:spPr>
            <a:xfrm>
              <a:off x="4436987" y="3517239"/>
              <a:ext cx="3817064" cy="1638977"/>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3"/>
            <p:cNvSpPr/>
            <p:nvPr/>
          </p:nvSpPr>
          <p:spPr>
            <a:xfrm>
              <a:off x="545777" y="4126981"/>
              <a:ext cx="2700819" cy="1029253"/>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3"/>
            <p:cNvSpPr/>
            <p:nvPr/>
          </p:nvSpPr>
          <p:spPr>
            <a:xfrm flipH="1">
              <a:off x="-1" y="3517248"/>
              <a:ext cx="1483687" cy="67965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3"/>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3"/>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2" name="Google Shape;122;p3"/>
            <p:cNvGrpSpPr/>
            <p:nvPr/>
          </p:nvGrpSpPr>
          <p:grpSpPr>
            <a:xfrm>
              <a:off x="352648" y="1966851"/>
              <a:ext cx="408036" cy="3176572"/>
              <a:chOff x="967895" y="415018"/>
              <a:chExt cx="628714" cy="4895318"/>
            </a:xfrm>
          </p:grpSpPr>
          <p:sp>
            <p:nvSpPr>
              <p:cNvPr id="123" name="Google Shape;123;p3"/>
              <p:cNvSpPr/>
              <p:nvPr/>
            </p:nvSpPr>
            <p:spPr>
              <a:xfrm>
                <a:off x="1207111" y="963637"/>
                <a:ext cx="150300" cy="43467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3"/>
              <p:cNvGrpSpPr/>
              <p:nvPr/>
            </p:nvGrpSpPr>
            <p:grpSpPr>
              <a:xfrm>
                <a:off x="967895" y="415018"/>
                <a:ext cx="628714" cy="801374"/>
                <a:chOff x="1774126" y="766200"/>
                <a:chExt cx="1582467" cy="2017050"/>
              </a:xfrm>
            </p:grpSpPr>
            <p:sp>
              <p:nvSpPr>
                <p:cNvPr id="125" name="Google Shape;125;p3"/>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3"/>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3"/>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3"/>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3"/>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3"/>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3"/>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3"/>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33" name="Google Shape;133;p3"/>
            <p:cNvGrpSpPr/>
            <p:nvPr/>
          </p:nvGrpSpPr>
          <p:grpSpPr>
            <a:xfrm>
              <a:off x="1127772" y="2922213"/>
              <a:ext cx="300714" cy="2221192"/>
              <a:chOff x="967895" y="415018"/>
              <a:chExt cx="628714" cy="4643930"/>
            </a:xfrm>
          </p:grpSpPr>
          <p:sp>
            <p:nvSpPr>
              <p:cNvPr id="134" name="Google Shape;134;p3"/>
              <p:cNvSpPr/>
              <p:nvPr/>
            </p:nvSpPr>
            <p:spPr>
              <a:xfrm>
                <a:off x="1207134" y="963649"/>
                <a:ext cx="150300" cy="40953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967895" y="415018"/>
                <a:ext cx="628714" cy="801374"/>
                <a:chOff x="1774126" y="766200"/>
                <a:chExt cx="1582467" cy="2017050"/>
              </a:xfrm>
            </p:grpSpPr>
            <p:sp>
              <p:nvSpPr>
                <p:cNvPr id="136" name="Google Shape;136;p3"/>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3"/>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3"/>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3"/>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3"/>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3"/>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3"/>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3"/>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44" name="Google Shape;144;p3"/>
            <p:cNvGrpSpPr/>
            <p:nvPr/>
          </p:nvGrpSpPr>
          <p:grpSpPr>
            <a:xfrm>
              <a:off x="7817748" y="1079748"/>
              <a:ext cx="408036" cy="4063663"/>
              <a:chOff x="967895" y="415018"/>
              <a:chExt cx="628714" cy="6262387"/>
            </a:xfrm>
          </p:grpSpPr>
          <p:sp>
            <p:nvSpPr>
              <p:cNvPr id="145" name="Google Shape;145;p3"/>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3"/>
              <p:cNvGrpSpPr/>
              <p:nvPr/>
            </p:nvGrpSpPr>
            <p:grpSpPr>
              <a:xfrm>
                <a:off x="967895" y="415018"/>
                <a:ext cx="628714" cy="801374"/>
                <a:chOff x="1774126" y="766200"/>
                <a:chExt cx="1582467" cy="2017050"/>
              </a:xfrm>
            </p:grpSpPr>
            <p:sp>
              <p:nvSpPr>
                <p:cNvPr id="147" name="Google Shape;147;p3"/>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3"/>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3"/>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3"/>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3"/>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3"/>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3"/>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3"/>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55" name="Google Shape;155;p3"/>
            <p:cNvGrpSpPr/>
            <p:nvPr/>
          </p:nvGrpSpPr>
          <p:grpSpPr>
            <a:xfrm>
              <a:off x="7200036" y="3718572"/>
              <a:ext cx="284493" cy="1424795"/>
              <a:chOff x="967895" y="415018"/>
              <a:chExt cx="628714" cy="3148718"/>
            </a:xfrm>
          </p:grpSpPr>
          <p:sp>
            <p:nvSpPr>
              <p:cNvPr id="156" name="Google Shape;156;p3"/>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3"/>
              <p:cNvGrpSpPr/>
              <p:nvPr/>
            </p:nvGrpSpPr>
            <p:grpSpPr>
              <a:xfrm>
                <a:off x="967895" y="415018"/>
                <a:ext cx="628714" cy="801374"/>
                <a:chOff x="1774126" y="766200"/>
                <a:chExt cx="1582467" cy="2017050"/>
              </a:xfrm>
            </p:grpSpPr>
            <p:sp>
              <p:nvSpPr>
                <p:cNvPr id="158" name="Google Shape;158;p3"/>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3"/>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3"/>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3"/>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3"/>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3"/>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3"/>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3"/>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66" name="Google Shape;166;p3"/>
            <p:cNvGrpSpPr/>
            <p:nvPr/>
          </p:nvGrpSpPr>
          <p:grpSpPr>
            <a:xfrm>
              <a:off x="8299552" y="3133869"/>
              <a:ext cx="333219" cy="2017814"/>
              <a:chOff x="967895" y="415018"/>
              <a:chExt cx="628714" cy="3807196"/>
            </a:xfrm>
          </p:grpSpPr>
          <p:sp>
            <p:nvSpPr>
              <p:cNvPr id="167" name="Google Shape;167;p3"/>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3"/>
              <p:cNvGrpSpPr/>
              <p:nvPr/>
            </p:nvGrpSpPr>
            <p:grpSpPr>
              <a:xfrm>
                <a:off x="967895" y="415018"/>
                <a:ext cx="628714" cy="801374"/>
                <a:chOff x="1774126" y="766200"/>
                <a:chExt cx="1582467" cy="2017050"/>
              </a:xfrm>
            </p:grpSpPr>
            <p:sp>
              <p:nvSpPr>
                <p:cNvPr id="169" name="Google Shape;169;p3"/>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3"/>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3"/>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3"/>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3"/>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3"/>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3"/>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3"/>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77" name="Google Shape;177;p3"/>
            <p:cNvGrpSpPr/>
            <p:nvPr/>
          </p:nvGrpSpPr>
          <p:grpSpPr>
            <a:xfrm>
              <a:off x="104275" y="50550"/>
              <a:ext cx="8948150" cy="772675"/>
              <a:chOff x="104275" y="50550"/>
              <a:chExt cx="8948150" cy="772675"/>
            </a:xfrm>
          </p:grpSpPr>
          <p:sp>
            <p:nvSpPr>
              <p:cNvPr id="178" name="Google Shape;178;p3"/>
              <p:cNvSpPr/>
              <p:nvPr/>
            </p:nvSpPr>
            <p:spPr>
              <a:xfrm>
                <a:off x="8694850" y="1143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9" name="Google Shape;179;p3"/>
              <p:cNvSpPr/>
              <p:nvPr/>
            </p:nvSpPr>
            <p:spPr>
              <a:xfrm>
                <a:off x="5156375" y="146713"/>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0" name="Google Shape;180;p3"/>
              <p:cNvSpPr/>
              <p:nvPr/>
            </p:nvSpPr>
            <p:spPr>
              <a:xfrm>
                <a:off x="7219963" y="349471"/>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1" name="Google Shape;181;p3"/>
              <p:cNvSpPr/>
              <p:nvPr/>
            </p:nvSpPr>
            <p:spPr>
              <a:xfrm>
                <a:off x="7252363" y="114324"/>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2" name="Google Shape;182;p3"/>
              <p:cNvSpPr/>
              <p:nvPr/>
            </p:nvSpPr>
            <p:spPr>
              <a:xfrm>
                <a:off x="7998675" y="22635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3" name="Google Shape;183;p3"/>
              <p:cNvSpPr/>
              <p:nvPr/>
            </p:nvSpPr>
            <p:spPr>
              <a:xfrm>
                <a:off x="6352675" y="1143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4" name="Google Shape;184;p3"/>
              <p:cNvSpPr/>
              <p:nvPr/>
            </p:nvSpPr>
            <p:spPr>
              <a:xfrm>
                <a:off x="3736700" y="30070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5" name="Google Shape;185;p3"/>
              <p:cNvSpPr/>
              <p:nvPr/>
            </p:nvSpPr>
            <p:spPr>
              <a:xfrm>
                <a:off x="2805625" y="30070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6" name="Google Shape;186;p3"/>
              <p:cNvSpPr/>
              <p:nvPr/>
            </p:nvSpPr>
            <p:spPr>
              <a:xfrm>
                <a:off x="1913750" y="30070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7" name="Google Shape;187;p3"/>
              <p:cNvSpPr/>
              <p:nvPr/>
            </p:nvSpPr>
            <p:spPr>
              <a:xfrm>
                <a:off x="3266675" y="1143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8" name="Google Shape;188;p3"/>
              <p:cNvSpPr/>
              <p:nvPr/>
            </p:nvSpPr>
            <p:spPr>
              <a:xfrm>
                <a:off x="262050" y="1143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9" name="Google Shape;189;p3"/>
              <p:cNvSpPr/>
              <p:nvPr/>
            </p:nvSpPr>
            <p:spPr>
              <a:xfrm>
                <a:off x="1279125" y="2208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0" name="Google Shape;190;p3"/>
              <p:cNvSpPr/>
              <p:nvPr/>
            </p:nvSpPr>
            <p:spPr>
              <a:xfrm>
                <a:off x="1055175" y="47235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1" name="Google Shape;191;p3"/>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5288025" y="22635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7" name="Google Shape;197;p3"/>
              <p:cNvSpPr/>
              <p:nvPr/>
            </p:nvSpPr>
            <p:spPr>
              <a:xfrm>
                <a:off x="5948425" y="3818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8" name="Google Shape;198;p3"/>
              <p:cNvSpPr/>
              <p:nvPr/>
            </p:nvSpPr>
            <p:spPr>
              <a:xfrm>
                <a:off x="9020025" y="4142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9" name="Google Shape;199;p3"/>
              <p:cNvSpPr/>
              <p:nvPr/>
            </p:nvSpPr>
            <p:spPr>
              <a:xfrm>
                <a:off x="1588200" y="5055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0" name="Google Shape;200;p3"/>
              <p:cNvSpPr/>
              <p:nvPr/>
            </p:nvSpPr>
            <p:spPr>
              <a:xfrm>
                <a:off x="3636675" y="47235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1" name="Google Shape;201;p3"/>
              <p:cNvSpPr/>
              <p:nvPr/>
            </p:nvSpPr>
            <p:spPr>
              <a:xfrm>
                <a:off x="104275" y="3494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2" name="Google Shape;202;p3"/>
              <p:cNvSpPr/>
              <p:nvPr/>
            </p:nvSpPr>
            <p:spPr>
              <a:xfrm>
                <a:off x="4558675" y="30070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3" name="Google Shape;203;p3"/>
              <p:cNvSpPr/>
              <p:nvPr/>
            </p:nvSpPr>
            <p:spPr>
              <a:xfrm>
                <a:off x="6054325" y="2904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4" name="Google Shape;204;p3"/>
              <p:cNvSpPr/>
              <p:nvPr/>
            </p:nvSpPr>
            <p:spPr>
              <a:xfrm>
                <a:off x="8181475" y="2904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5" name="Google Shape;205;p3"/>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292625" y="6319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7" name="Google Shape;207;p3"/>
              <p:cNvSpPr/>
              <p:nvPr/>
            </p:nvSpPr>
            <p:spPr>
              <a:xfrm>
                <a:off x="5464400" y="7199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8" name="Google Shape;208;p3"/>
              <p:cNvSpPr/>
              <p:nvPr/>
            </p:nvSpPr>
            <p:spPr>
              <a:xfrm>
                <a:off x="294450" y="7199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9" name="Google Shape;209;p3"/>
              <p:cNvSpPr/>
              <p:nvPr/>
            </p:nvSpPr>
            <p:spPr>
              <a:xfrm>
                <a:off x="7822650" y="6319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10" name="Google Shape;210;p3"/>
              <p:cNvSpPr/>
              <p:nvPr/>
            </p:nvSpPr>
            <p:spPr>
              <a:xfrm>
                <a:off x="8583225" y="7908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211" name="Google Shape;211;p3"/>
          <p:cNvSpPr txBox="1">
            <a:spLocks noGrp="1"/>
          </p:cNvSpPr>
          <p:nvPr>
            <p:ph type="ctrTitle"/>
          </p:nvPr>
        </p:nvSpPr>
        <p:spPr>
          <a:xfrm>
            <a:off x="1632600" y="1673063"/>
            <a:ext cx="5878800" cy="13038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12" name="Google Shape;212;p3"/>
          <p:cNvSpPr txBox="1">
            <a:spLocks noGrp="1"/>
          </p:cNvSpPr>
          <p:nvPr>
            <p:ph type="subTitle" idx="1"/>
          </p:nvPr>
        </p:nvSpPr>
        <p:spPr>
          <a:xfrm>
            <a:off x="1632600" y="3073838"/>
            <a:ext cx="5878800" cy="3966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200"/>
            </a:lvl1pPr>
            <a:lvl2pPr lvl="1" algn="ctr" rtl="0">
              <a:spcBef>
                <a:spcPts val="800"/>
              </a:spcBef>
              <a:spcAft>
                <a:spcPts val="0"/>
              </a:spcAft>
              <a:buSzPts val="2800"/>
              <a:buNone/>
              <a:defRPr sz="2800"/>
            </a:lvl2pPr>
            <a:lvl3pPr lvl="2" algn="ctr" rtl="0">
              <a:spcBef>
                <a:spcPts val="800"/>
              </a:spcBef>
              <a:spcAft>
                <a:spcPts val="0"/>
              </a:spcAft>
              <a:buSzPts val="2800"/>
              <a:buNone/>
              <a:defRPr sz="2800"/>
            </a:lvl3pPr>
            <a:lvl4pPr lvl="3" algn="ctr" rtl="0">
              <a:spcBef>
                <a:spcPts val="800"/>
              </a:spcBef>
              <a:spcAft>
                <a:spcPts val="0"/>
              </a:spcAft>
              <a:buSzPts val="2800"/>
              <a:buNone/>
              <a:defRPr sz="2800"/>
            </a:lvl4pPr>
            <a:lvl5pPr lvl="4" algn="ctr" rtl="0">
              <a:spcBef>
                <a:spcPts val="800"/>
              </a:spcBef>
              <a:spcAft>
                <a:spcPts val="0"/>
              </a:spcAft>
              <a:buSzPts val="2800"/>
              <a:buNone/>
              <a:defRPr sz="2800"/>
            </a:lvl5pPr>
            <a:lvl6pPr lvl="5" algn="ctr" rtl="0">
              <a:spcBef>
                <a:spcPts val="800"/>
              </a:spcBef>
              <a:spcAft>
                <a:spcPts val="0"/>
              </a:spcAft>
              <a:buSzPts val="2800"/>
              <a:buNone/>
              <a:defRPr sz="2800"/>
            </a:lvl6pPr>
            <a:lvl7pPr lvl="6" algn="ctr" rtl="0">
              <a:spcBef>
                <a:spcPts val="800"/>
              </a:spcBef>
              <a:spcAft>
                <a:spcPts val="0"/>
              </a:spcAft>
              <a:buSzPts val="2800"/>
              <a:buNone/>
              <a:defRPr sz="2800"/>
            </a:lvl7pPr>
            <a:lvl8pPr lvl="7" algn="ctr" rtl="0">
              <a:spcBef>
                <a:spcPts val="800"/>
              </a:spcBef>
              <a:spcAft>
                <a:spcPts val="0"/>
              </a:spcAft>
              <a:buSzPts val="2800"/>
              <a:buNone/>
              <a:defRPr sz="2800"/>
            </a:lvl8pPr>
            <a:lvl9pPr lvl="8" algn="ctr" rtl="0">
              <a:spcBef>
                <a:spcPts val="800"/>
              </a:spcBef>
              <a:spcAft>
                <a:spcPts val="800"/>
              </a:spcAft>
              <a:buSzPts val="2800"/>
              <a:buNone/>
              <a:defRPr sz="2800"/>
            </a:lvl9pPr>
          </a:lstStyle>
          <a:p>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4"/>
        <p:cNvGrpSpPr/>
        <p:nvPr/>
      </p:nvGrpSpPr>
      <p:grpSpPr>
        <a:xfrm>
          <a:off x="0" y="0"/>
          <a:ext cx="0" cy="0"/>
          <a:chOff x="0" y="0"/>
          <a:chExt cx="0" cy="0"/>
        </a:xfrm>
      </p:grpSpPr>
      <p:grpSp>
        <p:nvGrpSpPr>
          <p:cNvPr id="315" name="Google Shape;315;p5"/>
          <p:cNvGrpSpPr/>
          <p:nvPr/>
        </p:nvGrpSpPr>
        <p:grpSpPr>
          <a:xfrm>
            <a:off x="104275" y="50550"/>
            <a:ext cx="10266591" cy="5287714"/>
            <a:chOff x="104275" y="50550"/>
            <a:chExt cx="10266591" cy="5287714"/>
          </a:xfrm>
        </p:grpSpPr>
        <p:sp>
          <p:nvSpPr>
            <p:cNvPr id="316" name="Google Shape;316;p5"/>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5"/>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5"/>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5"/>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5"/>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5"/>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5"/>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5"/>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24" name="Google Shape;324;p5"/>
            <p:cNvGrpSpPr/>
            <p:nvPr/>
          </p:nvGrpSpPr>
          <p:grpSpPr>
            <a:xfrm>
              <a:off x="7817748" y="1079748"/>
              <a:ext cx="408036" cy="4063663"/>
              <a:chOff x="967895" y="415018"/>
              <a:chExt cx="628714" cy="6262387"/>
            </a:xfrm>
          </p:grpSpPr>
          <p:sp>
            <p:nvSpPr>
              <p:cNvPr id="325" name="Google Shape;325;p5"/>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5"/>
              <p:cNvGrpSpPr/>
              <p:nvPr/>
            </p:nvGrpSpPr>
            <p:grpSpPr>
              <a:xfrm>
                <a:off x="967895" y="415018"/>
                <a:ext cx="628714" cy="801374"/>
                <a:chOff x="1774126" y="766200"/>
                <a:chExt cx="1582467" cy="2017050"/>
              </a:xfrm>
            </p:grpSpPr>
            <p:sp>
              <p:nvSpPr>
                <p:cNvPr id="327" name="Google Shape;327;p5"/>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5"/>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5"/>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5"/>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5"/>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5"/>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5"/>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5"/>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35" name="Google Shape;335;p5"/>
            <p:cNvGrpSpPr/>
            <p:nvPr/>
          </p:nvGrpSpPr>
          <p:grpSpPr>
            <a:xfrm>
              <a:off x="7200036" y="3718572"/>
              <a:ext cx="284493" cy="1424795"/>
              <a:chOff x="967895" y="415018"/>
              <a:chExt cx="628714" cy="3148718"/>
            </a:xfrm>
          </p:grpSpPr>
          <p:sp>
            <p:nvSpPr>
              <p:cNvPr id="336" name="Google Shape;336;p5"/>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5"/>
              <p:cNvGrpSpPr/>
              <p:nvPr/>
            </p:nvGrpSpPr>
            <p:grpSpPr>
              <a:xfrm>
                <a:off x="967895" y="415018"/>
                <a:ext cx="628714" cy="801374"/>
                <a:chOff x="1774126" y="766200"/>
                <a:chExt cx="1582467" cy="2017050"/>
              </a:xfrm>
            </p:grpSpPr>
            <p:sp>
              <p:nvSpPr>
                <p:cNvPr id="338" name="Google Shape;338;p5"/>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5"/>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5"/>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5"/>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5"/>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5"/>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5"/>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5"/>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46" name="Google Shape;346;p5"/>
            <p:cNvGrpSpPr/>
            <p:nvPr/>
          </p:nvGrpSpPr>
          <p:grpSpPr>
            <a:xfrm>
              <a:off x="8299552" y="3133869"/>
              <a:ext cx="333219" cy="2017814"/>
              <a:chOff x="967895" y="415018"/>
              <a:chExt cx="628714" cy="3807196"/>
            </a:xfrm>
          </p:grpSpPr>
          <p:sp>
            <p:nvSpPr>
              <p:cNvPr id="347" name="Google Shape;347;p5"/>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 name="Google Shape;348;p5"/>
              <p:cNvGrpSpPr/>
              <p:nvPr/>
            </p:nvGrpSpPr>
            <p:grpSpPr>
              <a:xfrm>
                <a:off x="967895" y="415018"/>
                <a:ext cx="628714" cy="801374"/>
                <a:chOff x="1774126" y="766200"/>
                <a:chExt cx="1582467" cy="2017050"/>
              </a:xfrm>
            </p:grpSpPr>
            <p:sp>
              <p:nvSpPr>
                <p:cNvPr id="349" name="Google Shape;349;p5"/>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5"/>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5"/>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5"/>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5"/>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5"/>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5"/>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5"/>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57" name="Google Shape;357;p5"/>
            <p:cNvGrpSpPr/>
            <p:nvPr/>
          </p:nvGrpSpPr>
          <p:grpSpPr>
            <a:xfrm>
              <a:off x="104275" y="50550"/>
              <a:ext cx="8948150" cy="772675"/>
              <a:chOff x="104275" y="50550"/>
              <a:chExt cx="8948150" cy="772675"/>
            </a:xfrm>
          </p:grpSpPr>
          <p:sp>
            <p:nvSpPr>
              <p:cNvPr id="358" name="Google Shape;358;p5"/>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59" name="Google Shape;359;p5"/>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0" name="Google Shape;360;p5"/>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1" name="Google Shape;361;p5"/>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2" name="Google Shape;362;p5"/>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3" name="Google Shape;363;p5"/>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4" name="Google Shape;364;p5"/>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5" name="Google Shape;365;p5"/>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6" name="Google Shape;366;p5"/>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7" name="Google Shape;367;p5"/>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8" name="Google Shape;368;p5"/>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9" name="Google Shape;369;p5"/>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0" name="Google Shape;370;p5"/>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1" name="Google Shape;371;p5"/>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7" name="Google Shape;377;p5"/>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8" name="Google Shape;378;p5"/>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9" name="Google Shape;379;p5"/>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0" name="Google Shape;380;p5"/>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1" name="Google Shape;381;p5"/>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2" name="Google Shape;382;p5"/>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3" name="Google Shape;383;p5"/>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4" name="Google Shape;384;p5"/>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5" name="Google Shape;385;p5"/>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7" name="Google Shape;387;p5"/>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8" name="Google Shape;388;p5"/>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9" name="Google Shape;389;p5"/>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90" name="Google Shape;390;p5"/>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391" name="Google Shape;391;p5"/>
          <p:cNvSpPr txBox="1">
            <a:spLocks noGrp="1"/>
          </p:cNvSpPr>
          <p:nvPr>
            <p:ph type="title"/>
          </p:nvPr>
        </p:nvSpPr>
        <p:spPr>
          <a:xfrm>
            <a:off x="855300" y="836000"/>
            <a:ext cx="62409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2" name="Google Shape;392;p5"/>
          <p:cNvSpPr txBox="1">
            <a:spLocks noGrp="1"/>
          </p:cNvSpPr>
          <p:nvPr>
            <p:ph type="body" idx="1"/>
          </p:nvPr>
        </p:nvSpPr>
        <p:spPr>
          <a:xfrm>
            <a:off x="855300" y="1553825"/>
            <a:ext cx="6240900" cy="28341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800"/>
              </a:spcBef>
              <a:spcAft>
                <a:spcPts val="0"/>
              </a:spcAft>
              <a:buSzPts val="2200"/>
              <a:buChar char="▻"/>
              <a:defRPr/>
            </a:lvl2pPr>
            <a:lvl3pPr marL="1371600" lvl="2" indent="-368300" rtl="0">
              <a:spcBef>
                <a:spcPts val="800"/>
              </a:spcBef>
              <a:spcAft>
                <a:spcPts val="0"/>
              </a:spcAft>
              <a:buSzPts val="2200"/>
              <a:buChar char="■"/>
              <a:defRPr/>
            </a:lvl3pPr>
            <a:lvl4pPr marL="1828800" lvl="3" indent="-368300" rtl="0">
              <a:spcBef>
                <a:spcPts val="800"/>
              </a:spcBef>
              <a:spcAft>
                <a:spcPts val="0"/>
              </a:spcAft>
              <a:buSzPts val="2200"/>
              <a:buChar char="●"/>
              <a:defRPr/>
            </a:lvl4pPr>
            <a:lvl5pPr marL="2286000" lvl="4" indent="-368300" rtl="0">
              <a:spcBef>
                <a:spcPts val="800"/>
              </a:spcBef>
              <a:spcAft>
                <a:spcPts val="0"/>
              </a:spcAft>
              <a:buSzPts val="2200"/>
              <a:buChar char="○"/>
              <a:defRPr/>
            </a:lvl5pPr>
            <a:lvl6pPr marL="2743200" lvl="5" indent="-368300" rtl="0">
              <a:spcBef>
                <a:spcPts val="800"/>
              </a:spcBef>
              <a:spcAft>
                <a:spcPts val="0"/>
              </a:spcAft>
              <a:buSzPts val="2200"/>
              <a:buChar char="■"/>
              <a:defRPr/>
            </a:lvl6pPr>
            <a:lvl7pPr marL="3200400" lvl="6" indent="-368300" rtl="0">
              <a:spcBef>
                <a:spcPts val="800"/>
              </a:spcBef>
              <a:spcAft>
                <a:spcPts val="0"/>
              </a:spcAft>
              <a:buSzPts val="2200"/>
              <a:buChar char="●"/>
              <a:defRPr/>
            </a:lvl7pPr>
            <a:lvl8pPr marL="3657600" lvl="7" indent="-368300" rtl="0">
              <a:spcBef>
                <a:spcPts val="800"/>
              </a:spcBef>
              <a:spcAft>
                <a:spcPts val="0"/>
              </a:spcAft>
              <a:buSzPts val="2200"/>
              <a:buChar char="○"/>
              <a:defRPr/>
            </a:lvl8pPr>
            <a:lvl9pPr marL="4114800" lvl="8" indent="-368300" rtl="0">
              <a:spcBef>
                <a:spcPts val="800"/>
              </a:spcBef>
              <a:spcAft>
                <a:spcPts val="800"/>
              </a:spcAft>
              <a:buSzPts val="2200"/>
              <a:buChar char="■"/>
              <a:defRPr/>
            </a:lvl9pPr>
          </a:lstStyle>
          <a:p>
            <a:endParaRPr/>
          </a:p>
        </p:txBody>
      </p:sp>
      <p:sp>
        <p:nvSpPr>
          <p:cNvPr id="393" name="Google Shape;393;p5"/>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75"/>
        <p:cNvGrpSpPr/>
        <p:nvPr/>
      </p:nvGrpSpPr>
      <p:grpSpPr>
        <a:xfrm>
          <a:off x="0" y="0"/>
          <a:ext cx="0" cy="0"/>
          <a:chOff x="0" y="0"/>
          <a:chExt cx="0" cy="0"/>
        </a:xfrm>
      </p:grpSpPr>
      <p:grpSp>
        <p:nvGrpSpPr>
          <p:cNvPr id="476" name="Google Shape;476;p7"/>
          <p:cNvGrpSpPr/>
          <p:nvPr/>
        </p:nvGrpSpPr>
        <p:grpSpPr>
          <a:xfrm>
            <a:off x="104275" y="50550"/>
            <a:ext cx="10266591" cy="5287714"/>
            <a:chOff x="104275" y="50550"/>
            <a:chExt cx="10266591" cy="5287714"/>
          </a:xfrm>
        </p:grpSpPr>
        <p:sp>
          <p:nvSpPr>
            <p:cNvPr id="477" name="Google Shape;477;p7"/>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7"/>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7"/>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7"/>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7"/>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7"/>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7"/>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7"/>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5" name="Google Shape;485;p7"/>
            <p:cNvGrpSpPr/>
            <p:nvPr/>
          </p:nvGrpSpPr>
          <p:grpSpPr>
            <a:xfrm>
              <a:off x="7817748" y="1079748"/>
              <a:ext cx="408036" cy="4063663"/>
              <a:chOff x="967895" y="415018"/>
              <a:chExt cx="628714" cy="6262387"/>
            </a:xfrm>
          </p:grpSpPr>
          <p:sp>
            <p:nvSpPr>
              <p:cNvPr id="486" name="Google Shape;486;p7"/>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 name="Google Shape;487;p7"/>
              <p:cNvGrpSpPr/>
              <p:nvPr/>
            </p:nvGrpSpPr>
            <p:grpSpPr>
              <a:xfrm>
                <a:off x="967895" y="415018"/>
                <a:ext cx="628714" cy="801374"/>
                <a:chOff x="1774126" y="766200"/>
                <a:chExt cx="1582467" cy="2017050"/>
              </a:xfrm>
            </p:grpSpPr>
            <p:sp>
              <p:nvSpPr>
                <p:cNvPr id="488" name="Google Shape;488;p7"/>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7"/>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7"/>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7"/>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7"/>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7"/>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7"/>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7"/>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96" name="Google Shape;496;p7"/>
            <p:cNvGrpSpPr/>
            <p:nvPr/>
          </p:nvGrpSpPr>
          <p:grpSpPr>
            <a:xfrm>
              <a:off x="8299552" y="3133869"/>
              <a:ext cx="333219" cy="2017814"/>
              <a:chOff x="967895" y="415018"/>
              <a:chExt cx="628714" cy="3807196"/>
            </a:xfrm>
          </p:grpSpPr>
          <p:sp>
            <p:nvSpPr>
              <p:cNvPr id="497" name="Google Shape;497;p7"/>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7"/>
              <p:cNvGrpSpPr/>
              <p:nvPr/>
            </p:nvGrpSpPr>
            <p:grpSpPr>
              <a:xfrm>
                <a:off x="967895" y="415018"/>
                <a:ext cx="628714" cy="801374"/>
                <a:chOff x="1774126" y="766200"/>
                <a:chExt cx="1582467" cy="2017050"/>
              </a:xfrm>
            </p:grpSpPr>
            <p:sp>
              <p:nvSpPr>
                <p:cNvPr id="499" name="Google Shape;499;p7"/>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7"/>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7"/>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7"/>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7"/>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7"/>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7"/>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7"/>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07" name="Google Shape;507;p7"/>
            <p:cNvGrpSpPr/>
            <p:nvPr/>
          </p:nvGrpSpPr>
          <p:grpSpPr>
            <a:xfrm>
              <a:off x="104275" y="50550"/>
              <a:ext cx="8948150" cy="772675"/>
              <a:chOff x="104275" y="50550"/>
              <a:chExt cx="8948150" cy="772675"/>
            </a:xfrm>
          </p:grpSpPr>
          <p:sp>
            <p:nvSpPr>
              <p:cNvPr id="508" name="Google Shape;508;p7"/>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09" name="Google Shape;509;p7"/>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0" name="Google Shape;510;p7"/>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1" name="Google Shape;511;p7"/>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2" name="Google Shape;512;p7"/>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3" name="Google Shape;513;p7"/>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4" name="Google Shape;514;p7"/>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5" name="Google Shape;515;p7"/>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6" name="Google Shape;516;p7"/>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7" name="Google Shape;517;p7"/>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8" name="Google Shape;518;p7"/>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9" name="Google Shape;519;p7"/>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0" name="Google Shape;520;p7"/>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1" name="Google Shape;521;p7"/>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7" name="Google Shape;527;p7"/>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8" name="Google Shape;528;p7"/>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9" name="Google Shape;529;p7"/>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0" name="Google Shape;530;p7"/>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1" name="Google Shape;531;p7"/>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2" name="Google Shape;532;p7"/>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3" name="Google Shape;533;p7"/>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4" name="Google Shape;534;p7"/>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5" name="Google Shape;535;p7"/>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7" name="Google Shape;537;p7"/>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8" name="Google Shape;538;p7"/>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9" name="Google Shape;539;p7"/>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40" name="Google Shape;540;p7"/>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541" name="Google Shape;541;p7"/>
          <p:cNvSpPr txBox="1">
            <a:spLocks noGrp="1"/>
          </p:cNvSpPr>
          <p:nvPr>
            <p:ph type="title"/>
          </p:nvPr>
        </p:nvSpPr>
        <p:spPr>
          <a:xfrm>
            <a:off x="855300" y="836000"/>
            <a:ext cx="66990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2" name="Google Shape;542;p7"/>
          <p:cNvSpPr txBox="1">
            <a:spLocks noGrp="1"/>
          </p:cNvSpPr>
          <p:nvPr>
            <p:ph type="body" idx="1"/>
          </p:nvPr>
        </p:nvSpPr>
        <p:spPr>
          <a:xfrm>
            <a:off x="855434" y="1553825"/>
            <a:ext cx="2087100" cy="3218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543" name="Google Shape;543;p7"/>
          <p:cNvSpPr txBox="1">
            <a:spLocks noGrp="1"/>
          </p:cNvSpPr>
          <p:nvPr>
            <p:ph type="body" idx="2"/>
          </p:nvPr>
        </p:nvSpPr>
        <p:spPr>
          <a:xfrm>
            <a:off x="3161403" y="1553825"/>
            <a:ext cx="2087100" cy="3218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544" name="Google Shape;544;p7"/>
          <p:cNvSpPr txBox="1">
            <a:spLocks noGrp="1"/>
          </p:cNvSpPr>
          <p:nvPr>
            <p:ph type="body" idx="3"/>
          </p:nvPr>
        </p:nvSpPr>
        <p:spPr>
          <a:xfrm>
            <a:off x="5467372" y="1553825"/>
            <a:ext cx="2087100" cy="3218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545" name="Google Shape;545;p7"/>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6"/>
        <p:cNvGrpSpPr/>
        <p:nvPr/>
      </p:nvGrpSpPr>
      <p:grpSpPr>
        <a:xfrm>
          <a:off x="0" y="0"/>
          <a:ext cx="0" cy="0"/>
          <a:chOff x="0" y="0"/>
          <a:chExt cx="0" cy="0"/>
        </a:xfrm>
      </p:grpSpPr>
      <p:grpSp>
        <p:nvGrpSpPr>
          <p:cNvPr id="547" name="Google Shape;547;p8"/>
          <p:cNvGrpSpPr/>
          <p:nvPr/>
        </p:nvGrpSpPr>
        <p:grpSpPr>
          <a:xfrm>
            <a:off x="104275" y="50550"/>
            <a:ext cx="10266591" cy="5287714"/>
            <a:chOff x="104275" y="50550"/>
            <a:chExt cx="10266591" cy="5287714"/>
          </a:xfrm>
        </p:grpSpPr>
        <p:sp>
          <p:nvSpPr>
            <p:cNvPr id="548" name="Google Shape;548;p8"/>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8"/>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8"/>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8"/>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8"/>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8"/>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8"/>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8"/>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6" name="Google Shape;556;p8"/>
            <p:cNvGrpSpPr/>
            <p:nvPr/>
          </p:nvGrpSpPr>
          <p:grpSpPr>
            <a:xfrm>
              <a:off x="7817748" y="1079748"/>
              <a:ext cx="408036" cy="4063663"/>
              <a:chOff x="967895" y="415018"/>
              <a:chExt cx="628714" cy="6262387"/>
            </a:xfrm>
          </p:grpSpPr>
          <p:sp>
            <p:nvSpPr>
              <p:cNvPr id="557" name="Google Shape;557;p8"/>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8"/>
              <p:cNvGrpSpPr/>
              <p:nvPr/>
            </p:nvGrpSpPr>
            <p:grpSpPr>
              <a:xfrm>
                <a:off x="967895" y="415018"/>
                <a:ext cx="628714" cy="801374"/>
                <a:chOff x="1774126" y="766200"/>
                <a:chExt cx="1582467" cy="2017050"/>
              </a:xfrm>
            </p:grpSpPr>
            <p:sp>
              <p:nvSpPr>
                <p:cNvPr id="559" name="Google Shape;559;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67" name="Google Shape;567;p8"/>
            <p:cNvGrpSpPr/>
            <p:nvPr/>
          </p:nvGrpSpPr>
          <p:grpSpPr>
            <a:xfrm>
              <a:off x="7200036" y="3718572"/>
              <a:ext cx="284493" cy="1424795"/>
              <a:chOff x="967895" y="415018"/>
              <a:chExt cx="628714" cy="3148718"/>
            </a:xfrm>
          </p:grpSpPr>
          <p:sp>
            <p:nvSpPr>
              <p:cNvPr id="568" name="Google Shape;568;p8"/>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8"/>
              <p:cNvGrpSpPr/>
              <p:nvPr/>
            </p:nvGrpSpPr>
            <p:grpSpPr>
              <a:xfrm>
                <a:off x="967895" y="415018"/>
                <a:ext cx="628714" cy="801374"/>
                <a:chOff x="1774126" y="766200"/>
                <a:chExt cx="1582467" cy="2017050"/>
              </a:xfrm>
            </p:grpSpPr>
            <p:sp>
              <p:nvSpPr>
                <p:cNvPr id="570" name="Google Shape;570;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78" name="Google Shape;578;p8"/>
            <p:cNvGrpSpPr/>
            <p:nvPr/>
          </p:nvGrpSpPr>
          <p:grpSpPr>
            <a:xfrm>
              <a:off x="8299552" y="3133869"/>
              <a:ext cx="333219" cy="2017814"/>
              <a:chOff x="967895" y="415018"/>
              <a:chExt cx="628714" cy="3807196"/>
            </a:xfrm>
          </p:grpSpPr>
          <p:sp>
            <p:nvSpPr>
              <p:cNvPr id="579" name="Google Shape;579;p8"/>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8"/>
              <p:cNvGrpSpPr/>
              <p:nvPr/>
            </p:nvGrpSpPr>
            <p:grpSpPr>
              <a:xfrm>
                <a:off x="967895" y="415018"/>
                <a:ext cx="628714" cy="801374"/>
                <a:chOff x="1774126" y="766200"/>
                <a:chExt cx="1582467" cy="2017050"/>
              </a:xfrm>
            </p:grpSpPr>
            <p:sp>
              <p:nvSpPr>
                <p:cNvPr id="581" name="Google Shape;581;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89" name="Google Shape;589;p8"/>
            <p:cNvGrpSpPr/>
            <p:nvPr/>
          </p:nvGrpSpPr>
          <p:grpSpPr>
            <a:xfrm>
              <a:off x="104275" y="50550"/>
              <a:ext cx="8948150" cy="772675"/>
              <a:chOff x="104275" y="50550"/>
              <a:chExt cx="8948150" cy="772675"/>
            </a:xfrm>
          </p:grpSpPr>
          <p:sp>
            <p:nvSpPr>
              <p:cNvPr id="590" name="Google Shape;590;p8"/>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1" name="Google Shape;591;p8"/>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2" name="Google Shape;592;p8"/>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3" name="Google Shape;593;p8"/>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4" name="Google Shape;594;p8"/>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5" name="Google Shape;595;p8"/>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6" name="Google Shape;596;p8"/>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7" name="Google Shape;597;p8"/>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8" name="Google Shape;598;p8"/>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9" name="Google Shape;599;p8"/>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0" name="Google Shape;600;p8"/>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1" name="Google Shape;601;p8"/>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2" name="Google Shape;602;p8"/>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3" name="Google Shape;603;p8"/>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9" name="Google Shape;609;p8"/>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0" name="Google Shape;610;p8"/>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1" name="Google Shape;611;p8"/>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2" name="Google Shape;612;p8"/>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3" name="Google Shape;613;p8"/>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4" name="Google Shape;614;p8"/>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5" name="Google Shape;615;p8"/>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6" name="Google Shape;616;p8"/>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7" name="Google Shape;617;p8"/>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9" name="Google Shape;619;p8"/>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0" name="Google Shape;620;p8"/>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1" name="Google Shape;621;p8"/>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2" name="Google Shape;622;p8"/>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623" name="Google Shape;623;p8"/>
          <p:cNvSpPr txBox="1">
            <a:spLocks noGrp="1"/>
          </p:cNvSpPr>
          <p:nvPr>
            <p:ph type="title"/>
          </p:nvPr>
        </p:nvSpPr>
        <p:spPr>
          <a:xfrm>
            <a:off x="855300" y="836000"/>
            <a:ext cx="62409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24" name="Google Shape;624;p8"/>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 Clouds only">
  <p:cSld name="TITLE_ONLY_1">
    <p:spTree>
      <p:nvGrpSpPr>
        <p:cNvPr id="1" name="Shape 625"/>
        <p:cNvGrpSpPr/>
        <p:nvPr/>
      </p:nvGrpSpPr>
      <p:grpSpPr>
        <a:xfrm>
          <a:off x="0" y="0"/>
          <a:ext cx="0" cy="0"/>
          <a:chOff x="0" y="0"/>
          <a:chExt cx="0" cy="0"/>
        </a:xfrm>
      </p:grpSpPr>
      <p:grpSp>
        <p:nvGrpSpPr>
          <p:cNvPr id="626" name="Google Shape;626;p9"/>
          <p:cNvGrpSpPr/>
          <p:nvPr/>
        </p:nvGrpSpPr>
        <p:grpSpPr>
          <a:xfrm>
            <a:off x="104275" y="50550"/>
            <a:ext cx="10266591" cy="5287714"/>
            <a:chOff x="104275" y="50550"/>
            <a:chExt cx="10266591" cy="5287714"/>
          </a:xfrm>
        </p:grpSpPr>
        <p:sp>
          <p:nvSpPr>
            <p:cNvPr id="627" name="Google Shape;627;p9"/>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9"/>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9"/>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9"/>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9"/>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9"/>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9"/>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9"/>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35" name="Google Shape;635;p9"/>
            <p:cNvGrpSpPr/>
            <p:nvPr/>
          </p:nvGrpSpPr>
          <p:grpSpPr>
            <a:xfrm>
              <a:off x="104275" y="50550"/>
              <a:ext cx="8948150" cy="772675"/>
              <a:chOff x="104275" y="50550"/>
              <a:chExt cx="8948150" cy="772675"/>
            </a:xfrm>
          </p:grpSpPr>
          <p:sp>
            <p:nvSpPr>
              <p:cNvPr id="636" name="Google Shape;636;p9"/>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37" name="Google Shape;637;p9"/>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38" name="Google Shape;638;p9"/>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39" name="Google Shape;639;p9"/>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40" name="Google Shape;640;p9"/>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41" name="Google Shape;641;p9"/>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42" name="Google Shape;642;p9"/>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43" name="Google Shape;643;p9"/>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44" name="Google Shape;644;p9"/>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45" name="Google Shape;645;p9"/>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46" name="Google Shape;646;p9"/>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47" name="Google Shape;647;p9"/>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48" name="Google Shape;648;p9"/>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49" name="Google Shape;649;p9"/>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55" name="Google Shape;655;p9"/>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56" name="Google Shape;656;p9"/>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57" name="Google Shape;657;p9"/>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58" name="Google Shape;658;p9"/>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59" name="Google Shape;659;p9"/>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60" name="Google Shape;660;p9"/>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61" name="Google Shape;661;p9"/>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62" name="Google Shape;662;p9"/>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63" name="Google Shape;663;p9"/>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65" name="Google Shape;665;p9"/>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66" name="Google Shape;666;p9"/>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67" name="Google Shape;667;p9"/>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68" name="Google Shape;668;p9"/>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669" name="Google Shape;669;p9"/>
          <p:cNvSpPr txBox="1">
            <a:spLocks noGrp="1"/>
          </p:cNvSpPr>
          <p:nvPr>
            <p:ph type="title"/>
          </p:nvPr>
        </p:nvSpPr>
        <p:spPr>
          <a:xfrm>
            <a:off x="855300" y="836000"/>
            <a:ext cx="62409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70" name="Google Shape;670;p9"/>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1"/>
        <p:cNvGrpSpPr/>
        <p:nvPr/>
      </p:nvGrpSpPr>
      <p:grpSpPr>
        <a:xfrm>
          <a:off x="0" y="0"/>
          <a:ext cx="0" cy="0"/>
          <a:chOff x="0" y="0"/>
          <a:chExt cx="0" cy="0"/>
        </a:xfrm>
      </p:grpSpPr>
      <p:grpSp>
        <p:nvGrpSpPr>
          <p:cNvPr id="672" name="Google Shape;672;p10"/>
          <p:cNvGrpSpPr/>
          <p:nvPr/>
        </p:nvGrpSpPr>
        <p:grpSpPr>
          <a:xfrm>
            <a:off x="104275" y="50550"/>
            <a:ext cx="10266591" cy="5287714"/>
            <a:chOff x="104275" y="50550"/>
            <a:chExt cx="10266591" cy="5287714"/>
          </a:xfrm>
        </p:grpSpPr>
        <p:sp>
          <p:nvSpPr>
            <p:cNvPr id="673" name="Google Shape;673;p10"/>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10"/>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10"/>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10"/>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10"/>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10"/>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10"/>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10"/>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1" name="Google Shape;681;p10"/>
            <p:cNvGrpSpPr/>
            <p:nvPr/>
          </p:nvGrpSpPr>
          <p:grpSpPr>
            <a:xfrm>
              <a:off x="7817748" y="1079748"/>
              <a:ext cx="408036" cy="4063663"/>
              <a:chOff x="967895" y="415018"/>
              <a:chExt cx="628714" cy="6262387"/>
            </a:xfrm>
          </p:grpSpPr>
          <p:sp>
            <p:nvSpPr>
              <p:cNvPr id="682" name="Google Shape;682;p10"/>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10"/>
              <p:cNvGrpSpPr/>
              <p:nvPr/>
            </p:nvGrpSpPr>
            <p:grpSpPr>
              <a:xfrm>
                <a:off x="967895" y="415018"/>
                <a:ext cx="628714" cy="801374"/>
                <a:chOff x="1774126" y="766200"/>
                <a:chExt cx="1582467" cy="2017050"/>
              </a:xfrm>
            </p:grpSpPr>
            <p:sp>
              <p:nvSpPr>
                <p:cNvPr id="684" name="Google Shape;684;p10"/>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10"/>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10"/>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10"/>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10"/>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10"/>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10"/>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10"/>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92" name="Google Shape;692;p10"/>
            <p:cNvGrpSpPr/>
            <p:nvPr/>
          </p:nvGrpSpPr>
          <p:grpSpPr>
            <a:xfrm>
              <a:off x="7200036" y="3718572"/>
              <a:ext cx="284493" cy="1424795"/>
              <a:chOff x="967895" y="415018"/>
              <a:chExt cx="628714" cy="3148718"/>
            </a:xfrm>
          </p:grpSpPr>
          <p:sp>
            <p:nvSpPr>
              <p:cNvPr id="693" name="Google Shape;693;p10"/>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10"/>
              <p:cNvGrpSpPr/>
              <p:nvPr/>
            </p:nvGrpSpPr>
            <p:grpSpPr>
              <a:xfrm>
                <a:off x="967895" y="415018"/>
                <a:ext cx="628714" cy="801374"/>
                <a:chOff x="1774126" y="766200"/>
                <a:chExt cx="1582467" cy="2017050"/>
              </a:xfrm>
            </p:grpSpPr>
            <p:sp>
              <p:nvSpPr>
                <p:cNvPr id="695" name="Google Shape;695;p10"/>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10"/>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10"/>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10"/>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10"/>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10"/>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10"/>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10"/>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03" name="Google Shape;703;p10"/>
            <p:cNvGrpSpPr/>
            <p:nvPr/>
          </p:nvGrpSpPr>
          <p:grpSpPr>
            <a:xfrm>
              <a:off x="8299552" y="3133869"/>
              <a:ext cx="333219" cy="2017814"/>
              <a:chOff x="967895" y="415018"/>
              <a:chExt cx="628714" cy="3807196"/>
            </a:xfrm>
          </p:grpSpPr>
          <p:sp>
            <p:nvSpPr>
              <p:cNvPr id="704" name="Google Shape;704;p10"/>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0"/>
              <p:cNvGrpSpPr/>
              <p:nvPr/>
            </p:nvGrpSpPr>
            <p:grpSpPr>
              <a:xfrm>
                <a:off x="967895" y="415018"/>
                <a:ext cx="628714" cy="801374"/>
                <a:chOff x="1774126" y="766200"/>
                <a:chExt cx="1582467" cy="2017050"/>
              </a:xfrm>
            </p:grpSpPr>
            <p:sp>
              <p:nvSpPr>
                <p:cNvPr id="706" name="Google Shape;706;p10"/>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10"/>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10"/>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0"/>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10"/>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10"/>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10"/>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10"/>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14" name="Google Shape;714;p10"/>
            <p:cNvGrpSpPr/>
            <p:nvPr/>
          </p:nvGrpSpPr>
          <p:grpSpPr>
            <a:xfrm>
              <a:off x="104275" y="50550"/>
              <a:ext cx="8948150" cy="772675"/>
              <a:chOff x="104275" y="50550"/>
              <a:chExt cx="8948150" cy="772675"/>
            </a:xfrm>
          </p:grpSpPr>
          <p:sp>
            <p:nvSpPr>
              <p:cNvPr id="715" name="Google Shape;715;p10"/>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16" name="Google Shape;716;p10"/>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17" name="Google Shape;717;p10"/>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18" name="Google Shape;718;p10"/>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19" name="Google Shape;719;p10"/>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20" name="Google Shape;720;p10"/>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21" name="Google Shape;721;p10"/>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22" name="Google Shape;722;p10"/>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23" name="Google Shape;723;p10"/>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24" name="Google Shape;724;p10"/>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25" name="Google Shape;725;p10"/>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26" name="Google Shape;726;p10"/>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27" name="Google Shape;727;p10"/>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28" name="Google Shape;728;p10"/>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0"/>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0"/>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0"/>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0"/>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34" name="Google Shape;734;p10"/>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35" name="Google Shape;735;p10"/>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36" name="Google Shape;736;p10"/>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37" name="Google Shape;737;p10"/>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38" name="Google Shape;738;p10"/>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39" name="Google Shape;739;p10"/>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40" name="Google Shape;740;p10"/>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41" name="Google Shape;741;p10"/>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42" name="Google Shape;742;p10"/>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0"/>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44" name="Google Shape;744;p10"/>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45" name="Google Shape;745;p10"/>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46" name="Google Shape;746;p10"/>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47" name="Google Shape;747;p10"/>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748" name="Google Shape;748;p10"/>
          <p:cNvSpPr txBox="1">
            <a:spLocks noGrp="1"/>
          </p:cNvSpPr>
          <p:nvPr>
            <p:ph type="body" idx="1"/>
          </p:nvPr>
        </p:nvSpPr>
        <p:spPr>
          <a:xfrm>
            <a:off x="855300" y="4177700"/>
            <a:ext cx="5808600" cy="283800"/>
          </a:xfrm>
          <a:prstGeom prst="rect">
            <a:avLst/>
          </a:prstGeom>
        </p:spPr>
        <p:txBody>
          <a:bodyPr spcFirstLastPara="1" wrap="square" lIns="0" tIns="0" rIns="0" bIns="0" anchor="t" anchorCtr="0">
            <a:noAutofit/>
          </a:bodyPr>
          <a:lstStyle>
            <a:lvl1pPr marL="457200" lvl="0" indent="-228600" rtl="0">
              <a:spcBef>
                <a:spcPts val="0"/>
              </a:spcBef>
              <a:spcAft>
                <a:spcPts val="800"/>
              </a:spcAft>
              <a:buSzPts val="1800"/>
              <a:buNone/>
              <a:defRPr sz="1800"/>
            </a:lvl1pPr>
          </a:lstStyle>
          <a:p>
            <a:endParaRPr/>
          </a:p>
        </p:txBody>
      </p:sp>
      <p:sp>
        <p:nvSpPr>
          <p:cNvPr id="749" name="Google Shape;749;p10"/>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0"/>
        <p:cNvGrpSpPr/>
        <p:nvPr/>
      </p:nvGrpSpPr>
      <p:grpSpPr>
        <a:xfrm>
          <a:off x="0" y="0"/>
          <a:ext cx="0" cy="0"/>
          <a:chOff x="0" y="0"/>
          <a:chExt cx="0" cy="0"/>
        </a:xfrm>
      </p:grpSpPr>
      <p:sp>
        <p:nvSpPr>
          <p:cNvPr id="751" name="Google Shape;751;p11"/>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752" name="Google Shape;752;p11"/>
          <p:cNvGrpSpPr/>
          <p:nvPr/>
        </p:nvGrpSpPr>
        <p:grpSpPr>
          <a:xfrm>
            <a:off x="104275" y="50550"/>
            <a:ext cx="10266591" cy="5287714"/>
            <a:chOff x="104275" y="50550"/>
            <a:chExt cx="10266591" cy="5287714"/>
          </a:xfrm>
        </p:grpSpPr>
        <p:sp>
          <p:nvSpPr>
            <p:cNvPr id="753" name="Google Shape;753;p11"/>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11"/>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11"/>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11"/>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11"/>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11"/>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11"/>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11"/>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61" name="Google Shape;761;p11"/>
            <p:cNvGrpSpPr/>
            <p:nvPr/>
          </p:nvGrpSpPr>
          <p:grpSpPr>
            <a:xfrm>
              <a:off x="7817748" y="1079748"/>
              <a:ext cx="408036" cy="4063663"/>
              <a:chOff x="967895" y="415018"/>
              <a:chExt cx="628714" cy="6262387"/>
            </a:xfrm>
          </p:grpSpPr>
          <p:sp>
            <p:nvSpPr>
              <p:cNvPr id="762" name="Google Shape;762;p11"/>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11"/>
              <p:cNvGrpSpPr/>
              <p:nvPr/>
            </p:nvGrpSpPr>
            <p:grpSpPr>
              <a:xfrm>
                <a:off x="967895" y="415018"/>
                <a:ext cx="628714" cy="801374"/>
                <a:chOff x="1774126" y="766200"/>
                <a:chExt cx="1582467" cy="2017050"/>
              </a:xfrm>
            </p:grpSpPr>
            <p:sp>
              <p:nvSpPr>
                <p:cNvPr id="764" name="Google Shape;764;p11"/>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11"/>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11"/>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11"/>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11"/>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11"/>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11"/>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11"/>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72" name="Google Shape;772;p11"/>
            <p:cNvGrpSpPr/>
            <p:nvPr/>
          </p:nvGrpSpPr>
          <p:grpSpPr>
            <a:xfrm>
              <a:off x="7200036" y="3718572"/>
              <a:ext cx="284493" cy="1424795"/>
              <a:chOff x="967895" y="415018"/>
              <a:chExt cx="628714" cy="3148718"/>
            </a:xfrm>
          </p:grpSpPr>
          <p:sp>
            <p:nvSpPr>
              <p:cNvPr id="773" name="Google Shape;773;p11"/>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11"/>
              <p:cNvGrpSpPr/>
              <p:nvPr/>
            </p:nvGrpSpPr>
            <p:grpSpPr>
              <a:xfrm>
                <a:off x="967895" y="415018"/>
                <a:ext cx="628714" cy="801374"/>
                <a:chOff x="1774126" y="766200"/>
                <a:chExt cx="1582467" cy="2017050"/>
              </a:xfrm>
            </p:grpSpPr>
            <p:sp>
              <p:nvSpPr>
                <p:cNvPr id="775" name="Google Shape;775;p11"/>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11"/>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11"/>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11"/>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11"/>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11"/>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11"/>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11"/>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83" name="Google Shape;783;p11"/>
            <p:cNvGrpSpPr/>
            <p:nvPr/>
          </p:nvGrpSpPr>
          <p:grpSpPr>
            <a:xfrm>
              <a:off x="8299552" y="3133869"/>
              <a:ext cx="333219" cy="2017814"/>
              <a:chOff x="967895" y="415018"/>
              <a:chExt cx="628714" cy="3807196"/>
            </a:xfrm>
          </p:grpSpPr>
          <p:sp>
            <p:nvSpPr>
              <p:cNvPr id="784" name="Google Shape;784;p11"/>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5" name="Google Shape;785;p11"/>
              <p:cNvGrpSpPr/>
              <p:nvPr/>
            </p:nvGrpSpPr>
            <p:grpSpPr>
              <a:xfrm>
                <a:off x="967895" y="415018"/>
                <a:ext cx="628714" cy="801374"/>
                <a:chOff x="1774126" y="766200"/>
                <a:chExt cx="1582467" cy="2017050"/>
              </a:xfrm>
            </p:grpSpPr>
            <p:sp>
              <p:nvSpPr>
                <p:cNvPr id="786" name="Google Shape;786;p11"/>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11"/>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11"/>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11"/>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11"/>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11"/>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11"/>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11"/>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94" name="Google Shape;794;p11"/>
            <p:cNvGrpSpPr/>
            <p:nvPr/>
          </p:nvGrpSpPr>
          <p:grpSpPr>
            <a:xfrm>
              <a:off x="104275" y="50550"/>
              <a:ext cx="8948150" cy="772675"/>
              <a:chOff x="104275" y="50550"/>
              <a:chExt cx="8948150" cy="772675"/>
            </a:xfrm>
          </p:grpSpPr>
          <p:sp>
            <p:nvSpPr>
              <p:cNvPr id="795" name="Google Shape;795;p11"/>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96" name="Google Shape;796;p11"/>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97" name="Google Shape;797;p11"/>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98" name="Google Shape;798;p11"/>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99" name="Google Shape;799;p11"/>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0" name="Google Shape;800;p11"/>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1" name="Google Shape;801;p11"/>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2" name="Google Shape;802;p11"/>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3" name="Google Shape;803;p11"/>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4" name="Google Shape;804;p11"/>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5" name="Google Shape;805;p11"/>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6" name="Google Shape;806;p11"/>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7" name="Google Shape;807;p11"/>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8" name="Google Shape;808;p11"/>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1"/>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4" name="Google Shape;814;p11"/>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5" name="Google Shape;815;p11"/>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6" name="Google Shape;816;p11"/>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7" name="Google Shape;817;p11"/>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8" name="Google Shape;818;p11"/>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9" name="Google Shape;819;p11"/>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0" name="Google Shape;820;p11"/>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1" name="Google Shape;821;p11"/>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2" name="Google Shape;822;p11"/>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4" name="Google Shape;824;p11"/>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5" name="Google Shape;825;p11"/>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6" name="Google Shape;826;p11"/>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7" name="Google Shape;827;p11"/>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Clouds only">
  <p:cSld name="BLANK_1">
    <p:spTree>
      <p:nvGrpSpPr>
        <p:cNvPr id="1" name="Shape 828"/>
        <p:cNvGrpSpPr/>
        <p:nvPr/>
      </p:nvGrpSpPr>
      <p:grpSpPr>
        <a:xfrm>
          <a:off x="0" y="0"/>
          <a:ext cx="0" cy="0"/>
          <a:chOff x="0" y="0"/>
          <a:chExt cx="0" cy="0"/>
        </a:xfrm>
      </p:grpSpPr>
      <p:grpSp>
        <p:nvGrpSpPr>
          <p:cNvPr id="829" name="Google Shape;829;p12"/>
          <p:cNvGrpSpPr/>
          <p:nvPr/>
        </p:nvGrpSpPr>
        <p:grpSpPr>
          <a:xfrm>
            <a:off x="-52200" y="50550"/>
            <a:ext cx="9256075" cy="5245735"/>
            <a:chOff x="-52200" y="50550"/>
            <a:chExt cx="9256075" cy="5245735"/>
          </a:xfrm>
        </p:grpSpPr>
        <p:sp>
          <p:nvSpPr>
            <p:cNvPr id="830" name="Google Shape;830;p12"/>
            <p:cNvSpPr/>
            <p:nvPr/>
          </p:nvSpPr>
          <p:spPr>
            <a:xfrm>
              <a:off x="-52200" y="2990532"/>
              <a:ext cx="3584483" cy="1539111"/>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2"/>
            <p:cNvSpPr/>
            <p:nvPr/>
          </p:nvSpPr>
          <p:spPr>
            <a:xfrm>
              <a:off x="2567033" y="3780191"/>
              <a:ext cx="2154572" cy="986972"/>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2"/>
            <p:cNvSpPr/>
            <p:nvPr/>
          </p:nvSpPr>
          <p:spPr>
            <a:xfrm>
              <a:off x="3626041" y="3244742"/>
              <a:ext cx="2038292" cy="694227"/>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2"/>
            <p:cNvSpPr/>
            <p:nvPr/>
          </p:nvSpPr>
          <p:spPr>
            <a:xfrm>
              <a:off x="3907840" y="3671766"/>
              <a:ext cx="3406627" cy="1462743"/>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2"/>
            <p:cNvSpPr/>
            <p:nvPr/>
          </p:nvSpPr>
          <p:spPr>
            <a:xfrm>
              <a:off x="434903" y="4215970"/>
              <a:ext cx="2406853" cy="917225"/>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12"/>
            <p:cNvSpPr/>
            <p:nvPr/>
          </p:nvSpPr>
          <p:spPr>
            <a:xfrm flipH="1">
              <a:off x="-50423" y="3671774"/>
              <a:ext cx="1322417" cy="605776"/>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12"/>
            <p:cNvSpPr/>
            <p:nvPr/>
          </p:nvSpPr>
          <p:spPr>
            <a:xfrm>
              <a:off x="5747332" y="4053480"/>
              <a:ext cx="3261193" cy="1242805"/>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2"/>
            <p:cNvSpPr/>
            <p:nvPr/>
          </p:nvSpPr>
          <p:spPr>
            <a:xfrm flipH="1">
              <a:off x="5619392" y="3144412"/>
              <a:ext cx="3584483" cy="1539111"/>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38" name="Google Shape;838;p12"/>
            <p:cNvGrpSpPr/>
            <p:nvPr/>
          </p:nvGrpSpPr>
          <p:grpSpPr>
            <a:xfrm>
              <a:off x="104275" y="50550"/>
              <a:ext cx="8948150" cy="772675"/>
              <a:chOff x="104275" y="50550"/>
              <a:chExt cx="8948150" cy="772675"/>
            </a:xfrm>
          </p:grpSpPr>
          <p:sp>
            <p:nvSpPr>
              <p:cNvPr id="839" name="Google Shape;839;p12"/>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0" name="Google Shape;840;p12"/>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1" name="Google Shape;841;p12"/>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2" name="Google Shape;842;p12"/>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3" name="Google Shape;843;p12"/>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4" name="Google Shape;844;p12"/>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5" name="Google Shape;845;p12"/>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6" name="Google Shape;846;p12"/>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7" name="Google Shape;847;p12"/>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8" name="Google Shape;848;p12"/>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9" name="Google Shape;849;p12"/>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50" name="Google Shape;850;p12"/>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51" name="Google Shape;851;p12"/>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52" name="Google Shape;852;p12"/>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2"/>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2"/>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2"/>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2"/>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2"/>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58" name="Google Shape;858;p12"/>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59" name="Google Shape;859;p12"/>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0" name="Google Shape;860;p12"/>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1" name="Google Shape;861;p12"/>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2" name="Google Shape;862;p12"/>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3" name="Google Shape;863;p12"/>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4" name="Google Shape;864;p12"/>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5" name="Google Shape;865;p12"/>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6" name="Google Shape;866;p12"/>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2"/>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8" name="Google Shape;868;p12"/>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9" name="Google Shape;869;p12"/>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70" name="Google Shape;870;p12"/>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71" name="Google Shape;871;p12"/>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872" name="Google Shape;872;p12"/>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1"/>
            </a:gs>
            <a:gs pos="33000">
              <a:schemeClr val="accent2"/>
            </a:gs>
            <a:gs pos="100000">
              <a:schemeClr val="accent3"/>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62409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1pPr>
            <a:lvl2pPr lvl="1"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2pPr>
            <a:lvl3pPr lvl="2"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3pPr>
            <a:lvl4pPr lvl="3"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4pPr>
            <a:lvl5pPr lvl="4"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5pPr>
            <a:lvl6pPr lvl="5"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6pPr>
            <a:lvl7pPr lvl="6"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7pPr>
            <a:lvl8pPr lvl="7"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8pPr>
            <a:lvl9pPr lvl="8"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9pPr>
          </a:lstStyle>
          <a:p>
            <a:endParaRPr/>
          </a:p>
        </p:txBody>
      </p:sp>
      <p:sp>
        <p:nvSpPr>
          <p:cNvPr id="7" name="Google Shape;7;p1"/>
          <p:cNvSpPr txBox="1">
            <a:spLocks noGrp="1"/>
          </p:cNvSpPr>
          <p:nvPr>
            <p:ph type="body" idx="1"/>
          </p:nvPr>
        </p:nvSpPr>
        <p:spPr>
          <a:xfrm>
            <a:off x="855300" y="1553825"/>
            <a:ext cx="6240900" cy="2834100"/>
          </a:xfrm>
          <a:prstGeom prst="rect">
            <a:avLst/>
          </a:prstGeom>
          <a:noFill/>
          <a:ln>
            <a:noFill/>
          </a:ln>
        </p:spPr>
        <p:txBody>
          <a:bodyPr spcFirstLastPara="1" wrap="square" lIns="0" tIns="0" rIns="0" bIns="0" anchor="t" anchorCtr="0">
            <a:noAutofit/>
          </a:bodyPr>
          <a:lstStyle>
            <a:lvl1pPr marL="457200" lvl="0" indent="-368300" rtl="0">
              <a:lnSpc>
                <a:spcPct val="115000"/>
              </a:lnSpc>
              <a:spcBef>
                <a:spcPts val="0"/>
              </a:spcBef>
              <a:spcAft>
                <a:spcPts val="0"/>
              </a:spcAft>
              <a:buClr>
                <a:schemeClr val="accent1"/>
              </a:buClr>
              <a:buSzPts val="2200"/>
              <a:buFont typeface="Space Grotesk Light"/>
              <a:buChar char="➢"/>
              <a:defRPr sz="2200">
                <a:solidFill>
                  <a:schemeClr val="dk1"/>
                </a:solidFill>
                <a:latin typeface="Space Grotesk Light"/>
                <a:ea typeface="Space Grotesk Light"/>
                <a:cs typeface="Space Grotesk Light"/>
                <a:sym typeface="Space Grotesk Light"/>
              </a:defRPr>
            </a:lvl1pPr>
            <a:lvl2pPr marL="914400" lvl="1" indent="-368300" rtl="0">
              <a:lnSpc>
                <a:spcPct val="115000"/>
              </a:lnSpc>
              <a:spcBef>
                <a:spcPts val="800"/>
              </a:spcBef>
              <a:spcAft>
                <a:spcPts val="0"/>
              </a:spcAft>
              <a:buClr>
                <a:schemeClr val="accent1"/>
              </a:buClr>
              <a:buSzPts val="2200"/>
              <a:buFont typeface="Space Grotesk Light"/>
              <a:buChar char="▻"/>
              <a:defRPr sz="2200">
                <a:solidFill>
                  <a:schemeClr val="dk1"/>
                </a:solidFill>
                <a:latin typeface="Space Grotesk Light"/>
                <a:ea typeface="Space Grotesk Light"/>
                <a:cs typeface="Space Grotesk Light"/>
                <a:sym typeface="Space Grotesk Light"/>
              </a:defRPr>
            </a:lvl2pPr>
            <a:lvl3pPr marL="1371600" lvl="2"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3pPr>
            <a:lvl4pPr marL="1828800" lvl="3"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4pPr>
            <a:lvl5pPr marL="2286000" lvl="4"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5pPr>
            <a:lvl6pPr marL="2743200" lvl="5"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6pPr>
            <a:lvl7pPr marL="3200400" lvl="6"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7pPr>
            <a:lvl8pPr marL="3657600" lvl="7"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8pPr>
            <a:lvl9pPr marL="4114800" lvl="8" indent="-368300" rtl="0">
              <a:lnSpc>
                <a:spcPct val="115000"/>
              </a:lnSpc>
              <a:spcBef>
                <a:spcPts val="800"/>
              </a:spcBef>
              <a:spcAft>
                <a:spcPts val="80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9pPr>
          </a:lstStyle>
          <a:p>
            <a:endParaRPr/>
          </a:p>
        </p:txBody>
      </p:sp>
      <p:sp>
        <p:nvSpPr>
          <p:cNvPr id="8" name="Google Shape;8;p1"/>
          <p:cNvSpPr txBox="1">
            <a:spLocks noGrp="1"/>
          </p:cNvSpPr>
          <p:nvPr>
            <p:ph type="sldNum" idx="12"/>
          </p:nvPr>
        </p:nvSpPr>
        <p:spPr>
          <a:xfrm>
            <a:off x="4297650" y="4597451"/>
            <a:ext cx="548700" cy="393600"/>
          </a:xfrm>
          <a:prstGeom prst="rect">
            <a:avLst/>
          </a:prstGeom>
          <a:noFill/>
          <a:ln>
            <a:noFill/>
          </a:ln>
        </p:spPr>
        <p:txBody>
          <a:bodyPr spcFirstLastPara="1" wrap="square" lIns="0" tIns="0" rIns="0" bIns="0" anchor="ctr" anchorCtr="0">
            <a:noAutofit/>
          </a:bodyPr>
          <a:lstStyle>
            <a:lvl1pPr lvl="0" algn="ctr" rtl="0">
              <a:buNone/>
              <a:defRPr sz="1300">
                <a:solidFill>
                  <a:schemeClr val="accent1"/>
                </a:solidFill>
                <a:latin typeface="Space Grotesk Light"/>
                <a:ea typeface="Space Grotesk Light"/>
                <a:cs typeface="Space Grotesk Light"/>
                <a:sym typeface="Space Grotesk Light"/>
              </a:defRPr>
            </a:lvl1pPr>
            <a:lvl2pPr lvl="1" algn="ctr" rtl="0">
              <a:buNone/>
              <a:defRPr sz="1300">
                <a:solidFill>
                  <a:schemeClr val="accent1"/>
                </a:solidFill>
                <a:latin typeface="Space Grotesk Light"/>
                <a:ea typeface="Space Grotesk Light"/>
                <a:cs typeface="Space Grotesk Light"/>
                <a:sym typeface="Space Grotesk Light"/>
              </a:defRPr>
            </a:lvl2pPr>
            <a:lvl3pPr lvl="2" algn="ctr" rtl="0">
              <a:buNone/>
              <a:defRPr sz="1300">
                <a:solidFill>
                  <a:schemeClr val="accent1"/>
                </a:solidFill>
                <a:latin typeface="Space Grotesk Light"/>
                <a:ea typeface="Space Grotesk Light"/>
                <a:cs typeface="Space Grotesk Light"/>
                <a:sym typeface="Space Grotesk Light"/>
              </a:defRPr>
            </a:lvl3pPr>
            <a:lvl4pPr lvl="3" algn="ctr" rtl="0">
              <a:buNone/>
              <a:defRPr sz="1300">
                <a:solidFill>
                  <a:schemeClr val="accent1"/>
                </a:solidFill>
                <a:latin typeface="Space Grotesk Light"/>
                <a:ea typeface="Space Grotesk Light"/>
                <a:cs typeface="Space Grotesk Light"/>
                <a:sym typeface="Space Grotesk Light"/>
              </a:defRPr>
            </a:lvl4pPr>
            <a:lvl5pPr lvl="4" algn="ctr" rtl="0">
              <a:buNone/>
              <a:defRPr sz="1300">
                <a:solidFill>
                  <a:schemeClr val="accent1"/>
                </a:solidFill>
                <a:latin typeface="Space Grotesk Light"/>
                <a:ea typeface="Space Grotesk Light"/>
                <a:cs typeface="Space Grotesk Light"/>
                <a:sym typeface="Space Grotesk Light"/>
              </a:defRPr>
            </a:lvl5pPr>
            <a:lvl6pPr lvl="5" algn="ctr" rtl="0">
              <a:buNone/>
              <a:defRPr sz="1300">
                <a:solidFill>
                  <a:schemeClr val="accent1"/>
                </a:solidFill>
                <a:latin typeface="Space Grotesk Light"/>
                <a:ea typeface="Space Grotesk Light"/>
                <a:cs typeface="Space Grotesk Light"/>
                <a:sym typeface="Space Grotesk Light"/>
              </a:defRPr>
            </a:lvl6pPr>
            <a:lvl7pPr lvl="6" algn="ctr" rtl="0">
              <a:buNone/>
              <a:defRPr sz="1300">
                <a:solidFill>
                  <a:schemeClr val="accent1"/>
                </a:solidFill>
                <a:latin typeface="Space Grotesk Light"/>
                <a:ea typeface="Space Grotesk Light"/>
                <a:cs typeface="Space Grotesk Light"/>
                <a:sym typeface="Space Grotesk Light"/>
              </a:defRPr>
            </a:lvl7pPr>
            <a:lvl8pPr lvl="7" algn="ctr" rtl="0">
              <a:buNone/>
              <a:defRPr sz="1300">
                <a:solidFill>
                  <a:schemeClr val="accent1"/>
                </a:solidFill>
                <a:latin typeface="Space Grotesk Light"/>
                <a:ea typeface="Space Grotesk Light"/>
                <a:cs typeface="Space Grotesk Light"/>
                <a:sym typeface="Space Grotesk Light"/>
              </a:defRPr>
            </a:lvl8pPr>
            <a:lvl9pPr lvl="8" algn="ctr" rtl="0">
              <a:buNone/>
              <a:defRPr sz="1300">
                <a:solidFill>
                  <a:schemeClr val="accent1"/>
                </a:solidFill>
                <a:latin typeface="Space Grotesk Light"/>
                <a:ea typeface="Space Grotesk Light"/>
                <a:cs typeface="Space Grotesk Light"/>
                <a:sym typeface="Space Grotesk Ligh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 id="2147483657" r:id="rId7"/>
    <p:sldLayoutId id="2147483658"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4.pn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41.svg"/><Relationship Id="rId4" Type="http://schemas.openxmlformats.org/officeDocument/2006/relationships/image" Target="../media/image29.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860.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8.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940.png"/><Relationship Id="rId9"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57.png"/><Relationship Id="rId7" Type="http://schemas.openxmlformats.org/officeDocument/2006/relationships/image" Target="../media/image111.png"/><Relationship Id="rId12" Type="http://schemas.openxmlformats.org/officeDocument/2006/relationships/image" Target="../media/image60.sv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10.png"/><Relationship Id="rId11" Type="http://schemas.openxmlformats.org/officeDocument/2006/relationships/image" Target="../media/image59.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58.svg"/><Relationship Id="rId9" Type="http://schemas.openxmlformats.org/officeDocument/2006/relationships/image" Target="../media/image113.png"/></Relationships>
</file>

<file path=ppt/slides/_rels/slide18.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61.png"/><Relationship Id="rId3" Type="http://schemas.openxmlformats.org/officeDocument/2006/relationships/image" Target="../media/image510.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64.sv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6.png"/><Relationship Id="rId7" Type="http://schemas.openxmlformats.org/officeDocument/2006/relationships/image" Target="../media/image83.png"/><Relationship Id="rId2" Type="http://schemas.openxmlformats.org/officeDocument/2006/relationships/image" Target="../media/image72.gif"/><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gif"/><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11.png"/><Relationship Id="rId7"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0.png"/><Relationship Id="rId10" Type="http://schemas.openxmlformats.org/officeDocument/2006/relationships/image" Target="../media/image2.png"/><Relationship Id="rId4" Type="http://schemas.openxmlformats.org/officeDocument/2006/relationships/image" Target="../media/image62.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5.pn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 name="Hộp Văn bản 8">
            <a:extLst>
              <a:ext uri="{FF2B5EF4-FFF2-40B4-BE49-F238E27FC236}">
                <a16:creationId xmlns:a16="http://schemas.microsoft.com/office/drawing/2014/main" id="{589B9737-8F3F-B5E7-C8E5-F60CD910A592}"/>
              </a:ext>
            </a:extLst>
          </p:cNvPr>
          <p:cNvSpPr txBox="1"/>
          <p:nvPr/>
        </p:nvSpPr>
        <p:spPr>
          <a:xfrm>
            <a:off x="975122" y="1486036"/>
            <a:ext cx="7193755" cy="2171428"/>
          </a:xfrm>
          <a:prstGeom prst="rect">
            <a:avLst/>
          </a:prstGeom>
          <a:noFill/>
        </p:spPr>
        <p:txBody>
          <a:bodyPr wrap="square">
            <a:spAutoFit/>
          </a:bodyPr>
          <a:lstStyle/>
          <a:p>
            <a:pPr algn="ctr">
              <a:lnSpc>
                <a:spcPct val="150000"/>
              </a:lnSpc>
            </a:pP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a:t>
            </a:r>
          </a:p>
          <a:p>
            <a:pPr algn="ctr">
              <a:lnSpc>
                <a:spcPct val="150000"/>
              </a:lnSpc>
            </a:pP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 VỚI TIẾT HỌC</a:t>
            </a:r>
            <a:endParaRPr lang="en-US" sz="4800" b="1" dirty="0">
              <a:effectLst>
                <a:outerShdw blurRad="38100" dist="38100" dir="2700000" algn="tl">
                  <a:srgbClr val="000000">
                    <a:alpha val="43137"/>
                  </a:srgbClr>
                </a:outerShdw>
              </a:effectLst>
            </a:endParaRPr>
          </a:p>
        </p:txBody>
      </p:sp>
      <p:pic>
        <p:nvPicPr>
          <p:cNvPr id="3" name="Picture 14">
            <a:extLst>
              <a:ext uri="{FF2B5EF4-FFF2-40B4-BE49-F238E27FC236}">
                <a16:creationId xmlns:a16="http://schemas.microsoft.com/office/drawing/2014/main" id="{220A0BF9-58C7-2189-7708-35939F3F7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563" y="4032853"/>
            <a:ext cx="2060627" cy="1110647"/>
          </a:xfrm>
          <a:prstGeom prst="rect">
            <a:avLst/>
          </a:prstGeom>
        </p:spPr>
      </p:pic>
      <p:pic>
        <p:nvPicPr>
          <p:cNvPr id="4" name="Picture 15">
            <a:extLst>
              <a:ext uri="{FF2B5EF4-FFF2-40B4-BE49-F238E27FC236}">
                <a16:creationId xmlns:a16="http://schemas.microsoft.com/office/drawing/2014/main" id="{CBD774F4-3071-8600-4140-BEBC7EF50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14" y="3602377"/>
            <a:ext cx="602108" cy="1359163"/>
          </a:xfrm>
          <a:prstGeom prst="rect">
            <a:avLst/>
          </a:prstGeom>
        </p:spPr>
      </p:pic>
      <p:pic>
        <p:nvPicPr>
          <p:cNvPr id="5" name="Picture 7">
            <a:extLst>
              <a:ext uri="{FF2B5EF4-FFF2-40B4-BE49-F238E27FC236}">
                <a16:creationId xmlns:a16="http://schemas.microsoft.com/office/drawing/2014/main" id="{DDC1E42A-EEC8-D9F1-AC95-DBAE471D93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61531">
            <a:off x="1163979" y="260779"/>
            <a:ext cx="1016437" cy="911097"/>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33" name="Hộp Văn bản 32">
            <a:extLst>
              <a:ext uri="{FF2B5EF4-FFF2-40B4-BE49-F238E27FC236}">
                <a16:creationId xmlns:a16="http://schemas.microsoft.com/office/drawing/2014/main" id="{FFE2B8D9-1234-449D-64FB-D9727EAEA718}"/>
              </a:ext>
            </a:extLst>
          </p:cNvPr>
          <p:cNvSpPr txBox="1"/>
          <p:nvPr/>
        </p:nvSpPr>
        <p:spPr>
          <a:xfrm>
            <a:off x="71439" y="242946"/>
            <a:ext cx="677918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t>2. </a:t>
            </a:r>
            <a:r>
              <a:rPr lang="en-US" sz="2800" dirty="0" err="1"/>
              <a:t>Tính</a:t>
            </a:r>
            <a:r>
              <a:rPr lang="en-US" sz="2800" dirty="0"/>
              <a:t> </a:t>
            </a:r>
            <a:r>
              <a:rPr lang="en-US" sz="2800" dirty="0" err="1"/>
              <a:t>chất</a:t>
            </a:r>
            <a:r>
              <a:rPr lang="en-US" sz="2800" dirty="0"/>
              <a:t> </a:t>
            </a:r>
            <a:r>
              <a:rPr lang="en-US" sz="2800" dirty="0" err="1"/>
              <a:t>của</a:t>
            </a:r>
            <a:r>
              <a:rPr lang="en-US" sz="2800" dirty="0"/>
              <a:t> </a:t>
            </a:r>
            <a:r>
              <a:rPr lang="en-US" sz="2800" dirty="0" err="1"/>
              <a:t>phép</a:t>
            </a:r>
            <a:r>
              <a:rPr lang="en-US" sz="2800" dirty="0"/>
              <a:t> </a:t>
            </a:r>
            <a:r>
              <a:rPr lang="en-US" sz="2800" dirty="0" err="1"/>
              <a:t>nhân</a:t>
            </a:r>
            <a:r>
              <a:rPr lang="en-US" sz="2800" dirty="0"/>
              <a:t> </a:t>
            </a:r>
            <a:r>
              <a:rPr lang="en-US" sz="2800" dirty="0" err="1"/>
              <a:t>các</a:t>
            </a:r>
            <a:r>
              <a:rPr lang="en-US" sz="2800" dirty="0"/>
              <a:t> </a:t>
            </a:r>
            <a:r>
              <a:rPr lang="en-US" sz="2800" dirty="0" err="1"/>
              <a:t>số</a:t>
            </a:r>
            <a:r>
              <a:rPr lang="en-US" sz="2800" dirty="0"/>
              <a:t> </a:t>
            </a:r>
            <a:r>
              <a:rPr lang="en-US" sz="2800" dirty="0" err="1"/>
              <a:t>hữu</a:t>
            </a:r>
            <a:r>
              <a:rPr lang="en-US" sz="2800" dirty="0"/>
              <a:t> </a:t>
            </a:r>
            <a:r>
              <a:rPr lang="en-US" sz="2800" dirty="0" err="1"/>
              <a:t>tỉ</a:t>
            </a:r>
            <a:endParaRPr lang="en-US" sz="2800" dirty="0"/>
          </a:p>
        </p:txBody>
      </p:sp>
      <p:graphicFrame>
        <p:nvGraphicFramePr>
          <p:cNvPr id="4" name="Bảng 4">
            <a:extLst>
              <a:ext uri="{FF2B5EF4-FFF2-40B4-BE49-F238E27FC236}">
                <a16:creationId xmlns:a16="http://schemas.microsoft.com/office/drawing/2014/main" id="{74AAF8F8-DF9E-758C-DA2B-FE112DED4D77}"/>
              </a:ext>
            </a:extLst>
          </p:cNvPr>
          <p:cNvGraphicFramePr>
            <a:graphicFrameLocks noGrp="1" noDrilldown="1" noMove="1" noResize="1"/>
          </p:cNvGraphicFramePr>
          <p:nvPr>
            <p:extLst>
              <p:ext uri="{D42A27DB-BD31-4B8C-83A1-F6EECF244321}">
                <p14:modId xmlns:p14="http://schemas.microsoft.com/office/powerpoint/2010/main" val="112215880"/>
              </p:ext>
            </p:extLst>
          </p:nvPr>
        </p:nvGraphicFramePr>
        <p:xfrm>
          <a:off x="1315450" y="1607573"/>
          <a:ext cx="7279482" cy="3341938"/>
        </p:xfrm>
        <a:graphic>
          <a:graphicData uri="http://schemas.openxmlformats.org/drawingml/2006/table">
            <a:tbl>
              <a:tblPr firstRow="1" bandRow="1">
                <a:tableStyleId>{35758FB7-9AC5-4552-8A53-C91805E547FA}</a:tableStyleId>
              </a:tblPr>
              <a:tblGrid>
                <a:gridCol w="3639741">
                  <a:extLst>
                    <a:ext uri="{9D8B030D-6E8A-4147-A177-3AD203B41FA5}">
                      <a16:colId xmlns:a16="http://schemas.microsoft.com/office/drawing/2014/main" val="4293901257"/>
                    </a:ext>
                  </a:extLst>
                </a:gridCol>
                <a:gridCol w="3639741">
                  <a:extLst>
                    <a:ext uri="{9D8B030D-6E8A-4147-A177-3AD203B41FA5}">
                      <a16:colId xmlns:a16="http://schemas.microsoft.com/office/drawing/2014/main" val="1187045921"/>
                    </a:ext>
                  </a:extLst>
                </a:gridCol>
              </a:tblGrid>
              <a:tr h="536115">
                <a:tc>
                  <a:txBody>
                    <a:bodyPr/>
                    <a:lstStyle/>
                    <a:p>
                      <a:pPr algn="ctr">
                        <a:lnSpc>
                          <a:spcPct val="150000"/>
                        </a:lnSpc>
                      </a:pPr>
                      <a:r>
                        <a:rPr lang="en-US" sz="2200" b="1" dirty="0" err="1"/>
                        <a:t>Tính</a:t>
                      </a:r>
                      <a:r>
                        <a:rPr lang="en-US" sz="2200" b="1" dirty="0"/>
                        <a:t> </a:t>
                      </a:r>
                      <a:r>
                        <a:rPr lang="en-US" sz="2200" b="1" dirty="0" err="1"/>
                        <a:t>chất</a:t>
                      </a:r>
                      <a:r>
                        <a:rPr lang="en-US" sz="2200" b="1" dirty="0"/>
                        <a:t> </a:t>
                      </a:r>
                      <a:endParaRPr lang="en-US" sz="2200" b="1" dirty="0">
                        <a:latin typeface="+mj-lt"/>
                      </a:endParaRPr>
                    </a:p>
                  </a:txBody>
                  <a:tcPr/>
                </a:tc>
                <a:tc>
                  <a:txBody>
                    <a:bodyPr/>
                    <a:lstStyle/>
                    <a:p>
                      <a:pPr algn="ctr">
                        <a:lnSpc>
                          <a:spcPct val="150000"/>
                        </a:lnSpc>
                      </a:pPr>
                      <a:r>
                        <a:rPr lang="en-US" sz="2200" b="1" dirty="0" err="1"/>
                        <a:t>Kí</a:t>
                      </a:r>
                      <a:r>
                        <a:rPr lang="en-US" sz="2200" b="1" dirty="0"/>
                        <a:t> </a:t>
                      </a:r>
                      <a:r>
                        <a:rPr lang="en-US" sz="2200" b="1" dirty="0" err="1"/>
                        <a:t>hiệu</a:t>
                      </a:r>
                      <a:endParaRPr lang="en-US" sz="2200" b="1" dirty="0">
                        <a:latin typeface="+mj-lt"/>
                      </a:endParaRPr>
                    </a:p>
                  </a:txBody>
                  <a:tcPr/>
                </a:tc>
                <a:extLst>
                  <a:ext uri="{0D108BD9-81ED-4DB2-BD59-A6C34878D82A}">
                    <a16:rowId xmlns:a16="http://schemas.microsoft.com/office/drawing/2014/main" val="4109812615"/>
                  </a:ext>
                </a:extLst>
              </a:tr>
              <a:tr h="536115">
                <a:tc>
                  <a:txBody>
                    <a:bodyPr/>
                    <a:lstStyle/>
                    <a:p>
                      <a:pPr algn="ctr">
                        <a:lnSpc>
                          <a:spcPct val="150000"/>
                        </a:lnSpc>
                      </a:pPr>
                      <a:endParaRPr lang="en-US" sz="2200" dirty="0">
                        <a:latin typeface="+mj-lt"/>
                      </a:endParaRPr>
                    </a:p>
                  </a:txBody>
                  <a:tcPr/>
                </a:tc>
                <a:tc>
                  <a:txBody>
                    <a:bodyPr/>
                    <a:lstStyle/>
                    <a:p>
                      <a:pPr algn="ctr">
                        <a:lnSpc>
                          <a:spcPct val="150000"/>
                        </a:lnSpc>
                      </a:pPr>
                      <a:endParaRPr lang="en-US" sz="2200" dirty="0">
                        <a:latin typeface="+mj-lt"/>
                      </a:endParaRPr>
                    </a:p>
                  </a:txBody>
                  <a:tcPr/>
                </a:tc>
                <a:extLst>
                  <a:ext uri="{0D108BD9-81ED-4DB2-BD59-A6C34878D82A}">
                    <a16:rowId xmlns:a16="http://schemas.microsoft.com/office/drawing/2014/main" val="1345078417"/>
                  </a:ext>
                </a:extLst>
              </a:tr>
              <a:tr h="536115">
                <a:tc>
                  <a:txBody>
                    <a:bodyPr/>
                    <a:lstStyle/>
                    <a:p>
                      <a:pPr algn="ctr">
                        <a:lnSpc>
                          <a:spcPct val="150000"/>
                        </a:lnSpc>
                      </a:pPr>
                      <a:endParaRPr lang="en-US" sz="2200" dirty="0">
                        <a:latin typeface="+mj-lt"/>
                      </a:endParaRPr>
                    </a:p>
                  </a:txBody>
                  <a:tcPr/>
                </a:tc>
                <a:tc>
                  <a:txBody>
                    <a:bodyPr/>
                    <a:lstStyle/>
                    <a:p>
                      <a:pPr algn="ctr">
                        <a:lnSpc>
                          <a:spcPct val="150000"/>
                        </a:lnSpc>
                      </a:pPr>
                      <a:endParaRPr lang="en-US" sz="2200" dirty="0">
                        <a:latin typeface="+mj-lt"/>
                      </a:endParaRPr>
                    </a:p>
                  </a:txBody>
                  <a:tcPr/>
                </a:tc>
                <a:extLst>
                  <a:ext uri="{0D108BD9-81ED-4DB2-BD59-A6C34878D82A}">
                    <a16:rowId xmlns:a16="http://schemas.microsoft.com/office/drawing/2014/main" val="1444290070"/>
                  </a:ext>
                </a:extLst>
              </a:tr>
              <a:tr h="536115">
                <a:tc>
                  <a:txBody>
                    <a:bodyPr/>
                    <a:lstStyle/>
                    <a:p>
                      <a:pPr algn="ctr">
                        <a:lnSpc>
                          <a:spcPct val="150000"/>
                        </a:lnSpc>
                      </a:pPr>
                      <a:endParaRPr lang="en-US" sz="2200" dirty="0">
                        <a:latin typeface="+mj-lt"/>
                      </a:endParaRPr>
                    </a:p>
                  </a:txBody>
                  <a:tcPr/>
                </a:tc>
                <a:tc>
                  <a:txBody>
                    <a:bodyPr/>
                    <a:lstStyle/>
                    <a:p>
                      <a:pPr algn="ctr">
                        <a:lnSpc>
                          <a:spcPct val="150000"/>
                        </a:lnSpc>
                      </a:pPr>
                      <a:endParaRPr lang="en-US" sz="2200" dirty="0">
                        <a:latin typeface="+mj-lt"/>
                      </a:endParaRPr>
                    </a:p>
                  </a:txBody>
                  <a:tcPr/>
                </a:tc>
                <a:extLst>
                  <a:ext uri="{0D108BD9-81ED-4DB2-BD59-A6C34878D82A}">
                    <a16:rowId xmlns:a16="http://schemas.microsoft.com/office/drawing/2014/main" val="4163925335"/>
                  </a:ext>
                </a:extLst>
              </a:tr>
              <a:tr h="1197478">
                <a:tc>
                  <a:txBody>
                    <a:bodyPr/>
                    <a:lstStyle/>
                    <a:p>
                      <a:pPr algn="ctr">
                        <a:lnSpc>
                          <a:spcPct val="150000"/>
                        </a:lnSpc>
                      </a:pPr>
                      <a:endParaRPr lang="en-US" sz="2200" dirty="0">
                        <a:latin typeface="+mj-lt"/>
                      </a:endParaRPr>
                    </a:p>
                  </a:txBody>
                  <a:tcPr/>
                </a:tc>
                <a:tc>
                  <a:txBody>
                    <a:bodyPr/>
                    <a:lstStyle/>
                    <a:p>
                      <a:pPr algn="ctr">
                        <a:lnSpc>
                          <a:spcPct val="150000"/>
                        </a:lnSpc>
                      </a:pPr>
                      <a:endParaRPr lang="en-US" sz="2200" b="0" i="0" u="none" strike="noStrike" cap="none" dirty="0">
                        <a:solidFill>
                          <a:schemeClr val="dk1"/>
                        </a:solidFill>
                        <a:latin typeface="+mn-lt"/>
                        <a:ea typeface="+mn-ea"/>
                        <a:cs typeface="+mn-cs"/>
                        <a:sym typeface="Arial"/>
                      </a:endParaRPr>
                    </a:p>
                  </a:txBody>
                  <a:tcPr/>
                </a:tc>
                <a:extLst>
                  <a:ext uri="{0D108BD9-81ED-4DB2-BD59-A6C34878D82A}">
                    <a16:rowId xmlns:a16="http://schemas.microsoft.com/office/drawing/2014/main" val="3608193100"/>
                  </a:ext>
                </a:extLst>
              </a:tr>
            </a:tbl>
          </a:graphicData>
        </a:graphic>
      </p:graphicFrame>
      <p:sp>
        <p:nvSpPr>
          <p:cNvPr id="5" name="Rounded Rectangle 9">
            <a:extLst>
              <a:ext uri="{FF2B5EF4-FFF2-40B4-BE49-F238E27FC236}">
                <a16:creationId xmlns:a16="http://schemas.microsoft.com/office/drawing/2014/main" id="{F80C4EA1-41D9-6DFF-6862-3E2630AA0F9D}"/>
              </a:ext>
            </a:extLst>
          </p:cNvPr>
          <p:cNvSpPr/>
          <p:nvPr/>
        </p:nvSpPr>
        <p:spPr>
          <a:xfrm>
            <a:off x="131366" y="1348317"/>
            <a:ext cx="1016000" cy="660400"/>
          </a:xfrm>
          <a:prstGeom prst="round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2667" b="1" dirty="0">
                <a:solidFill>
                  <a:schemeClr val="bg1"/>
                </a:solidFill>
                <a:latin typeface="Arial" panose="020B0604020202020204" pitchFamily="34" charset="0"/>
                <a:cs typeface="Arial" panose="020B0604020202020204" pitchFamily="34" charset="0"/>
              </a:rPr>
              <a:t>HĐ5</a:t>
            </a:r>
          </a:p>
        </p:txBody>
      </p:sp>
      <p:sp>
        <p:nvSpPr>
          <p:cNvPr id="6" name="Hộp Văn bản 5">
            <a:extLst>
              <a:ext uri="{FF2B5EF4-FFF2-40B4-BE49-F238E27FC236}">
                <a16:creationId xmlns:a16="http://schemas.microsoft.com/office/drawing/2014/main" id="{B7C5426A-E110-AFD3-0E3F-A225ACE6A59E}"/>
              </a:ext>
            </a:extLst>
          </p:cNvPr>
          <p:cNvSpPr txBox="1"/>
          <p:nvPr/>
        </p:nvSpPr>
        <p:spPr>
          <a:xfrm>
            <a:off x="71438" y="826409"/>
            <a:ext cx="1826141"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a:t>a) </a:t>
            </a:r>
            <a:r>
              <a:rPr lang="en-US" sz="2400" dirty="0" err="1"/>
              <a:t>Tính</a:t>
            </a:r>
            <a:r>
              <a:rPr lang="en-US" sz="2400" dirty="0"/>
              <a:t> </a:t>
            </a:r>
            <a:r>
              <a:rPr lang="en-US" sz="2400" dirty="0" err="1"/>
              <a:t>chất</a:t>
            </a:r>
            <a:endParaRPr lang="en-US" sz="2400" dirty="0"/>
          </a:p>
        </p:txBody>
      </p:sp>
      <p:pic>
        <p:nvPicPr>
          <p:cNvPr id="7" name="Picture 3">
            <a:extLst>
              <a:ext uri="{FF2B5EF4-FFF2-40B4-BE49-F238E27FC236}">
                <a16:creationId xmlns:a16="http://schemas.microsoft.com/office/drawing/2014/main" id="{D46146B8-D216-D423-2D17-74CBF6AC67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31" y="2845932"/>
            <a:ext cx="937655" cy="2054622"/>
          </a:xfrm>
          <a:prstGeom prst="rect">
            <a:avLst/>
          </a:prstGeom>
        </p:spPr>
      </p:pic>
      <p:sp>
        <p:nvSpPr>
          <p:cNvPr id="2" name="Hộp Văn bản 1">
            <a:extLst>
              <a:ext uri="{FF2B5EF4-FFF2-40B4-BE49-F238E27FC236}">
                <a16:creationId xmlns:a16="http://schemas.microsoft.com/office/drawing/2014/main" id="{99554C7B-E06E-EC78-07B2-D6F8D3227CCD}"/>
              </a:ext>
            </a:extLst>
          </p:cNvPr>
          <p:cNvSpPr txBox="1"/>
          <p:nvPr/>
        </p:nvSpPr>
        <p:spPr>
          <a:xfrm>
            <a:off x="2374753" y="2111917"/>
            <a:ext cx="1487908" cy="53739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Giao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hoán</a:t>
            </a:r>
            <a:endParaRPr kumimoji="0" lang="en-US" sz="2200" b="0" i="0" u="none" strike="noStrike" kern="0" cap="none" spc="0" normalizeH="0" baseline="0" noProof="0" dirty="0">
              <a:ln>
                <a:noFill/>
              </a:ln>
              <a:solidFill>
                <a:srgbClr val="192D4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F16C476E-C619-F7FA-7406-BA8C70C65E1B}"/>
                  </a:ext>
                </a:extLst>
              </p:cNvPr>
              <p:cNvSpPr txBox="1"/>
              <p:nvPr/>
            </p:nvSpPr>
            <p:spPr>
              <a:xfrm>
                <a:off x="5866667" y="2105190"/>
                <a:ext cx="1484252" cy="600164"/>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𝑎</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𝑏</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𝑏</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𝑎</m:t>
                      </m:r>
                    </m:oMath>
                  </m:oMathPara>
                </a14:m>
                <a:endParaRPr kumimoji="0" lang="en-US" sz="2200" b="0" i="0" u="none" strike="noStrike" kern="0" cap="none" spc="0" normalizeH="0" baseline="0" noProof="0" dirty="0">
                  <a:ln>
                    <a:noFill/>
                  </a:ln>
                  <a:solidFill>
                    <a:srgbClr val="192D49"/>
                  </a:solidFill>
                  <a:effectLst/>
                  <a:uLnTx/>
                  <a:uFillTx/>
                  <a:latin typeface="Arial"/>
                  <a:ea typeface="+mn-ea"/>
                  <a:cs typeface="+mn-cs"/>
                  <a:sym typeface="Arial"/>
                </a:endParaRPr>
              </a:p>
            </p:txBody>
          </p:sp>
        </mc:Choice>
        <mc:Fallback xmlns="">
          <p:sp>
            <p:nvSpPr>
              <p:cNvPr id="3" name="Hộp Văn bản 2">
                <a:extLst>
                  <a:ext uri="{FF2B5EF4-FFF2-40B4-BE49-F238E27FC236}">
                    <a16:creationId xmlns:a16="http://schemas.microsoft.com/office/drawing/2014/main" id="{F16C476E-C619-F7FA-7406-BA8C70C65E1B}"/>
                  </a:ext>
                </a:extLst>
              </p:cNvPr>
              <p:cNvSpPr txBox="1">
                <a:spLocks noRot="1" noChangeAspect="1" noMove="1" noResize="1" noEditPoints="1" noAdjustHandles="1" noChangeArrowheads="1" noChangeShapeType="1" noTextEdit="1"/>
              </p:cNvSpPr>
              <p:nvPr/>
            </p:nvSpPr>
            <p:spPr>
              <a:xfrm>
                <a:off x="5866667" y="2105190"/>
                <a:ext cx="1484252" cy="600164"/>
              </a:xfrm>
              <a:prstGeom prst="rect">
                <a:avLst/>
              </a:prstGeom>
              <a:blipFill>
                <a:blip r:embed="rId5"/>
                <a:stretch>
                  <a:fillRect/>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583D9DCE-610A-187C-A8CE-58997C388999}"/>
              </a:ext>
            </a:extLst>
          </p:cNvPr>
          <p:cNvSpPr txBox="1"/>
          <p:nvPr/>
        </p:nvSpPr>
        <p:spPr>
          <a:xfrm>
            <a:off x="2503200" y="2637877"/>
            <a:ext cx="1184941" cy="53739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Kết</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hợp</a:t>
            </a:r>
            <a:endParaRPr kumimoji="0" lang="en-US" sz="2200" b="0" i="0" u="none" strike="noStrike" kern="0" cap="none" spc="0" normalizeH="0" baseline="0" noProof="0" dirty="0">
              <a:ln>
                <a:noFill/>
              </a:ln>
              <a:solidFill>
                <a:srgbClr val="192D4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82014641-380E-22B6-D880-84DE0FCD066C}"/>
                  </a:ext>
                </a:extLst>
              </p:cNvPr>
              <p:cNvSpPr txBox="1"/>
              <p:nvPr/>
            </p:nvSpPr>
            <p:spPr>
              <a:xfrm>
                <a:off x="5455861" y="2649308"/>
                <a:ext cx="2439514" cy="600164"/>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d>
                        <m:dPr>
                          <m:ctrlPr>
                            <a:rPr kumimoji="0" lang="en-US" sz="2200" b="0" i="1"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ctrlPr>
                        </m:dPr>
                        <m:e>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𝑎</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𝑏</m:t>
                          </m:r>
                        </m:e>
                      </m:d>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𝑐</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𝑎</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𝑏</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𝑐</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oMath>
                  </m:oMathPara>
                </a14:m>
                <a:endParaRPr kumimoji="0" lang="en-US" sz="2200" b="0" i="0" u="none" strike="noStrike" kern="0" cap="none" spc="0" normalizeH="0" baseline="0" noProof="0" dirty="0">
                  <a:ln>
                    <a:noFill/>
                  </a:ln>
                  <a:solidFill>
                    <a:srgbClr val="192D49"/>
                  </a:solidFill>
                  <a:effectLst/>
                  <a:uLnTx/>
                  <a:uFillTx/>
                  <a:latin typeface="Arial"/>
                  <a:ea typeface="+mn-ea"/>
                  <a:cs typeface="+mn-cs"/>
                  <a:sym typeface="Arial"/>
                </a:endParaRPr>
              </a:p>
            </p:txBody>
          </p:sp>
        </mc:Choice>
        <mc:Fallback xmlns="">
          <p:sp>
            <p:nvSpPr>
              <p:cNvPr id="9" name="Hộp Văn bản 8">
                <a:extLst>
                  <a:ext uri="{FF2B5EF4-FFF2-40B4-BE49-F238E27FC236}">
                    <a16:creationId xmlns:a16="http://schemas.microsoft.com/office/drawing/2014/main" id="{82014641-380E-22B6-D880-84DE0FCD066C}"/>
                  </a:ext>
                </a:extLst>
              </p:cNvPr>
              <p:cNvSpPr txBox="1">
                <a:spLocks noRot="1" noChangeAspect="1" noMove="1" noResize="1" noEditPoints="1" noAdjustHandles="1" noChangeArrowheads="1" noChangeShapeType="1" noTextEdit="1"/>
              </p:cNvSpPr>
              <p:nvPr/>
            </p:nvSpPr>
            <p:spPr>
              <a:xfrm>
                <a:off x="5455861" y="2649308"/>
                <a:ext cx="2439514" cy="600164"/>
              </a:xfrm>
              <a:prstGeom prst="rect">
                <a:avLst/>
              </a:prstGeom>
              <a:blipFill>
                <a:blip r:embed="rId6"/>
                <a:stretch>
                  <a:fillRect/>
                </a:stretch>
              </a:blipFill>
            </p:spPr>
            <p:txBody>
              <a:bodyPr/>
              <a:lstStyle/>
              <a:p>
                <a:r>
                  <a:rPr lang="en-US">
                    <a:noFill/>
                  </a:rPr>
                  <a:t> </a:t>
                </a:r>
              </a:p>
            </p:txBody>
          </p:sp>
        </mc:Fallback>
      </mc:AlternateContent>
      <p:sp>
        <p:nvSpPr>
          <p:cNvPr id="10" name="Hộp Văn bản 9">
            <a:extLst>
              <a:ext uri="{FF2B5EF4-FFF2-40B4-BE49-F238E27FC236}">
                <a16:creationId xmlns:a16="http://schemas.microsoft.com/office/drawing/2014/main" id="{E89FD5D0-2EEE-1FB9-9328-1BA93A3AAE8E}"/>
              </a:ext>
            </a:extLst>
          </p:cNvPr>
          <p:cNvSpPr txBox="1"/>
          <p:nvPr/>
        </p:nvSpPr>
        <p:spPr>
          <a:xfrm>
            <a:off x="2063943" y="3196815"/>
            <a:ext cx="1938351" cy="53739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Nhân</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với</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số</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1</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AAF23825-C9C1-72FB-46B2-C2949B7EB097}"/>
                  </a:ext>
                </a:extLst>
              </p:cNvPr>
              <p:cNvSpPr txBox="1"/>
              <p:nvPr/>
            </p:nvSpPr>
            <p:spPr>
              <a:xfrm>
                <a:off x="5936505" y="3175268"/>
                <a:ext cx="1478225" cy="600164"/>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𝑎</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.1=1.</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𝑎</m:t>
                      </m:r>
                    </m:oMath>
                  </m:oMathPara>
                </a14:m>
                <a:endParaRPr kumimoji="0" lang="en-US" sz="2200" b="0" i="0" u="none" strike="noStrike" kern="0" cap="none" spc="0" normalizeH="0" baseline="0" noProof="0" dirty="0">
                  <a:ln>
                    <a:noFill/>
                  </a:ln>
                  <a:solidFill>
                    <a:srgbClr val="192D49"/>
                  </a:solidFill>
                  <a:effectLst/>
                  <a:uLnTx/>
                  <a:uFillTx/>
                  <a:latin typeface="Arial"/>
                  <a:ea typeface="+mn-ea"/>
                  <a:cs typeface="+mn-cs"/>
                  <a:sym typeface="Arial"/>
                </a:endParaRPr>
              </a:p>
            </p:txBody>
          </p:sp>
        </mc:Choice>
        <mc:Fallback xmlns="">
          <p:sp>
            <p:nvSpPr>
              <p:cNvPr id="11" name="Hộp Văn bản 10">
                <a:extLst>
                  <a:ext uri="{FF2B5EF4-FFF2-40B4-BE49-F238E27FC236}">
                    <a16:creationId xmlns:a16="http://schemas.microsoft.com/office/drawing/2014/main" id="{AAF23825-C9C1-72FB-46B2-C2949B7EB097}"/>
                  </a:ext>
                </a:extLst>
              </p:cNvPr>
              <p:cNvSpPr txBox="1">
                <a:spLocks noRot="1" noChangeAspect="1" noMove="1" noResize="1" noEditPoints="1" noAdjustHandles="1" noChangeArrowheads="1" noChangeShapeType="1" noTextEdit="1"/>
              </p:cNvSpPr>
              <p:nvPr/>
            </p:nvSpPr>
            <p:spPr>
              <a:xfrm>
                <a:off x="5936505" y="3175268"/>
                <a:ext cx="1478225" cy="600164"/>
              </a:xfrm>
              <a:prstGeom prst="rect">
                <a:avLst/>
              </a:prstGeom>
              <a:blipFill>
                <a:blip r:embed="rId7"/>
                <a:stretch>
                  <a:fillRect/>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E1C73BEF-D82D-39B9-2AA9-469085947484}"/>
              </a:ext>
            </a:extLst>
          </p:cNvPr>
          <p:cNvSpPr txBox="1"/>
          <p:nvPr/>
        </p:nvSpPr>
        <p:spPr>
          <a:xfrm>
            <a:off x="1396839" y="3769419"/>
            <a:ext cx="3558352" cy="10452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Phân</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phối</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giữa</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phép</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nhân</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với</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phép</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cộng</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và</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phép</a:t>
            </a:r>
            <a:r>
              <a:rPr kumimoji="0" lang="en-US" sz="22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2200" b="0" i="0" u="none" strike="noStrike" kern="0" cap="none" spc="0" normalizeH="0" baseline="0" noProof="0" dirty="0" err="1">
                <a:ln>
                  <a:noFill/>
                </a:ln>
                <a:solidFill>
                  <a:srgbClr val="192D49"/>
                </a:solidFill>
                <a:effectLst/>
                <a:uLnTx/>
                <a:uFillTx/>
                <a:latin typeface="Arial"/>
                <a:ea typeface="+mn-ea"/>
                <a:cs typeface="+mn-cs"/>
                <a:sym typeface="Arial"/>
              </a:rPr>
              <a:t>trừ</a:t>
            </a:r>
            <a:endParaRPr kumimoji="0" lang="en-US" sz="2200" b="0" i="0" u="none" strike="noStrike" kern="0" cap="none" spc="0" normalizeH="0" baseline="0" noProof="0" dirty="0">
              <a:ln>
                <a:noFill/>
              </a:ln>
              <a:solidFill>
                <a:srgbClr val="192D4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7FBFC2AC-A074-AEE2-5B56-6EE2FBDE381B}"/>
                  </a:ext>
                </a:extLst>
              </p:cNvPr>
              <p:cNvSpPr txBox="1"/>
              <p:nvPr/>
            </p:nvSpPr>
            <p:spPr>
              <a:xfrm>
                <a:off x="5342586" y="4023720"/>
                <a:ext cx="2864951" cy="600164"/>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𝑎</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d>
                        <m:dPr>
                          <m:ctrlPr>
                            <a:rPr kumimoji="0" lang="en-US" sz="2200" b="0" i="1"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ctrlPr>
                        </m:dPr>
                        <m:e>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𝑏</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𝑐</m:t>
                          </m:r>
                        </m:e>
                      </m:d>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m:rPr>
                          <m:sty m:val="p"/>
                        </m:rP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a</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m:rPr>
                          <m:sty m:val="p"/>
                        </m:rP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b</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m:rPr>
                          <m:sty m:val="p"/>
                        </m:rP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a</m:t>
                      </m:r>
                      <m: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m:t>
                      </m:r>
                      <m:r>
                        <m:rPr>
                          <m:sty m:val="p"/>
                        </m:rPr>
                        <a:rPr kumimoji="0" lang="en-US" sz="2200" b="0" i="0" u="none" strike="noStrike" kern="0" cap="none" spc="0" normalizeH="0" baseline="0" noProof="0" smtClean="0">
                          <a:ln>
                            <a:noFill/>
                          </a:ln>
                          <a:solidFill>
                            <a:srgbClr val="192D49"/>
                          </a:solidFill>
                          <a:effectLst/>
                          <a:uLnTx/>
                          <a:uFillTx/>
                          <a:latin typeface="Cambria Math" panose="02040503050406030204" pitchFamily="18" charset="0"/>
                          <a:ea typeface="+mn-ea"/>
                          <a:cs typeface="+mn-cs"/>
                          <a:sym typeface="Arial"/>
                        </a:rPr>
                        <m:t>c</m:t>
                      </m:r>
                    </m:oMath>
                  </m:oMathPara>
                </a14:m>
                <a:endParaRPr kumimoji="0" lang="en-US" sz="2200" b="0" i="0" u="none" strike="noStrike" kern="0" cap="none" spc="0" normalizeH="0" baseline="0" noProof="0" dirty="0">
                  <a:ln>
                    <a:noFill/>
                  </a:ln>
                  <a:solidFill>
                    <a:srgbClr val="192D49"/>
                  </a:solidFill>
                  <a:effectLst/>
                  <a:uLnTx/>
                  <a:uFillTx/>
                  <a:latin typeface="Arial"/>
                  <a:ea typeface="+mn-ea"/>
                  <a:cs typeface="+mn-cs"/>
                  <a:sym typeface="Arial"/>
                </a:endParaRPr>
              </a:p>
            </p:txBody>
          </p:sp>
        </mc:Choice>
        <mc:Fallback xmlns="">
          <p:sp>
            <p:nvSpPr>
              <p:cNvPr id="13" name="Hộp Văn bản 12">
                <a:extLst>
                  <a:ext uri="{FF2B5EF4-FFF2-40B4-BE49-F238E27FC236}">
                    <a16:creationId xmlns:a16="http://schemas.microsoft.com/office/drawing/2014/main" id="{7FBFC2AC-A074-AEE2-5B56-6EE2FBDE381B}"/>
                  </a:ext>
                </a:extLst>
              </p:cNvPr>
              <p:cNvSpPr txBox="1">
                <a:spLocks noRot="1" noChangeAspect="1" noMove="1" noResize="1" noEditPoints="1" noAdjustHandles="1" noChangeArrowheads="1" noChangeShapeType="1" noTextEdit="1"/>
              </p:cNvSpPr>
              <p:nvPr/>
            </p:nvSpPr>
            <p:spPr>
              <a:xfrm>
                <a:off x="5342586" y="4023720"/>
                <a:ext cx="2864951" cy="600164"/>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186146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 grpId="0" animBg="1"/>
      <p:bldP spid="6" grpId="0" animBg="1"/>
      <p:bldP spid="2" grpId="0"/>
      <p:bldP spid="3" grpId="0"/>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D06F7C2-657D-A8D1-C5DA-CA39E5EFB41E}"/>
              </a:ext>
            </a:extLst>
          </p:cNvPr>
          <p:cNvSpPr/>
          <p:nvPr/>
        </p:nvSpPr>
        <p:spPr>
          <a:xfrm>
            <a:off x="260747" y="2068923"/>
            <a:ext cx="8622506" cy="2571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i="1" dirty="0" err="1">
                <a:solidFill>
                  <a:schemeClr val="bg1"/>
                </a:solidFill>
                <a:effectLst/>
                <a:latin typeface="+mj-lt"/>
                <a:ea typeface="Times New Roman" panose="02020603050405020304" pitchFamily="18" charset="0"/>
              </a:rPr>
              <a:t>Giống</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như</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phép</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nhân</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các</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số</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nguyên</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phép</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nhân</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các</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số</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hữu</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tỉ</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cũng</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có</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các</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tính</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chất</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giao</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hoán</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kết</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hợp</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nhân</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với</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số</a:t>
            </a:r>
            <a:r>
              <a:rPr lang="en-US" sz="2400" i="1" dirty="0">
                <a:solidFill>
                  <a:schemeClr val="bg1"/>
                </a:solidFill>
                <a:effectLst/>
                <a:latin typeface="+mj-lt"/>
                <a:ea typeface="Times New Roman" panose="02020603050405020304" pitchFamily="18" charset="0"/>
              </a:rPr>
              <a:t> 1, </a:t>
            </a:r>
            <a:r>
              <a:rPr lang="en-US" sz="2400" i="1" dirty="0" err="1">
                <a:solidFill>
                  <a:schemeClr val="bg1"/>
                </a:solidFill>
                <a:effectLst/>
                <a:latin typeface="+mj-lt"/>
                <a:ea typeface="Times New Roman" panose="02020603050405020304" pitchFamily="18" charset="0"/>
              </a:rPr>
              <a:t>phân</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phối</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của</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phép</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nhân</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đối</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với</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phép</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cộng</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và</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phép</a:t>
            </a:r>
            <a:r>
              <a:rPr lang="en-US" sz="2400" i="1" dirty="0">
                <a:solidFill>
                  <a:schemeClr val="bg1"/>
                </a:solidFill>
                <a:effectLst/>
                <a:latin typeface="+mj-lt"/>
                <a:ea typeface="Times New Roman" panose="02020603050405020304" pitchFamily="18" charset="0"/>
              </a:rPr>
              <a:t> </a:t>
            </a:r>
            <a:r>
              <a:rPr lang="en-US" sz="2400" i="1" dirty="0" err="1">
                <a:solidFill>
                  <a:schemeClr val="bg1"/>
                </a:solidFill>
                <a:effectLst/>
                <a:latin typeface="+mj-lt"/>
                <a:ea typeface="Times New Roman" panose="02020603050405020304" pitchFamily="18" charset="0"/>
              </a:rPr>
              <a:t>trừ</a:t>
            </a:r>
            <a:r>
              <a:rPr lang="en-US" sz="2400" i="1" dirty="0">
                <a:solidFill>
                  <a:schemeClr val="bg1"/>
                </a:solidFill>
                <a:effectLst/>
                <a:latin typeface="+mj-lt"/>
                <a:ea typeface="Times New Roman" panose="02020603050405020304" pitchFamily="18" charset="0"/>
              </a:rPr>
              <a:t>.</a:t>
            </a:r>
            <a:endParaRPr lang="en-US" sz="2400" dirty="0">
              <a:solidFill>
                <a:schemeClr val="bg1"/>
              </a:solidFill>
              <a:effectLst/>
              <a:latin typeface="+mj-lt"/>
              <a:ea typeface="Times New Roman" panose="02020603050405020304" pitchFamily="18" charset="0"/>
            </a:endParaRPr>
          </a:p>
          <a:p>
            <a:pPr algn="ctr"/>
            <a:endParaRPr lang="en-US" dirty="0">
              <a:solidFill>
                <a:schemeClr val="bg1"/>
              </a:solidFill>
            </a:endParaRPr>
          </a:p>
        </p:txBody>
      </p:sp>
      <p:sp>
        <p:nvSpPr>
          <p:cNvPr id="12" name="Hình Bầu dục 11">
            <a:extLst>
              <a:ext uri="{FF2B5EF4-FFF2-40B4-BE49-F238E27FC236}">
                <a16:creationId xmlns:a16="http://schemas.microsoft.com/office/drawing/2014/main" id="{9CBC8B99-BA6E-CBA3-A443-D42BE7E6C038}"/>
              </a:ext>
            </a:extLst>
          </p:cNvPr>
          <p:cNvSpPr/>
          <p:nvPr/>
        </p:nvSpPr>
        <p:spPr>
          <a:xfrm>
            <a:off x="3028950" y="428626"/>
            <a:ext cx="3086100" cy="96440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solidFill>
                  <a:srgbClr val="000000"/>
                </a:solidFill>
              </a:rPr>
              <a:t>Nhận</a:t>
            </a:r>
            <a:r>
              <a:rPr lang="en-US" sz="2800" dirty="0">
                <a:solidFill>
                  <a:srgbClr val="000000"/>
                </a:solidFill>
              </a:rPr>
              <a:t> </a:t>
            </a:r>
            <a:r>
              <a:rPr lang="en-US" sz="2800" dirty="0" err="1">
                <a:solidFill>
                  <a:srgbClr val="000000"/>
                </a:solidFill>
              </a:rPr>
              <a:t>xét</a:t>
            </a:r>
            <a:endParaRPr lang="en-US" sz="2800" dirty="0">
              <a:solidFill>
                <a:srgbClr val="000000"/>
              </a:solidFill>
            </a:endParaRPr>
          </a:p>
        </p:txBody>
      </p:sp>
      <p:pic>
        <p:nvPicPr>
          <p:cNvPr id="4" name="Picture 3">
            <a:extLst>
              <a:ext uri="{FF2B5EF4-FFF2-40B4-BE49-F238E27FC236}">
                <a16:creationId xmlns:a16="http://schemas.microsoft.com/office/drawing/2014/main" id="{5FA8FB6A-ACE9-D8AE-CA35-7D3979E8E3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0919" y="356948"/>
            <a:ext cx="1624716" cy="1107761"/>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0" name="Hộp Văn bản 9">
            <a:extLst>
              <a:ext uri="{FF2B5EF4-FFF2-40B4-BE49-F238E27FC236}">
                <a16:creationId xmlns:a16="http://schemas.microsoft.com/office/drawing/2014/main" id="{78FD1518-D30E-9C75-2786-195ED212C882}"/>
              </a:ext>
            </a:extLst>
          </p:cNvPr>
          <p:cNvSpPr txBox="1"/>
          <p:nvPr/>
        </p:nvSpPr>
        <p:spPr>
          <a:xfrm>
            <a:off x="2291644" y="333513"/>
            <a:ext cx="4077469" cy="584775"/>
          </a:xfrm>
          <a:prstGeom prst="rect">
            <a:avLst/>
          </a:prstGeom>
          <a:noFill/>
        </p:spPr>
        <p:txBody>
          <a:bodyPr wrap="square" rtlCol="0">
            <a:spAutoFit/>
          </a:bodyPr>
          <a:lstStyle/>
          <a:p>
            <a:r>
              <a:rPr lang="en-US" sz="3200" dirty="0" err="1">
                <a:solidFill>
                  <a:schemeClr val="tx1"/>
                </a:solidFill>
              </a:rPr>
              <a:t>Tính</a:t>
            </a:r>
            <a:r>
              <a:rPr lang="en-US" sz="3200" dirty="0">
                <a:solidFill>
                  <a:schemeClr val="tx1"/>
                </a:solidFill>
              </a:rPr>
              <a:t> </a:t>
            </a:r>
            <a:r>
              <a:rPr lang="en-US" sz="3200" dirty="0" err="1">
                <a:solidFill>
                  <a:schemeClr val="tx1"/>
                </a:solidFill>
              </a:rPr>
              <a:t>một</a:t>
            </a:r>
            <a:r>
              <a:rPr lang="en-US" sz="3200" dirty="0">
                <a:solidFill>
                  <a:schemeClr val="tx1"/>
                </a:solidFill>
              </a:rPr>
              <a:t> </a:t>
            </a:r>
            <a:r>
              <a:rPr lang="en-US" sz="3200" dirty="0" err="1">
                <a:solidFill>
                  <a:schemeClr val="tx1"/>
                </a:solidFill>
              </a:rPr>
              <a:t>cách</a:t>
            </a:r>
            <a:r>
              <a:rPr lang="en-US" sz="3200" dirty="0">
                <a:solidFill>
                  <a:schemeClr val="tx1"/>
                </a:solidFill>
              </a:rPr>
              <a:t> </a:t>
            </a:r>
            <a:r>
              <a:rPr lang="en-US" sz="3200" dirty="0" err="1">
                <a:solidFill>
                  <a:schemeClr val="tx1"/>
                </a:solidFill>
              </a:rPr>
              <a:t>hợp</a:t>
            </a:r>
            <a:r>
              <a:rPr lang="en-US" sz="3200" dirty="0">
                <a:solidFill>
                  <a:schemeClr val="tx1"/>
                </a:solidFill>
              </a:rPr>
              <a:t> </a:t>
            </a:r>
            <a:r>
              <a:rPr lang="en-US" sz="3200" dirty="0" err="1">
                <a:solidFill>
                  <a:schemeClr val="tx1"/>
                </a:solidFill>
              </a:rPr>
              <a:t>lí</a:t>
            </a:r>
            <a:endParaRPr lang="en-US" sz="3200" dirty="0">
              <a:solidFill>
                <a:schemeClr val="tx1"/>
              </a:solidFill>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CDD939ED-DC5D-7B41-9D6A-452C1E5D0511}"/>
                  </a:ext>
                </a:extLst>
              </p:cNvPr>
              <p:cNvSpPr txBox="1"/>
              <p:nvPr/>
            </p:nvSpPr>
            <p:spPr>
              <a:xfrm>
                <a:off x="803375" y="1239346"/>
                <a:ext cx="1966179" cy="760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200" b="0" i="1" smtClean="0">
                              <a:latin typeface="Cambria Math" panose="02040503050406030204" pitchFamily="18" charset="0"/>
                            </a:rPr>
                          </m:ctrlPr>
                        </m:dPr>
                        <m:e>
                          <m:r>
                            <a:rPr lang="en-US" sz="2200" b="0" i="1" smtClean="0">
                              <a:latin typeface="Cambria Math" panose="02040503050406030204" pitchFamily="18" charset="0"/>
                            </a:rPr>
                            <m:t>−0,6</m:t>
                          </m:r>
                        </m:e>
                      </m:d>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5</m:t>
                              </m:r>
                            </m:num>
                            <m:den>
                              <m:r>
                                <a:rPr lang="en-US" sz="2200" b="0" i="1" smtClean="0">
                                  <a:latin typeface="Cambria Math" panose="02040503050406030204" pitchFamily="18" charset="0"/>
                                </a:rPr>
                                <m:t>9</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5</m:t>
                              </m:r>
                            </m:num>
                            <m:den>
                              <m:r>
                                <a:rPr lang="en-US" sz="2200" b="0" i="1" smtClean="0">
                                  <a:latin typeface="Cambria Math" panose="02040503050406030204" pitchFamily="18" charset="0"/>
                                </a:rPr>
                                <m:t>3</m:t>
                              </m:r>
                            </m:den>
                          </m:f>
                        </m:e>
                      </m:d>
                    </m:oMath>
                  </m:oMathPara>
                </a14:m>
                <a:endParaRPr lang="en-US" sz="2200" dirty="0"/>
              </a:p>
            </p:txBody>
          </p:sp>
        </mc:Choice>
        <mc:Fallback xmlns="">
          <p:sp>
            <p:nvSpPr>
              <p:cNvPr id="12" name="Hộp Văn bản 11">
                <a:extLst>
                  <a:ext uri="{FF2B5EF4-FFF2-40B4-BE49-F238E27FC236}">
                    <a16:creationId xmlns:a16="http://schemas.microsoft.com/office/drawing/2014/main" id="{CDD939ED-DC5D-7B41-9D6A-452C1E5D0511}"/>
                  </a:ext>
                </a:extLst>
              </p:cNvPr>
              <p:cNvSpPr txBox="1">
                <a:spLocks noRot="1" noChangeAspect="1" noMove="1" noResize="1" noEditPoints="1" noAdjustHandles="1" noChangeArrowheads="1" noChangeShapeType="1" noTextEdit="1"/>
              </p:cNvSpPr>
              <p:nvPr/>
            </p:nvSpPr>
            <p:spPr>
              <a:xfrm>
                <a:off x="803375" y="1239346"/>
                <a:ext cx="1966179" cy="760721"/>
              </a:xfrm>
              <a:prstGeom prst="rect">
                <a:avLst/>
              </a:prstGeom>
              <a:blipFill>
                <a:blip r:embed="rId3"/>
                <a:stretch>
                  <a:fillRect/>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624C8288-6446-F50D-0BC9-C509B6A78B1B}"/>
              </a:ext>
            </a:extLst>
          </p:cNvPr>
          <p:cNvSpPr txBox="1"/>
          <p:nvPr/>
        </p:nvSpPr>
        <p:spPr>
          <a:xfrm>
            <a:off x="278606" y="1404264"/>
            <a:ext cx="436338" cy="430887"/>
          </a:xfrm>
          <a:prstGeom prst="rect">
            <a:avLst/>
          </a:prstGeom>
          <a:noFill/>
        </p:spPr>
        <p:txBody>
          <a:bodyPr wrap="none" rtlCol="0">
            <a:spAutoFit/>
          </a:bodyPr>
          <a:lstStyle/>
          <a:p>
            <a:r>
              <a:rPr lang="en-US" sz="2200" dirty="0"/>
              <a:t>a)</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3016B49F-DF79-45FA-6F91-0DA4E860DC31}"/>
                  </a:ext>
                </a:extLst>
              </p:cNvPr>
              <p:cNvSpPr txBox="1"/>
              <p:nvPr/>
            </p:nvSpPr>
            <p:spPr>
              <a:xfrm>
                <a:off x="803375" y="2862037"/>
                <a:ext cx="3276025" cy="6316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200" i="1" smtClean="0">
                              <a:latin typeface="Cambria Math" panose="02040503050406030204" pitchFamily="18" charset="0"/>
                            </a:rPr>
                          </m:ctrlPr>
                        </m:fPr>
                        <m:num>
                          <m:r>
                            <a:rPr lang="en-US" sz="2200" b="0" i="1" smtClean="0">
                              <a:latin typeface="Cambria Math" panose="02040503050406030204" pitchFamily="18" charset="0"/>
                            </a:rPr>
                            <m:t>7</m:t>
                          </m:r>
                        </m:num>
                        <m:den>
                          <m:r>
                            <a:rPr lang="en-US" sz="2200" b="0" i="1" smtClean="0">
                              <a:latin typeface="Cambria Math" panose="02040503050406030204" pitchFamily="18" charset="0"/>
                            </a:rPr>
                            <m:t>12</m:t>
                          </m:r>
                        </m:den>
                      </m:f>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−2,34</m:t>
                          </m:r>
                        </m:e>
                      </m:d>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7</m:t>
                          </m:r>
                        </m:num>
                        <m:den>
                          <m:r>
                            <a:rPr lang="en-US" sz="2200" b="0" i="1" smtClean="0">
                              <a:latin typeface="Cambria Math" panose="02040503050406030204" pitchFamily="18" charset="0"/>
                            </a:rPr>
                            <m:t>12</m:t>
                          </m:r>
                        </m:den>
                      </m:f>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−0,34</m:t>
                          </m:r>
                        </m:e>
                      </m:d>
                    </m:oMath>
                  </m:oMathPara>
                </a14:m>
                <a:endParaRPr lang="en-US" sz="2200" dirty="0"/>
              </a:p>
            </p:txBody>
          </p:sp>
        </mc:Choice>
        <mc:Fallback xmlns="">
          <p:sp>
            <p:nvSpPr>
              <p:cNvPr id="15" name="Hộp Văn bản 14">
                <a:extLst>
                  <a:ext uri="{FF2B5EF4-FFF2-40B4-BE49-F238E27FC236}">
                    <a16:creationId xmlns:a16="http://schemas.microsoft.com/office/drawing/2014/main" id="{3016B49F-DF79-45FA-6F91-0DA4E860DC31}"/>
                  </a:ext>
                </a:extLst>
              </p:cNvPr>
              <p:cNvSpPr txBox="1">
                <a:spLocks noRot="1" noChangeAspect="1" noMove="1" noResize="1" noEditPoints="1" noAdjustHandles="1" noChangeArrowheads="1" noChangeShapeType="1" noTextEdit="1"/>
              </p:cNvSpPr>
              <p:nvPr/>
            </p:nvSpPr>
            <p:spPr>
              <a:xfrm>
                <a:off x="803375" y="2862037"/>
                <a:ext cx="3276025" cy="631648"/>
              </a:xfrm>
              <a:prstGeom prst="rect">
                <a:avLst/>
              </a:prstGeom>
              <a:blipFill>
                <a:blip r:embed="rId4"/>
                <a:stretch>
                  <a:fillRect/>
                </a:stretch>
              </a:blipFill>
            </p:spPr>
            <p:txBody>
              <a:bodyPr/>
              <a:lstStyle/>
              <a:p>
                <a:r>
                  <a:rPr lang="en-US">
                    <a:noFill/>
                  </a:rPr>
                  <a:t> </a:t>
                </a:r>
              </a:p>
            </p:txBody>
          </p:sp>
        </mc:Fallback>
      </mc:AlternateContent>
      <p:sp>
        <p:nvSpPr>
          <p:cNvPr id="16" name="Hộp Văn bản 15">
            <a:extLst>
              <a:ext uri="{FF2B5EF4-FFF2-40B4-BE49-F238E27FC236}">
                <a16:creationId xmlns:a16="http://schemas.microsoft.com/office/drawing/2014/main" id="{BA4E5A7A-369D-8202-C8AA-1A80377E12DF}"/>
              </a:ext>
            </a:extLst>
          </p:cNvPr>
          <p:cNvSpPr txBox="1"/>
          <p:nvPr/>
        </p:nvSpPr>
        <p:spPr>
          <a:xfrm>
            <a:off x="367037" y="2962417"/>
            <a:ext cx="436338" cy="430887"/>
          </a:xfrm>
          <a:prstGeom prst="rect">
            <a:avLst/>
          </a:prstGeom>
          <a:noFill/>
        </p:spPr>
        <p:txBody>
          <a:bodyPr wrap="none" rtlCol="0">
            <a:spAutoFit/>
          </a:bodyPr>
          <a:lstStyle/>
          <a:p>
            <a:r>
              <a:rPr lang="en-US" sz="2200" dirty="0"/>
              <a:t>b)</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938B1D0A-EA64-C3AD-1B8C-43285FFC0A41}"/>
                  </a:ext>
                </a:extLst>
              </p:cNvPr>
              <p:cNvSpPr txBox="1"/>
              <p:nvPr/>
            </p:nvSpPr>
            <p:spPr>
              <a:xfrm>
                <a:off x="2817555" y="2092400"/>
                <a:ext cx="2446631" cy="6360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3</m:t>
                          </m:r>
                        </m:den>
                      </m:f>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−1</m:t>
                          </m:r>
                        </m:e>
                      </m:d>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4</m:t>
                          </m:r>
                        </m:num>
                        <m:den>
                          <m:r>
                            <a:rPr lang="en-US" sz="2200" b="0" i="1" smtClean="0">
                              <a:latin typeface="Cambria Math" panose="02040503050406030204" pitchFamily="18" charset="0"/>
                            </a:rPr>
                            <m:t>3</m:t>
                          </m:r>
                        </m:den>
                      </m:f>
                    </m:oMath>
                  </m:oMathPara>
                </a14:m>
                <a:endParaRPr lang="en-US" sz="2200" dirty="0"/>
              </a:p>
            </p:txBody>
          </p:sp>
        </mc:Choice>
        <mc:Fallback xmlns="">
          <p:sp>
            <p:nvSpPr>
              <p:cNvPr id="19" name="Hộp Văn bản 18">
                <a:extLst>
                  <a:ext uri="{FF2B5EF4-FFF2-40B4-BE49-F238E27FC236}">
                    <a16:creationId xmlns:a16="http://schemas.microsoft.com/office/drawing/2014/main" id="{938B1D0A-EA64-C3AD-1B8C-43285FFC0A41}"/>
                  </a:ext>
                </a:extLst>
              </p:cNvPr>
              <p:cNvSpPr txBox="1">
                <a:spLocks noRot="1" noChangeAspect="1" noMove="1" noResize="1" noEditPoints="1" noAdjustHandles="1" noChangeArrowheads="1" noChangeShapeType="1" noTextEdit="1"/>
              </p:cNvSpPr>
              <p:nvPr/>
            </p:nvSpPr>
            <p:spPr>
              <a:xfrm>
                <a:off x="2817555" y="2092400"/>
                <a:ext cx="2446631" cy="63600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BB2A240-87D5-D24F-A42D-9EF8CA16A0E0}"/>
                  </a:ext>
                </a:extLst>
              </p:cNvPr>
              <p:cNvSpPr txBox="1"/>
              <p:nvPr/>
            </p:nvSpPr>
            <p:spPr>
              <a:xfrm>
                <a:off x="623963" y="3560634"/>
                <a:ext cx="4933274" cy="6316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7</m:t>
                          </m:r>
                        </m:num>
                        <m:den>
                          <m:r>
                            <a:rPr lang="en-US" sz="2200" b="0" i="1" smtClean="0">
                              <a:latin typeface="Cambria Math" panose="02040503050406030204" pitchFamily="18" charset="0"/>
                            </a:rPr>
                            <m:t>12</m:t>
                          </m:r>
                        </m:den>
                      </m:f>
                      <m:r>
                        <a:rPr lang="en-US" sz="2200" b="0" i="1" smtClean="0">
                          <a:latin typeface="Cambria Math" panose="02040503050406030204" pitchFamily="18" charset="0"/>
                        </a:rPr>
                        <m:t>.</m:t>
                      </m:r>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−2,34+0,34</m:t>
                          </m:r>
                        </m:e>
                      </m:d>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7</m:t>
                          </m:r>
                        </m:num>
                        <m:den>
                          <m:r>
                            <a:rPr lang="en-US" sz="2200" b="0" i="1" smtClean="0">
                              <a:latin typeface="Cambria Math" panose="02040503050406030204" pitchFamily="18" charset="0"/>
                            </a:rPr>
                            <m:t>12</m:t>
                          </m:r>
                        </m:den>
                      </m:f>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−2</m:t>
                          </m:r>
                        </m:e>
                      </m:d>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7</m:t>
                          </m:r>
                        </m:num>
                        <m:den>
                          <m:r>
                            <a:rPr lang="en-US" sz="2200" b="0" i="1" smtClean="0">
                              <a:latin typeface="Cambria Math" panose="02040503050406030204" pitchFamily="18" charset="0"/>
                            </a:rPr>
                            <m:t>6</m:t>
                          </m:r>
                        </m:den>
                      </m:f>
                    </m:oMath>
                  </m:oMathPara>
                </a14:m>
                <a:endParaRPr lang="en-US" sz="2200" dirty="0"/>
              </a:p>
            </p:txBody>
          </p:sp>
        </mc:Choice>
        <mc:Fallback xmlns="">
          <p:sp>
            <p:nvSpPr>
              <p:cNvPr id="20" name="Hộp Văn bản 19">
                <a:extLst>
                  <a:ext uri="{FF2B5EF4-FFF2-40B4-BE49-F238E27FC236}">
                    <a16:creationId xmlns:a16="http://schemas.microsoft.com/office/drawing/2014/main" id="{0BB2A240-87D5-D24F-A42D-9EF8CA16A0E0}"/>
                  </a:ext>
                </a:extLst>
              </p:cNvPr>
              <p:cNvSpPr txBox="1">
                <a:spLocks noRot="1" noChangeAspect="1" noMove="1" noResize="1" noEditPoints="1" noAdjustHandles="1" noChangeArrowheads="1" noChangeShapeType="1" noTextEdit="1"/>
              </p:cNvSpPr>
              <p:nvPr/>
            </p:nvSpPr>
            <p:spPr>
              <a:xfrm>
                <a:off x="623963" y="3560634"/>
                <a:ext cx="4933274" cy="631648"/>
              </a:xfrm>
              <a:prstGeom prst="rect">
                <a:avLst/>
              </a:prstGeom>
              <a:blipFill>
                <a:blip r:embed="rId6"/>
                <a:stretch>
                  <a:fillRect/>
                </a:stretch>
              </a:blipFill>
            </p:spPr>
            <p:txBody>
              <a:bodyPr/>
              <a:lstStyle/>
              <a:p>
                <a:r>
                  <a:rPr lang="en-US">
                    <a:noFill/>
                  </a:rPr>
                  <a:t> </a:t>
                </a:r>
              </a:p>
            </p:txBody>
          </p:sp>
        </mc:Fallback>
      </mc:AlternateContent>
      <p:sp>
        <p:nvSpPr>
          <p:cNvPr id="11" name="Hình Bầu dục 10">
            <a:extLst>
              <a:ext uri="{FF2B5EF4-FFF2-40B4-BE49-F238E27FC236}">
                <a16:creationId xmlns:a16="http://schemas.microsoft.com/office/drawing/2014/main" id="{BA21ED2C-C355-1570-B4C7-84F08396D721}"/>
              </a:ext>
            </a:extLst>
          </p:cNvPr>
          <p:cNvSpPr/>
          <p:nvPr/>
        </p:nvSpPr>
        <p:spPr>
          <a:xfrm>
            <a:off x="136590" y="181480"/>
            <a:ext cx="1799303" cy="88884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ysClr val="windowText" lastClr="000000"/>
                </a:solidFill>
              </a:rPr>
              <a:t>Ví</a:t>
            </a:r>
            <a:r>
              <a:rPr lang="en-US" sz="2400" b="1" dirty="0">
                <a:solidFill>
                  <a:sysClr val="windowText" lastClr="000000"/>
                </a:solidFill>
              </a:rPr>
              <a:t> </a:t>
            </a:r>
            <a:r>
              <a:rPr lang="en-US" sz="2400" b="1" dirty="0" err="1">
                <a:solidFill>
                  <a:sysClr val="windowText" lastClr="000000"/>
                </a:solidFill>
              </a:rPr>
              <a:t>dụ</a:t>
            </a:r>
            <a:r>
              <a:rPr lang="en-US" sz="2400" b="1" dirty="0">
                <a:solidFill>
                  <a:sysClr val="windowText" lastClr="000000"/>
                </a:solidFill>
              </a:rPr>
              <a:t> 5</a:t>
            </a:r>
          </a:p>
        </p:txBody>
      </p:sp>
      <p:pic>
        <p:nvPicPr>
          <p:cNvPr id="13" name="Picture 7">
            <a:extLst>
              <a:ext uri="{FF2B5EF4-FFF2-40B4-BE49-F238E27FC236}">
                <a16:creationId xmlns:a16="http://schemas.microsoft.com/office/drawing/2014/main" id="{A6AA60D7-D8BF-0870-A2F1-375524FB6995}"/>
              </a:ext>
            </a:extLst>
          </p:cNvPr>
          <p:cNvPicPr>
            <a:picLocks noChangeAspect="1"/>
          </p:cNvPicPr>
          <p:nvPr/>
        </p:nvPicPr>
        <p:blipFill>
          <a:blip r:embed="rId7"/>
          <a:srcRect/>
          <a:stretch>
            <a:fillRect/>
          </a:stretch>
        </p:blipFill>
        <p:spPr>
          <a:xfrm>
            <a:off x="7892595" y="98805"/>
            <a:ext cx="1114815" cy="1943033"/>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F5EA527-F5E0-4B6C-9F6A-49EF04B02B86}"/>
                  </a:ext>
                </a:extLst>
              </p:cNvPr>
              <p:cNvSpPr txBox="1"/>
              <p:nvPr/>
            </p:nvSpPr>
            <p:spPr>
              <a:xfrm>
                <a:off x="2291644" y="1239346"/>
                <a:ext cx="5245200" cy="853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den>
                          </m:f>
                        </m:e>
                      </m:d>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
                        <m:dPr>
                          <m:ctrlP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f>
                            <m:fPr>
                              <m:ctrlP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t>5</m:t>
                              </m:r>
                            </m:num>
                            <m:den>
                              <m: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t>9</m:t>
                              </m:r>
                            </m:den>
                          </m:f>
                          <m: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t>5</m:t>
                              </m:r>
                            </m:num>
                            <m:den>
                              <m: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t>3</m:t>
                              </m:r>
                            </m:den>
                          </m:f>
                        </m:e>
                      </m:d>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9</m:t>
                          </m:r>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den>
                      </m:f>
                    </m:oMath>
                  </m:oMathPara>
                </a14:m>
                <a:endParaRPr lang="en-US" dirty="0"/>
              </a:p>
            </p:txBody>
          </p:sp>
        </mc:Choice>
        <mc:Fallback xmlns="">
          <p:sp>
            <p:nvSpPr>
              <p:cNvPr id="17" name="TextBox 16">
                <a:extLst>
                  <a:ext uri="{FF2B5EF4-FFF2-40B4-BE49-F238E27FC236}">
                    <a16:creationId xmlns:a16="http://schemas.microsoft.com/office/drawing/2014/main" id="{DF5EA527-F5E0-4B6C-9F6A-49EF04B02B86}"/>
                  </a:ext>
                </a:extLst>
              </p:cNvPr>
              <p:cNvSpPr txBox="1">
                <a:spLocks noRot="1" noChangeAspect="1" noMove="1" noResize="1" noEditPoints="1" noAdjustHandles="1" noChangeArrowheads="1" noChangeShapeType="1" noTextEdit="1"/>
              </p:cNvSpPr>
              <p:nvPr/>
            </p:nvSpPr>
            <p:spPr>
              <a:xfrm>
                <a:off x="2291644" y="1239346"/>
                <a:ext cx="5245200" cy="8530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72F8A8C-7880-4E42-93CC-6804D803F599}"/>
                  </a:ext>
                </a:extLst>
              </p:cNvPr>
              <p:cNvSpPr txBox="1"/>
              <p:nvPr/>
            </p:nvSpPr>
            <p:spPr>
              <a:xfrm>
                <a:off x="3090600" y="2795088"/>
                <a:ext cx="5245200" cy="7239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7</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12</m:t>
                          </m:r>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
                        <m:dPr>
                          <m:begChr m:val="["/>
                          <m:endChr m:val="]"/>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−2,34</m:t>
                              </m:r>
                            </m:e>
                          </m:d>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−0,34</m:t>
                              </m:r>
                            </m:e>
                          </m:d>
                        </m:e>
                      </m:d>
                    </m:oMath>
                  </m:oMathPara>
                </a14:m>
                <a:endParaRPr lang="en-US" dirty="0"/>
              </a:p>
            </p:txBody>
          </p:sp>
        </mc:Choice>
        <mc:Fallback xmlns="">
          <p:sp>
            <p:nvSpPr>
              <p:cNvPr id="21" name="TextBox 20">
                <a:extLst>
                  <a:ext uri="{FF2B5EF4-FFF2-40B4-BE49-F238E27FC236}">
                    <a16:creationId xmlns:a16="http://schemas.microsoft.com/office/drawing/2014/main" id="{672F8A8C-7880-4E42-93CC-6804D803F599}"/>
                  </a:ext>
                </a:extLst>
              </p:cNvPr>
              <p:cNvSpPr txBox="1">
                <a:spLocks noRot="1" noChangeAspect="1" noMove="1" noResize="1" noEditPoints="1" noAdjustHandles="1" noChangeArrowheads="1" noChangeShapeType="1" noTextEdit="1"/>
              </p:cNvSpPr>
              <p:nvPr/>
            </p:nvSpPr>
            <p:spPr>
              <a:xfrm>
                <a:off x="3090600" y="2795088"/>
                <a:ext cx="5245200" cy="723981"/>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0123604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6" grpId="0"/>
      <p:bldP spid="19" grpId="0"/>
      <p:bldP spid="20" grpId="0"/>
      <p:bldP spid="11" grpId="0" animBg="1"/>
      <p:bldP spid="17"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0" name="Hộp Văn bản 9">
            <a:extLst>
              <a:ext uri="{FF2B5EF4-FFF2-40B4-BE49-F238E27FC236}">
                <a16:creationId xmlns:a16="http://schemas.microsoft.com/office/drawing/2014/main" id="{78FD1518-D30E-9C75-2786-195ED212C882}"/>
              </a:ext>
            </a:extLst>
          </p:cNvPr>
          <p:cNvSpPr txBox="1"/>
          <p:nvPr/>
        </p:nvSpPr>
        <p:spPr>
          <a:xfrm>
            <a:off x="1164431" y="285749"/>
            <a:ext cx="2330938"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200" dirty="0"/>
              <a:t>Luyện </a:t>
            </a:r>
            <a:r>
              <a:rPr lang="en-US" sz="3200" dirty="0" err="1"/>
              <a:t>tập</a:t>
            </a:r>
            <a:r>
              <a:rPr lang="en-US" sz="3200" dirty="0"/>
              <a:t> 6</a:t>
            </a:r>
          </a:p>
        </p:txBody>
      </p:sp>
      <p:pic>
        <p:nvPicPr>
          <p:cNvPr id="11" name="Picture 23">
            <a:extLst>
              <a:ext uri="{FF2B5EF4-FFF2-40B4-BE49-F238E27FC236}">
                <a16:creationId xmlns:a16="http://schemas.microsoft.com/office/drawing/2014/main" id="{D0272A74-2934-F04C-3FB3-879A64C49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761"/>
            <a:ext cx="1083598" cy="1083598"/>
          </a:xfrm>
          <a:prstGeom prst="rect">
            <a:avLst/>
          </a:prstGeom>
        </p:spPr>
      </p:pic>
      <mc:AlternateContent xmlns:mc="http://schemas.openxmlformats.org/markup-compatibility/2006">
        <mc:Choice xmlns:a14="http://schemas.microsoft.com/office/drawing/2010/main" Requires="a14">
          <p:sp>
            <p:nvSpPr>
              <p:cNvPr id="12" name="Hộp Văn bản 11">
                <a:extLst>
                  <a:ext uri="{FF2B5EF4-FFF2-40B4-BE49-F238E27FC236}">
                    <a16:creationId xmlns:a16="http://schemas.microsoft.com/office/drawing/2014/main" id="{CDD939ED-DC5D-7B41-9D6A-452C1E5D0511}"/>
                  </a:ext>
                </a:extLst>
              </p:cNvPr>
              <p:cNvSpPr txBox="1"/>
              <p:nvPr/>
            </p:nvSpPr>
            <p:spPr>
              <a:xfrm>
                <a:off x="753369" y="1215107"/>
                <a:ext cx="1458796" cy="6360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200" i="1" smtClean="0">
                              <a:latin typeface="Cambria Math" panose="02040503050406030204" pitchFamily="18" charset="0"/>
                            </a:rPr>
                          </m:ctrlPr>
                        </m:fPr>
                        <m:num>
                          <m:r>
                            <a:rPr lang="en-US" sz="2200" b="0" i="1" smtClean="0">
                              <a:latin typeface="Cambria Math" panose="02040503050406030204" pitchFamily="18" charset="0"/>
                            </a:rPr>
                            <m:t>7</m:t>
                          </m:r>
                        </m:num>
                        <m:den>
                          <m:r>
                            <a:rPr lang="en-US" sz="2200" b="0" i="1" smtClean="0">
                              <a:latin typeface="Cambria Math" panose="02040503050406030204" pitchFamily="18" charset="0"/>
                            </a:rPr>
                            <m:t>3</m:t>
                          </m:r>
                        </m:den>
                      </m:f>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−2,5</m:t>
                          </m:r>
                        </m:e>
                      </m:d>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6</m:t>
                          </m:r>
                        </m:num>
                        <m:den>
                          <m:r>
                            <a:rPr lang="en-US" sz="2200" b="0" i="1" smtClean="0">
                              <a:latin typeface="Cambria Math" panose="02040503050406030204" pitchFamily="18" charset="0"/>
                            </a:rPr>
                            <m:t>7</m:t>
                          </m:r>
                        </m:den>
                      </m:f>
                    </m:oMath>
                  </m:oMathPara>
                </a14:m>
                <a:endParaRPr lang="en-US" sz="2200" dirty="0"/>
              </a:p>
            </p:txBody>
          </p:sp>
        </mc:Choice>
        <mc:Fallback>
          <p:sp>
            <p:nvSpPr>
              <p:cNvPr id="12" name="Hộp Văn bản 11">
                <a:extLst>
                  <a:ext uri="{FF2B5EF4-FFF2-40B4-BE49-F238E27FC236}">
                    <a16:creationId xmlns:a16="http://schemas.microsoft.com/office/drawing/2014/main" id="{CDD939ED-DC5D-7B41-9D6A-452C1E5D0511}"/>
                  </a:ext>
                </a:extLst>
              </p:cNvPr>
              <p:cNvSpPr txBox="1">
                <a:spLocks noRot="1" noChangeAspect="1" noMove="1" noResize="1" noEditPoints="1" noAdjustHandles="1" noChangeArrowheads="1" noChangeShapeType="1" noTextEdit="1"/>
              </p:cNvSpPr>
              <p:nvPr/>
            </p:nvSpPr>
            <p:spPr>
              <a:xfrm>
                <a:off x="753369" y="1215107"/>
                <a:ext cx="1458796" cy="63600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Hộp Văn bản 12">
                <a:extLst>
                  <a:ext uri="{FF2B5EF4-FFF2-40B4-BE49-F238E27FC236}">
                    <a16:creationId xmlns:a16="http://schemas.microsoft.com/office/drawing/2014/main" id="{26FC186B-A184-C6C8-AF19-6FAFB3E3EE8F}"/>
                  </a:ext>
                </a:extLst>
              </p:cNvPr>
              <p:cNvSpPr txBox="1"/>
              <p:nvPr/>
            </p:nvSpPr>
            <p:spPr>
              <a:xfrm>
                <a:off x="2212165" y="1215107"/>
                <a:ext cx="3966086" cy="6360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7</m:t>
                          </m:r>
                        </m:num>
                        <m:den>
                          <m:r>
                            <a:rPr lang="en-US" sz="2200" b="0" i="1" smtClean="0">
                              <a:latin typeface="Cambria Math" panose="02040503050406030204" pitchFamily="18" charset="0"/>
                            </a:rPr>
                            <m:t>3</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6</m:t>
                          </m:r>
                        </m:num>
                        <m:den>
                          <m:r>
                            <a:rPr lang="en-US" sz="2200" b="0" i="1" smtClean="0">
                              <a:latin typeface="Cambria Math" panose="02040503050406030204" pitchFamily="18" charset="0"/>
                            </a:rPr>
                            <m:t>7</m:t>
                          </m:r>
                        </m:den>
                      </m:f>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−2,5</m:t>
                          </m:r>
                        </m:e>
                      </m:d>
                      <m:r>
                        <a:rPr lang="en-US" sz="2200" b="0" i="1" smtClean="0">
                          <a:latin typeface="Cambria Math" panose="02040503050406030204" pitchFamily="18" charset="0"/>
                        </a:rPr>
                        <m:t>=2.</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m:t>
                          </m:r>
                          <m:r>
                            <a:rPr lang="en-US" sz="2200" b="0" i="1" smtClean="0">
                              <a:latin typeface="Cambria Math" panose="02040503050406030204" pitchFamily="18" charset="0"/>
                            </a:rPr>
                            <m:t>2,5</m:t>
                          </m:r>
                        </m:e>
                      </m:d>
                      <m:r>
                        <a:rPr lang="en-US" sz="2200" b="0" i="1" smtClean="0">
                          <a:latin typeface="Cambria Math" panose="02040503050406030204" pitchFamily="18" charset="0"/>
                        </a:rPr>
                        <m:t>=−5</m:t>
                      </m:r>
                    </m:oMath>
                  </m:oMathPara>
                </a14:m>
                <a:endParaRPr lang="en-US" sz="2200" dirty="0"/>
              </a:p>
            </p:txBody>
          </p:sp>
        </mc:Choice>
        <mc:Fallback>
          <p:sp>
            <p:nvSpPr>
              <p:cNvPr id="13" name="Hộp Văn bản 12">
                <a:extLst>
                  <a:ext uri="{FF2B5EF4-FFF2-40B4-BE49-F238E27FC236}">
                    <a16:creationId xmlns:a16="http://schemas.microsoft.com/office/drawing/2014/main" id="{26FC186B-A184-C6C8-AF19-6FAFB3E3EE8F}"/>
                  </a:ext>
                </a:extLst>
              </p:cNvPr>
              <p:cNvSpPr txBox="1">
                <a:spLocks noRot="1" noChangeAspect="1" noMove="1" noResize="1" noEditPoints="1" noAdjustHandles="1" noChangeArrowheads="1" noChangeShapeType="1" noTextEdit="1"/>
              </p:cNvSpPr>
              <p:nvPr/>
            </p:nvSpPr>
            <p:spPr>
              <a:xfrm>
                <a:off x="2212165" y="1215107"/>
                <a:ext cx="3966086" cy="636008"/>
              </a:xfrm>
              <a:prstGeom prst="rect">
                <a:avLst/>
              </a:prstGeom>
              <a:blipFill>
                <a:blip r:embed="rId5"/>
                <a:stretch>
                  <a:fillRect/>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624C8288-6446-F50D-0BC9-C509B6A78B1B}"/>
              </a:ext>
            </a:extLst>
          </p:cNvPr>
          <p:cNvSpPr txBox="1"/>
          <p:nvPr/>
        </p:nvSpPr>
        <p:spPr>
          <a:xfrm>
            <a:off x="278606" y="1317699"/>
            <a:ext cx="436338" cy="430887"/>
          </a:xfrm>
          <a:prstGeom prst="rect">
            <a:avLst/>
          </a:prstGeom>
          <a:noFill/>
        </p:spPr>
        <p:txBody>
          <a:bodyPr wrap="none" rtlCol="0">
            <a:spAutoFit/>
          </a:bodyPr>
          <a:lstStyle/>
          <a:p>
            <a:r>
              <a:rPr lang="en-US" sz="2200" dirty="0"/>
              <a:t>a)</a:t>
            </a:r>
          </a:p>
        </p:txBody>
      </p:sp>
      <mc:AlternateContent xmlns:mc="http://schemas.openxmlformats.org/markup-compatibility/2006">
        <mc:Choice xmlns:a14="http://schemas.microsoft.com/office/drawing/2010/main" Requires="a14">
          <p:sp>
            <p:nvSpPr>
              <p:cNvPr id="15" name="Hộp Văn bản 14">
                <a:extLst>
                  <a:ext uri="{FF2B5EF4-FFF2-40B4-BE49-F238E27FC236}">
                    <a16:creationId xmlns:a16="http://schemas.microsoft.com/office/drawing/2014/main" id="{3016B49F-DF79-45FA-6F91-0DA4E860DC31}"/>
                  </a:ext>
                </a:extLst>
              </p:cNvPr>
              <p:cNvSpPr txBox="1"/>
              <p:nvPr/>
            </p:nvSpPr>
            <p:spPr>
              <a:xfrm>
                <a:off x="753369" y="2161757"/>
                <a:ext cx="2419637" cy="636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0,8.</m:t>
                      </m:r>
                      <m:f>
                        <m:fPr>
                          <m:ctrlPr>
                            <a:rPr lang="en-US" sz="2200" i="1" smtClean="0">
                              <a:latin typeface="Cambria Math" panose="02040503050406030204" pitchFamily="18" charset="0"/>
                            </a:rPr>
                          </m:ctrlPr>
                        </m:fPr>
                        <m:num>
                          <m:r>
                            <a:rPr lang="en-US" sz="2200" b="0" i="1" smtClean="0">
                              <a:latin typeface="Cambria Math" panose="02040503050406030204" pitchFamily="18" charset="0"/>
                            </a:rPr>
                            <m:t>−2</m:t>
                          </m:r>
                        </m:num>
                        <m:den>
                          <m:r>
                            <a:rPr lang="en-US" sz="2200" b="0" i="1" smtClean="0">
                              <a:latin typeface="Cambria Math" panose="02040503050406030204" pitchFamily="18" charset="0"/>
                            </a:rPr>
                            <m:t>9</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4</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7</m:t>
                          </m:r>
                        </m:num>
                        <m:den>
                          <m:r>
                            <a:rPr lang="en-US" sz="2200" b="0" i="1" smtClean="0">
                              <a:latin typeface="Cambria Math" panose="02040503050406030204" pitchFamily="18" charset="0"/>
                            </a:rPr>
                            <m:t>9</m:t>
                          </m:r>
                        </m:den>
                      </m:f>
                      <m:r>
                        <a:rPr lang="en-US" sz="2200" b="0" i="1" smtClean="0">
                          <a:latin typeface="Cambria Math" panose="02040503050406030204" pitchFamily="18" charset="0"/>
                        </a:rPr>
                        <m:t>−0,2</m:t>
                      </m:r>
                    </m:oMath>
                  </m:oMathPara>
                </a14:m>
                <a:endParaRPr lang="en-US" sz="2200" dirty="0"/>
              </a:p>
            </p:txBody>
          </p:sp>
        </mc:Choice>
        <mc:Fallback>
          <p:sp>
            <p:nvSpPr>
              <p:cNvPr id="15" name="Hộp Văn bản 14">
                <a:extLst>
                  <a:ext uri="{FF2B5EF4-FFF2-40B4-BE49-F238E27FC236}">
                    <a16:creationId xmlns:a16="http://schemas.microsoft.com/office/drawing/2014/main" id="{3016B49F-DF79-45FA-6F91-0DA4E860DC31}"/>
                  </a:ext>
                </a:extLst>
              </p:cNvPr>
              <p:cNvSpPr txBox="1">
                <a:spLocks noRot="1" noChangeAspect="1" noMove="1" noResize="1" noEditPoints="1" noAdjustHandles="1" noChangeArrowheads="1" noChangeShapeType="1" noTextEdit="1"/>
              </p:cNvSpPr>
              <p:nvPr/>
            </p:nvSpPr>
            <p:spPr>
              <a:xfrm>
                <a:off x="753369" y="2161757"/>
                <a:ext cx="2419637" cy="636072"/>
              </a:xfrm>
              <a:prstGeom prst="rect">
                <a:avLst/>
              </a:prstGeom>
              <a:blipFill>
                <a:blip r:embed="rId6"/>
                <a:stretch>
                  <a:fillRect/>
                </a:stretch>
              </a:blipFill>
            </p:spPr>
            <p:txBody>
              <a:bodyPr/>
              <a:lstStyle/>
              <a:p>
                <a:r>
                  <a:rPr lang="en-US">
                    <a:noFill/>
                  </a:rPr>
                  <a:t> </a:t>
                </a:r>
              </a:p>
            </p:txBody>
          </p:sp>
        </mc:Fallback>
      </mc:AlternateContent>
      <p:sp>
        <p:nvSpPr>
          <p:cNvPr id="16" name="Hộp Văn bản 15">
            <a:extLst>
              <a:ext uri="{FF2B5EF4-FFF2-40B4-BE49-F238E27FC236}">
                <a16:creationId xmlns:a16="http://schemas.microsoft.com/office/drawing/2014/main" id="{BA4E5A7A-369D-8202-C8AA-1A80377E12DF}"/>
              </a:ext>
            </a:extLst>
          </p:cNvPr>
          <p:cNvSpPr txBox="1"/>
          <p:nvPr/>
        </p:nvSpPr>
        <p:spPr>
          <a:xfrm>
            <a:off x="278606" y="2264349"/>
            <a:ext cx="436338" cy="430887"/>
          </a:xfrm>
          <a:prstGeom prst="rect">
            <a:avLst/>
          </a:prstGeom>
          <a:noFill/>
        </p:spPr>
        <p:txBody>
          <a:bodyPr wrap="none" rtlCol="0">
            <a:spAutoFit/>
          </a:bodyPr>
          <a:lstStyle/>
          <a:p>
            <a:r>
              <a:rPr lang="en-US" sz="2200" dirty="0"/>
              <a:t>b)</a:t>
            </a:r>
          </a:p>
        </p:txBody>
      </p:sp>
      <mc:AlternateContent xmlns:mc="http://schemas.openxmlformats.org/markup-compatibility/2006">
        <mc:Choice xmlns:a14="http://schemas.microsoft.com/office/drawing/2010/main" Requires="a14">
          <p:sp>
            <p:nvSpPr>
              <p:cNvPr id="17" name="Hộp Văn bản 16">
                <a:extLst>
                  <a:ext uri="{FF2B5EF4-FFF2-40B4-BE49-F238E27FC236}">
                    <a16:creationId xmlns:a16="http://schemas.microsoft.com/office/drawing/2014/main" id="{DBA59891-85B0-130F-3395-FC5C429F3F67}"/>
                  </a:ext>
                </a:extLst>
              </p:cNvPr>
              <p:cNvSpPr txBox="1"/>
              <p:nvPr/>
            </p:nvSpPr>
            <p:spPr>
              <a:xfrm>
                <a:off x="3173006" y="2161757"/>
                <a:ext cx="4672946" cy="760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4</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num>
                        <m:den>
                          <m:r>
                            <a:rPr lang="en-US" sz="2200" b="0" i="1" smtClean="0">
                              <a:latin typeface="Cambria Math" panose="02040503050406030204" pitchFamily="18" charset="0"/>
                            </a:rPr>
                            <m:t>9</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4</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7</m:t>
                          </m:r>
                        </m:num>
                        <m:den>
                          <m:r>
                            <a:rPr lang="en-US" sz="2200" b="0" i="1" smtClean="0">
                              <a:latin typeface="Cambria Math" panose="02040503050406030204" pitchFamily="18" charset="0"/>
                            </a:rPr>
                            <m:t>9</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4</m:t>
                          </m:r>
                        </m:num>
                        <m:den>
                          <m:r>
                            <a:rPr lang="en-US" sz="2200" b="0" i="1" smtClean="0">
                              <a:latin typeface="Cambria Math" panose="02040503050406030204" pitchFamily="18" charset="0"/>
                            </a:rPr>
                            <m:t>5</m:t>
                          </m:r>
                        </m:den>
                      </m:f>
                      <m:d>
                        <m:dPr>
                          <m:ctrlPr>
                            <a:rPr lang="en-US" sz="2200" b="0" i="1" smtClean="0">
                              <a:latin typeface="Cambria Math" panose="02040503050406030204" pitchFamily="18" charset="0"/>
                            </a:rPr>
                          </m:ctrlPr>
                        </m:dPr>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num>
                            <m:den>
                              <m:r>
                                <a:rPr lang="en-US" sz="2200" b="0" i="1" smtClean="0">
                                  <a:latin typeface="Cambria Math" panose="02040503050406030204" pitchFamily="18" charset="0"/>
                                </a:rPr>
                                <m:t>9</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7</m:t>
                              </m:r>
                            </m:num>
                            <m:den>
                              <m:r>
                                <a:rPr lang="en-US" sz="2200" b="0" i="1" smtClean="0">
                                  <a:latin typeface="Cambria Math" panose="02040503050406030204" pitchFamily="18" charset="0"/>
                                </a:rPr>
                                <m:t>9</m:t>
                              </m:r>
                            </m:den>
                          </m:f>
                        </m:e>
                      </m:d>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5</m:t>
                          </m:r>
                        </m:den>
                      </m:f>
                    </m:oMath>
                  </m:oMathPara>
                </a14:m>
                <a:endParaRPr lang="en-US" sz="2200" dirty="0"/>
              </a:p>
            </p:txBody>
          </p:sp>
        </mc:Choice>
        <mc:Fallback>
          <p:sp>
            <p:nvSpPr>
              <p:cNvPr id="17" name="Hộp Văn bản 16">
                <a:extLst>
                  <a:ext uri="{FF2B5EF4-FFF2-40B4-BE49-F238E27FC236}">
                    <a16:creationId xmlns:a16="http://schemas.microsoft.com/office/drawing/2014/main" id="{DBA59891-85B0-130F-3395-FC5C429F3F67}"/>
                  </a:ext>
                </a:extLst>
              </p:cNvPr>
              <p:cNvSpPr txBox="1">
                <a:spLocks noRot="1" noChangeAspect="1" noMove="1" noResize="1" noEditPoints="1" noAdjustHandles="1" noChangeArrowheads="1" noChangeShapeType="1" noTextEdit="1"/>
              </p:cNvSpPr>
              <p:nvPr/>
            </p:nvSpPr>
            <p:spPr>
              <a:xfrm>
                <a:off x="3173006" y="2161757"/>
                <a:ext cx="4672946" cy="7607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Hộp Văn bản 17">
                <a:extLst>
                  <a:ext uri="{FF2B5EF4-FFF2-40B4-BE49-F238E27FC236}">
                    <a16:creationId xmlns:a16="http://schemas.microsoft.com/office/drawing/2014/main" id="{ED663008-1B9F-4763-B789-FAD62C7A34E4}"/>
                  </a:ext>
                </a:extLst>
              </p:cNvPr>
              <p:cNvSpPr txBox="1"/>
              <p:nvPr/>
            </p:nvSpPr>
            <p:spPr>
              <a:xfrm>
                <a:off x="3173006" y="2966314"/>
                <a:ext cx="4452116" cy="6429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4</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−1</m:t>
                          </m:r>
                        </m:e>
                      </m:d>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−4</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−5</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=−1</m:t>
                      </m:r>
                    </m:oMath>
                  </m:oMathPara>
                </a14:m>
                <a:endParaRPr lang="en-US" sz="2200" dirty="0"/>
              </a:p>
            </p:txBody>
          </p:sp>
        </mc:Choice>
        <mc:Fallback>
          <p:sp>
            <p:nvSpPr>
              <p:cNvPr id="18" name="Hộp Văn bản 17">
                <a:extLst>
                  <a:ext uri="{FF2B5EF4-FFF2-40B4-BE49-F238E27FC236}">
                    <a16:creationId xmlns:a16="http://schemas.microsoft.com/office/drawing/2014/main" id="{ED663008-1B9F-4763-B789-FAD62C7A34E4}"/>
                  </a:ext>
                </a:extLst>
              </p:cNvPr>
              <p:cNvSpPr txBox="1">
                <a:spLocks noRot="1" noChangeAspect="1" noMove="1" noResize="1" noEditPoints="1" noAdjustHandles="1" noChangeArrowheads="1" noChangeShapeType="1" noTextEdit="1"/>
              </p:cNvSpPr>
              <p:nvPr/>
            </p:nvSpPr>
            <p:spPr>
              <a:xfrm>
                <a:off x="3173006" y="2966314"/>
                <a:ext cx="4452116" cy="642933"/>
              </a:xfrm>
              <a:prstGeom prst="rect">
                <a:avLst/>
              </a:prstGeom>
              <a:blipFill>
                <a:blip r:embed="rId8"/>
                <a:stretch>
                  <a:fillRect/>
                </a:stretch>
              </a:blipFill>
            </p:spPr>
            <p:txBody>
              <a:bodyPr/>
              <a:lstStyle/>
              <a:p>
                <a:r>
                  <a:rPr lang="en-US">
                    <a:noFill/>
                  </a:rPr>
                  <a:t> </a:t>
                </a:r>
              </a:p>
            </p:txBody>
          </p:sp>
        </mc:Fallback>
      </mc:AlternateContent>
      <p:pic>
        <p:nvPicPr>
          <p:cNvPr id="19" name="Picture 6">
            <a:extLst>
              <a:ext uri="{FF2B5EF4-FFF2-40B4-BE49-F238E27FC236}">
                <a16:creationId xmlns:a16="http://schemas.microsoft.com/office/drawing/2014/main" id="{A1FF63C2-5A8C-02A4-5210-4EEC7D415F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384" y="4038352"/>
            <a:ext cx="1458796" cy="1105148"/>
          </a:xfrm>
          <a:prstGeom prst="rect">
            <a:avLst/>
          </a:prstGeom>
        </p:spPr>
      </p:pic>
      <p:pic>
        <p:nvPicPr>
          <p:cNvPr id="20" name="Picture 4">
            <a:extLst>
              <a:ext uri="{FF2B5EF4-FFF2-40B4-BE49-F238E27FC236}">
                <a16:creationId xmlns:a16="http://schemas.microsoft.com/office/drawing/2014/main" id="{E264BE91-3085-B88C-6336-548A27B41A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685094" y="557589"/>
            <a:ext cx="1180300" cy="1238865"/>
          </a:xfrm>
          <a:prstGeom prst="rect">
            <a:avLst/>
          </a:prstGeom>
        </p:spPr>
      </p:pic>
      <p:sp>
        <p:nvSpPr>
          <p:cNvPr id="22" name="Hộp Văn bản 21">
            <a:extLst>
              <a:ext uri="{FF2B5EF4-FFF2-40B4-BE49-F238E27FC236}">
                <a16:creationId xmlns:a16="http://schemas.microsoft.com/office/drawing/2014/main" id="{7F30B464-33E5-A76C-4FAB-E3A6D7EA6804}"/>
              </a:ext>
            </a:extLst>
          </p:cNvPr>
          <p:cNvSpPr txBox="1"/>
          <p:nvPr/>
        </p:nvSpPr>
        <p:spPr>
          <a:xfrm>
            <a:off x="3576202" y="313253"/>
            <a:ext cx="3971003" cy="584775"/>
          </a:xfrm>
          <a:prstGeom prst="rect">
            <a:avLst/>
          </a:prstGeom>
          <a:noFill/>
        </p:spPr>
        <p:txBody>
          <a:bodyPr wrap="square">
            <a:spAutoFit/>
          </a:bodyPr>
          <a:lstStyle/>
          <a:p>
            <a:r>
              <a:rPr kumimoji="0" lang="en-US" sz="3200" b="0" i="0" u="none" strike="noStrike" kern="0" cap="none" spc="0" normalizeH="0" baseline="0" noProof="0" dirty="0" err="1">
                <a:ln>
                  <a:noFill/>
                </a:ln>
                <a:solidFill>
                  <a:srgbClr val="000000"/>
                </a:solidFill>
                <a:effectLst/>
                <a:uLnTx/>
                <a:uFillTx/>
                <a:latin typeface="Arial"/>
                <a:cs typeface="Arial"/>
                <a:sym typeface="Arial"/>
              </a:rPr>
              <a:t>Tính</a:t>
            </a:r>
            <a:r>
              <a:rPr kumimoji="0" lang="en-US" sz="3200" b="0" i="0" u="none" strike="noStrike" kern="0" cap="none" spc="0" normalizeH="0" baseline="0" noProof="0" dirty="0">
                <a:ln>
                  <a:noFill/>
                </a:ln>
                <a:solidFill>
                  <a:srgbClr val="000000"/>
                </a:solidFill>
                <a:effectLst/>
                <a:uLnTx/>
                <a:uFillTx/>
                <a:latin typeface="Arial"/>
                <a:cs typeface="Arial"/>
                <a:sym typeface="Arial"/>
              </a:rPr>
              <a:t> </a:t>
            </a:r>
            <a:r>
              <a:rPr kumimoji="0" lang="en-US" sz="32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3200" b="0" i="0" u="none" strike="noStrike" kern="0" cap="none" spc="0" normalizeH="0" baseline="0" noProof="0" dirty="0">
                <a:ln>
                  <a:noFill/>
                </a:ln>
                <a:solidFill>
                  <a:srgbClr val="000000"/>
                </a:solidFill>
                <a:effectLst/>
                <a:uLnTx/>
                <a:uFillTx/>
                <a:latin typeface="Arial"/>
                <a:cs typeface="Arial"/>
                <a:sym typeface="Arial"/>
              </a:rPr>
              <a:t> </a:t>
            </a:r>
            <a:r>
              <a:rPr kumimoji="0" lang="en-US" sz="3200" b="0" i="0" u="none" strike="noStrike" kern="0" cap="none" spc="0" normalizeH="0" baseline="0" noProof="0" dirty="0" err="1">
                <a:ln>
                  <a:noFill/>
                </a:ln>
                <a:solidFill>
                  <a:srgbClr val="000000"/>
                </a:solidFill>
                <a:effectLst/>
                <a:uLnTx/>
                <a:uFillTx/>
                <a:latin typeface="Arial"/>
                <a:cs typeface="Arial"/>
                <a:sym typeface="Arial"/>
              </a:rPr>
              <a:t>cách</a:t>
            </a:r>
            <a:r>
              <a:rPr kumimoji="0" lang="en-US" sz="3200" b="0" i="0" u="none" strike="noStrike" kern="0" cap="none" spc="0" normalizeH="0" baseline="0" noProof="0" dirty="0">
                <a:ln>
                  <a:noFill/>
                </a:ln>
                <a:solidFill>
                  <a:srgbClr val="000000"/>
                </a:solidFill>
                <a:effectLst/>
                <a:uLnTx/>
                <a:uFillTx/>
                <a:latin typeface="Arial"/>
                <a:cs typeface="Arial"/>
                <a:sym typeface="Arial"/>
              </a:rPr>
              <a:t> </a:t>
            </a:r>
            <a:r>
              <a:rPr kumimoji="0" lang="en-US" sz="3200" b="0" i="0" u="none" strike="noStrike" kern="0" cap="none" spc="0" normalizeH="0" baseline="0" noProof="0" dirty="0" err="1">
                <a:ln>
                  <a:noFill/>
                </a:ln>
                <a:solidFill>
                  <a:srgbClr val="000000"/>
                </a:solidFill>
                <a:effectLst/>
                <a:uLnTx/>
                <a:uFillTx/>
                <a:latin typeface="Arial"/>
                <a:cs typeface="Arial"/>
                <a:sym typeface="Arial"/>
              </a:rPr>
              <a:t>hợp</a:t>
            </a:r>
            <a:r>
              <a:rPr kumimoji="0" lang="en-US" sz="3200" b="0" i="0" u="none" strike="noStrike" kern="0" cap="none" spc="0" normalizeH="0" baseline="0" noProof="0" dirty="0">
                <a:ln>
                  <a:noFill/>
                </a:ln>
                <a:solidFill>
                  <a:srgbClr val="000000"/>
                </a:solidFill>
                <a:effectLst/>
                <a:uLnTx/>
                <a:uFillTx/>
                <a:latin typeface="Arial"/>
                <a:cs typeface="Arial"/>
                <a:sym typeface="Arial"/>
              </a:rPr>
              <a:t> </a:t>
            </a:r>
            <a:r>
              <a:rPr kumimoji="0" lang="en-US" sz="3200" b="0" i="0" u="none" strike="noStrike" kern="0" cap="none" spc="0" normalizeH="0" baseline="0" noProof="0" dirty="0" err="1">
                <a:ln>
                  <a:noFill/>
                </a:ln>
                <a:solidFill>
                  <a:srgbClr val="000000"/>
                </a:solidFill>
                <a:effectLst/>
                <a:uLnTx/>
                <a:uFillTx/>
                <a:latin typeface="Arial"/>
                <a:cs typeface="Arial"/>
                <a:sym typeface="Arial"/>
              </a:rPr>
              <a:t>lí</a:t>
            </a:r>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6" name="Rounded Rectangle 9">
            <a:extLst>
              <a:ext uri="{FF2B5EF4-FFF2-40B4-BE49-F238E27FC236}">
                <a16:creationId xmlns:a16="http://schemas.microsoft.com/office/drawing/2014/main" id="{AFC32A1E-3D04-933A-F1CC-512BEE92935D}"/>
              </a:ext>
            </a:extLst>
          </p:cNvPr>
          <p:cNvSpPr/>
          <p:nvPr/>
        </p:nvSpPr>
        <p:spPr>
          <a:xfrm>
            <a:off x="188516" y="833967"/>
            <a:ext cx="1016000" cy="660400"/>
          </a:xfrm>
          <a:prstGeom prst="round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2667" b="1" dirty="0">
                <a:solidFill>
                  <a:schemeClr val="bg1"/>
                </a:solidFill>
                <a:latin typeface="Arial" panose="020B0604020202020204" pitchFamily="34" charset="0"/>
                <a:cs typeface="Arial" panose="020B0604020202020204" pitchFamily="34" charset="0"/>
              </a:rPr>
              <a:t>HĐ6</a:t>
            </a:r>
          </a:p>
        </p:txBody>
      </p:sp>
      <p:sp>
        <p:nvSpPr>
          <p:cNvPr id="7" name="Hộp Văn bản 6">
            <a:extLst>
              <a:ext uri="{FF2B5EF4-FFF2-40B4-BE49-F238E27FC236}">
                <a16:creationId xmlns:a16="http://schemas.microsoft.com/office/drawing/2014/main" id="{A38F1B3F-47A6-E417-0AFD-1A2F376A3F48}"/>
              </a:ext>
            </a:extLst>
          </p:cNvPr>
          <p:cNvSpPr txBox="1"/>
          <p:nvPr/>
        </p:nvSpPr>
        <p:spPr>
          <a:xfrm>
            <a:off x="131366" y="269197"/>
            <a:ext cx="2513830"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a:t>b) </a:t>
            </a:r>
            <a:r>
              <a:rPr lang="en-US" sz="2400" dirty="0" err="1"/>
              <a:t>Số</a:t>
            </a:r>
            <a:r>
              <a:rPr lang="en-US" sz="2400" dirty="0"/>
              <a:t> </a:t>
            </a:r>
            <a:r>
              <a:rPr lang="en-US" sz="2400" dirty="0" err="1"/>
              <a:t>nghịch</a:t>
            </a:r>
            <a:r>
              <a:rPr lang="en-US" sz="2400" dirty="0"/>
              <a:t> </a:t>
            </a:r>
            <a:r>
              <a:rPr lang="en-US" sz="2400" dirty="0" err="1"/>
              <a:t>đảo</a:t>
            </a:r>
            <a:endParaRPr lang="en-US" sz="2400" dirty="0"/>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6D8CA0E6-0E45-4175-3360-87B8D40A8B3F}"/>
                  </a:ext>
                </a:extLst>
              </p:cNvPr>
              <p:cNvSpPr txBox="1"/>
              <p:nvPr/>
            </p:nvSpPr>
            <p:spPr>
              <a:xfrm>
                <a:off x="1424000" y="888593"/>
                <a:ext cx="6486071" cy="586571"/>
              </a:xfrm>
              <a:prstGeom prst="rect">
                <a:avLst/>
              </a:prstGeom>
              <a:noFill/>
            </p:spPr>
            <p:txBody>
              <a:bodyPr wrap="none" rtlCol="0">
                <a:spAutoFit/>
              </a:bodyPr>
              <a:lstStyle/>
              <a:p>
                <a:r>
                  <a:rPr lang="en-US" sz="2400" dirty="0"/>
                  <a:t>Phân </a:t>
                </a:r>
                <a:r>
                  <a:rPr lang="en-US" sz="2400" dirty="0" err="1"/>
                  <a:t>số</a:t>
                </a:r>
                <a:r>
                  <a:rPr lang="en-US" sz="2400" dirty="0"/>
                  <a:t> </a:t>
                </a:r>
                <a:r>
                  <a:rPr lang="en-US" sz="2400" dirty="0" err="1"/>
                  <a:t>nghịch</a:t>
                </a:r>
                <a:r>
                  <a:rPr lang="en-US" sz="2400" dirty="0"/>
                  <a:t> </a:t>
                </a:r>
                <a:r>
                  <a:rPr lang="en-US" sz="2400" dirty="0" err="1"/>
                  <a:t>đảo</a:t>
                </a:r>
                <a:r>
                  <a:rPr lang="en-US" sz="2400" dirty="0"/>
                  <a:t> </a:t>
                </a:r>
                <a:r>
                  <a:rPr lang="en-US" sz="2400" dirty="0" err="1"/>
                  <a:t>của</a:t>
                </a:r>
                <a:r>
                  <a:rPr lang="en-US" sz="2400" dirty="0"/>
                  <a:t>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𝑚</m:t>
                        </m:r>
                      </m:num>
                      <m:den>
                        <m:r>
                          <a:rPr lang="en-US" sz="2400" b="0" i="1" smtClean="0">
                            <a:latin typeface="Cambria Math" panose="02040503050406030204" pitchFamily="18" charset="0"/>
                          </a:rPr>
                          <m:t>𝑛</m:t>
                        </m:r>
                      </m:den>
                    </m:f>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𝑚</m:t>
                        </m:r>
                        <m:r>
                          <a:rPr lang="en-US" sz="2400" b="0" i="1" smtClean="0">
                            <a:latin typeface="Cambria Math" panose="02040503050406030204" pitchFamily="18" charset="0"/>
                            <a:ea typeface="Cambria Math" panose="02040503050406030204" pitchFamily="18" charset="0"/>
                          </a:rPr>
                          <m:t>≠0, </m:t>
                        </m:r>
                        <m:r>
                          <a:rPr lang="en-US" sz="2400" b="0" i="1" smtClean="0">
                            <a:latin typeface="Cambria Math" panose="02040503050406030204" pitchFamily="18" charset="0"/>
                            <a:ea typeface="Cambria Math" panose="02040503050406030204" pitchFamily="18" charset="0"/>
                          </a:rPr>
                          <m:t>𝑛</m:t>
                        </m:r>
                        <m:r>
                          <a:rPr lang="en-US" sz="2400" b="0" i="1" smtClean="0">
                            <a:latin typeface="Cambria Math" panose="02040503050406030204" pitchFamily="18" charset="0"/>
                            <a:ea typeface="Cambria Math" panose="02040503050406030204" pitchFamily="18" charset="0"/>
                          </a:rPr>
                          <m:t>≠0</m:t>
                        </m:r>
                      </m:e>
                    </m:d>
                  </m:oMath>
                </a14:m>
                <a:r>
                  <a:rPr lang="en-US" sz="2400" dirty="0"/>
                  <a:t> </a:t>
                </a:r>
                <a:r>
                  <a:rPr lang="en-US" sz="2400" dirty="0" err="1"/>
                  <a:t>là</a:t>
                </a:r>
                <a:r>
                  <a:rPr lang="en-US" sz="2400" dirty="0"/>
                  <a:t>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𝑛</m:t>
                        </m:r>
                      </m:num>
                      <m:den>
                        <m:r>
                          <a:rPr lang="en-US" sz="2400" b="0" i="1" smtClean="0">
                            <a:latin typeface="Cambria Math" panose="02040503050406030204" pitchFamily="18" charset="0"/>
                          </a:rPr>
                          <m:t>𝑚</m:t>
                        </m:r>
                      </m:den>
                    </m:f>
                  </m:oMath>
                </a14:m>
                <a:endParaRPr lang="en-US" sz="2400" dirty="0"/>
              </a:p>
            </p:txBody>
          </p:sp>
        </mc:Choice>
        <mc:Fallback xmlns="">
          <p:sp>
            <p:nvSpPr>
              <p:cNvPr id="3" name="Hộp Văn bản 2">
                <a:extLst>
                  <a:ext uri="{FF2B5EF4-FFF2-40B4-BE49-F238E27FC236}">
                    <a16:creationId xmlns:a16="http://schemas.microsoft.com/office/drawing/2014/main" id="{6D8CA0E6-0E45-4175-3360-87B8D40A8B3F}"/>
                  </a:ext>
                </a:extLst>
              </p:cNvPr>
              <p:cNvSpPr txBox="1">
                <a:spLocks noRot="1" noChangeAspect="1" noMove="1" noResize="1" noEditPoints="1" noAdjustHandles="1" noChangeArrowheads="1" noChangeShapeType="1" noTextEdit="1"/>
              </p:cNvSpPr>
              <p:nvPr/>
            </p:nvSpPr>
            <p:spPr>
              <a:xfrm>
                <a:off x="1424000" y="888593"/>
                <a:ext cx="6486071" cy="586571"/>
              </a:xfrm>
              <a:prstGeom prst="rect">
                <a:avLst/>
              </a:prstGeom>
              <a:blipFill>
                <a:blip r:embed="rId3"/>
                <a:stretch>
                  <a:fillRect l="-1504" t="-1042"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3081439F-A2DB-BC6A-948E-532755F9BA91}"/>
                  </a:ext>
                </a:extLst>
              </p:cNvPr>
              <p:cNvSpPr txBox="1"/>
              <p:nvPr/>
            </p:nvSpPr>
            <p:spPr>
              <a:xfrm>
                <a:off x="65683" y="2572299"/>
                <a:ext cx="9012634" cy="219207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200" dirty="0"/>
                  <a:t>Số </a:t>
                </a:r>
                <a:r>
                  <a:rPr lang="en-US" sz="2200" dirty="0" err="1"/>
                  <a:t>nghịch</a:t>
                </a:r>
                <a:r>
                  <a:rPr lang="en-US" sz="2200" dirty="0"/>
                  <a:t> </a:t>
                </a:r>
                <a:r>
                  <a:rPr lang="en-US" sz="2200" dirty="0" err="1"/>
                  <a:t>đảo</a:t>
                </a:r>
                <a:r>
                  <a:rPr lang="en-US" sz="2200" dirty="0"/>
                  <a:t> </a:t>
                </a:r>
                <a:r>
                  <a:rPr lang="en-US" sz="2200" dirty="0" err="1"/>
                  <a:t>của</a:t>
                </a:r>
                <a:r>
                  <a:rPr lang="en-US" sz="2200" dirty="0"/>
                  <a:t> </a:t>
                </a:r>
                <a:r>
                  <a:rPr lang="en-US" sz="2200" dirty="0" err="1"/>
                  <a:t>số</a:t>
                </a:r>
                <a:r>
                  <a:rPr lang="en-US" sz="2200" dirty="0"/>
                  <a:t> </a:t>
                </a:r>
                <a:r>
                  <a:rPr lang="en-US" sz="2200" dirty="0" err="1"/>
                  <a:t>hữu</a:t>
                </a:r>
                <a:r>
                  <a:rPr lang="en-US" sz="2200" dirty="0"/>
                  <a:t> </a:t>
                </a:r>
                <a:r>
                  <a:rPr lang="en-US" sz="2200" dirty="0" err="1"/>
                  <a:t>tỉ</a:t>
                </a:r>
                <a:r>
                  <a:rPr lang="en-US" sz="2200" dirty="0"/>
                  <a:t> a </a:t>
                </a:r>
                <a:r>
                  <a:rPr lang="en-US" sz="2200" dirty="0" err="1"/>
                  <a:t>khác</a:t>
                </a:r>
                <a:r>
                  <a:rPr lang="en-US" sz="2200" dirty="0"/>
                  <a:t> 0 </a:t>
                </a:r>
                <a:r>
                  <a:rPr lang="en-US" sz="2200" dirty="0" err="1"/>
                  <a:t>kí</a:t>
                </a:r>
                <a:r>
                  <a:rPr lang="en-US" sz="2200" dirty="0"/>
                  <a:t> </a:t>
                </a:r>
                <a:r>
                  <a:rPr lang="en-US" sz="2200" dirty="0" err="1"/>
                  <a:t>hiệu</a:t>
                </a:r>
                <a:r>
                  <a:rPr lang="en-US" sz="2200" dirty="0"/>
                  <a:t> </a:t>
                </a:r>
                <a:r>
                  <a:rPr lang="en-US" sz="2200" dirty="0" err="1"/>
                  <a:t>là</a:t>
                </a:r>
                <a:r>
                  <a:rPr lang="en-US" sz="2200" dirty="0"/>
                  <a:t> </a:t>
                </a:r>
                <a14:m>
                  <m:oMath xmlns:m="http://schemas.openxmlformats.org/officeDocument/2006/math">
                    <m:f>
                      <m:fPr>
                        <m:ctrlPr>
                          <a:rPr lang="en-US" sz="220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𝑎</m:t>
                        </m:r>
                      </m:den>
                    </m:f>
                  </m:oMath>
                </a14:m>
                <a:r>
                  <a:rPr lang="en-US" sz="2200" dirty="0"/>
                  <a:t>. Ta </a:t>
                </a:r>
                <a:r>
                  <a:rPr lang="en-US" sz="2200" dirty="0" err="1"/>
                  <a:t>có</a:t>
                </a:r>
                <a:r>
                  <a:rPr lang="en-US" sz="2200" dirty="0"/>
                  <a:t>: </a:t>
                </a:r>
                <a14:m>
                  <m:oMath xmlns:m="http://schemas.openxmlformats.org/officeDocument/2006/math">
                    <m:r>
                      <a:rPr lang="en-US" sz="2200" b="0" i="1" smtClean="0">
                        <a:latin typeface="Cambria Math" panose="02040503050406030204" pitchFamily="18" charset="0"/>
                      </a:rPr>
                      <m:t>𝑎</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𝑎</m:t>
                        </m:r>
                      </m:den>
                    </m:f>
                    <m:r>
                      <a:rPr lang="en-US" sz="2200" b="0" i="1" smtClean="0">
                        <a:latin typeface="Cambria Math" panose="02040503050406030204" pitchFamily="18" charset="0"/>
                      </a:rPr>
                      <m:t>=1</m:t>
                    </m:r>
                  </m:oMath>
                </a14:m>
                <a:r>
                  <a:rPr lang="en-US" sz="2200" dirty="0"/>
                  <a:t>.</a:t>
                </a:r>
              </a:p>
              <a:p>
                <a:pPr marL="342900" indent="-342900">
                  <a:lnSpc>
                    <a:spcPct val="150000"/>
                  </a:lnSpc>
                  <a:buFont typeface="Arial" panose="020B0604020202020204" pitchFamily="34" charset="0"/>
                  <a:buChar char="•"/>
                </a:pPr>
                <a:r>
                  <a:rPr lang="en-US" sz="2200" dirty="0" err="1"/>
                  <a:t>Số</a:t>
                </a:r>
                <a:r>
                  <a:rPr lang="en-US" sz="2200" dirty="0"/>
                  <a:t> </a:t>
                </a:r>
                <a:r>
                  <a:rPr lang="en-US" sz="2200" dirty="0" err="1"/>
                  <a:t>nghịch</a:t>
                </a:r>
                <a:r>
                  <a:rPr lang="en-US" sz="2200" dirty="0"/>
                  <a:t> </a:t>
                </a:r>
                <a:r>
                  <a:rPr lang="en-US" sz="2200" dirty="0" err="1"/>
                  <a:t>đảo</a:t>
                </a:r>
                <a:r>
                  <a:rPr lang="en-US" sz="2200" dirty="0"/>
                  <a:t> </a:t>
                </a:r>
                <a:r>
                  <a:rPr lang="en-US" sz="2200" dirty="0" err="1"/>
                  <a:t>của</a:t>
                </a:r>
                <a:r>
                  <a:rPr lang="en-US" sz="2200" dirty="0"/>
                  <a:t> </a:t>
                </a:r>
                <a:r>
                  <a:rPr lang="en-US" sz="2200" dirty="0" err="1"/>
                  <a:t>của</a:t>
                </a:r>
                <a:r>
                  <a:rPr lang="en-US" sz="2200" dirty="0"/>
                  <a:t> </a:t>
                </a:r>
                <a:r>
                  <a:rPr lang="en-US" sz="2200" dirty="0" err="1"/>
                  <a:t>số</a:t>
                </a:r>
                <a:r>
                  <a:rPr lang="en-US" sz="2200" dirty="0"/>
                  <a:t> </a:t>
                </a:r>
                <a:r>
                  <a:rPr lang="en-US" sz="2200" dirty="0" err="1"/>
                  <a:t>hữu</a:t>
                </a:r>
                <a:r>
                  <a:rPr lang="en-US" sz="2200" dirty="0"/>
                  <a:t> </a:t>
                </a:r>
                <a:r>
                  <a:rPr lang="en-US" sz="2200" dirty="0" err="1"/>
                  <a:t>tỉ</a:t>
                </a:r>
                <a:r>
                  <a:rPr lang="en-US" sz="2200" dirty="0"/>
                  <a:t> </a:t>
                </a:r>
                <a14:m>
                  <m:oMath xmlns:m="http://schemas.openxmlformats.org/officeDocument/2006/math">
                    <m:f>
                      <m:fPr>
                        <m:ctrlPr>
                          <a:rPr lang="en-US" sz="220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𝑎</m:t>
                        </m:r>
                      </m:den>
                    </m:f>
                  </m:oMath>
                </a14:m>
                <a:r>
                  <a:rPr lang="en-US" sz="2200" dirty="0"/>
                  <a:t> </a:t>
                </a:r>
                <a:r>
                  <a:rPr lang="en-US" sz="2200" dirty="0" err="1"/>
                  <a:t>là</a:t>
                </a:r>
                <a:r>
                  <a:rPr lang="en-US" sz="2200" dirty="0"/>
                  <a:t> a.</a:t>
                </a:r>
              </a:p>
              <a:p>
                <a:pPr marL="342900" indent="-342900">
                  <a:lnSpc>
                    <a:spcPct val="150000"/>
                  </a:lnSpc>
                  <a:buFont typeface="Arial" panose="020B0604020202020204" pitchFamily="34" charset="0"/>
                  <a:buChar char="•"/>
                </a:pPr>
                <a:r>
                  <a:rPr lang="en-US" sz="2200" dirty="0" err="1"/>
                  <a:t>Nếu</a:t>
                </a:r>
                <a:r>
                  <a:rPr lang="en-US" sz="2200" dirty="0"/>
                  <a:t> </a:t>
                </a:r>
                <a:r>
                  <a:rPr lang="en-US" sz="2200" dirty="0" err="1"/>
                  <a:t>a,b</a:t>
                </a:r>
                <a:r>
                  <a:rPr lang="en-US" sz="2200" dirty="0"/>
                  <a:t> </a:t>
                </a:r>
                <a:r>
                  <a:rPr lang="en-US" sz="2200" dirty="0" err="1"/>
                  <a:t>là</a:t>
                </a:r>
                <a:r>
                  <a:rPr lang="en-US" sz="2200" dirty="0"/>
                  <a:t> </a:t>
                </a:r>
                <a:r>
                  <a:rPr lang="en-US" sz="2200" dirty="0" err="1"/>
                  <a:t>hai</a:t>
                </a:r>
                <a:r>
                  <a:rPr lang="en-US" sz="2200" dirty="0"/>
                  <a:t> </a:t>
                </a:r>
                <a:r>
                  <a:rPr lang="en-US" sz="2200" dirty="0" err="1"/>
                  <a:t>số</a:t>
                </a:r>
                <a:r>
                  <a:rPr lang="en-US" sz="2200" dirty="0"/>
                  <a:t> </a:t>
                </a:r>
                <a:r>
                  <a:rPr lang="en-US" sz="2200" dirty="0" err="1"/>
                  <a:t>hữu</a:t>
                </a:r>
                <a:r>
                  <a:rPr lang="en-US" sz="2200" dirty="0"/>
                  <a:t> </a:t>
                </a:r>
                <a:r>
                  <a:rPr lang="en-US" sz="2200" dirty="0" err="1"/>
                  <a:t>tỉ</a:t>
                </a:r>
                <a:r>
                  <a:rPr lang="en-US" sz="2200" dirty="0"/>
                  <a:t> </a:t>
                </a:r>
                <a:r>
                  <a:rPr lang="en-US" sz="2200" dirty="0" err="1"/>
                  <a:t>và</a:t>
                </a:r>
                <a:r>
                  <a:rPr lang="en-US" sz="2200" dirty="0"/>
                  <a:t> </a:t>
                </a:r>
                <a14:m>
                  <m:oMath xmlns:m="http://schemas.openxmlformats.org/officeDocument/2006/math">
                    <m:r>
                      <a:rPr lang="en-US" sz="2200" b="0" i="1" smtClean="0">
                        <a:latin typeface="Cambria Math" panose="02040503050406030204" pitchFamily="18" charset="0"/>
                      </a:rPr>
                      <m:t>𝑏</m:t>
                    </m:r>
                    <m:r>
                      <a:rPr lang="en-US" sz="2200" b="0" i="1" smtClean="0">
                        <a:latin typeface="Cambria Math" panose="02040503050406030204" pitchFamily="18" charset="0"/>
                        <a:ea typeface="Cambria Math" panose="02040503050406030204" pitchFamily="18" charset="0"/>
                      </a:rPr>
                      <m:t>≠0</m:t>
                    </m:r>
                  </m:oMath>
                </a14:m>
                <a:r>
                  <a:rPr lang="en-US" sz="2200" dirty="0"/>
                  <a:t> </a:t>
                </a:r>
                <a:r>
                  <a:rPr lang="en-US" sz="2200" dirty="0" err="1"/>
                  <a:t>thì</a:t>
                </a:r>
                <a:r>
                  <a:rPr lang="en-US" sz="2200" dirty="0"/>
                  <a:t> </a:t>
                </a:r>
                <a14:m>
                  <m:oMath xmlns:m="http://schemas.openxmlformats.org/officeDocument/2006/math">
                    <m:r>
                      <a:rPr lang="en-US" sz="2200" b="0" i="1" smtClean="0">
                        <a:latin typeface="Cambria Math" panose="02040503050406030204" pitchFamily="18" charset="0"/>
                      </a:rPr>
                      <m:t>𝑎</m:t>
                    </m:r>
                    <m:r>
                      <a:rPr lang="en-US" sz="2200" b="0" i="1" smtClean="0">
                        <a:latin typeface="Cambria Math" panose="02040503050406030204" pitchFamily="18" charset="0"/>
                      </a:rPr>
                      <m:t>:</m:t>
                    </m:r>
                    <m:r>
                      <a:rPr lang="en-US" sz="2200" b="0" i="1" smtClean="0">
                        <a:latin typeface="Cambria Math" panose="02040503050406030204" pitchFamily="18" charset="0"/>
                      </a:rPr>
                      <m:t>𝑏</m:t>
                    </m:r>
                    <m:r>
                      <a:rPr lang="en-US" sz="2200" b="0" i="1" smtClean="0">
                        <a:latin typeface="Cambria Math" panose="02040503050406030204" pitchFamily="18" charset="0"/>
                      </a:rPr>
                      <m:t>=</m:t>
                    </m:r>
                    <m:r>
                      <a:rPr lang="en-US" sz="2200" b="0" i="1" smtClean="0">
                        <a:latin typeface="Cambria Math" panose="02040503050406030204" pitchFamily="18" charset="0"/>
                      </a:rPr>
                      <m:t>𝑎</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𝑏</m:t>
                        </m:r>
                      </m:den>
                    </m:f>
                  </m:oMath>
                </a14:m>
                <a:endParaRPr lang="en-US" sz="2200" dirty="0"/>
              </a:p>
            </p:txBody>
          </p:sp>
        </mc:Choice>
        <mc:Fallback xmlns="">
          <p:sp>
            <p:nvSpPr>
              <p:cNvPr id="11" name="Hộp Văn bản 10">
                <a:extLst>
                  <a:ext uri="{FF2B5EF4-FFF2-40B4-BE49-F238E27FC236}">
                    <a16:creationId xmlns:a16="http://schemas.microsoft.com/office/drawing/2014/main" id="{3081439F-A2DB-BC6A-948E-532755F9BA91}"/>
                  </a:ext>
                </a:extLst>
              </p:cNvPr>
              <p:cNvSpPr txBox="1">
                <a:spLocks noRot="1" noChangeAspect="1" noMove="1" noResize="1" noEditPoints="1" noAdjustHandles="1" noChangeArrowheads="1" noChangeShapeType="1" noTextEdit="1"/>
              </p:cNvSpPr>
              <p:nvPr/>
            </p:nvSpPr>
            <p:spPr>
              <a:xfrm>
                <a:off x="65683" y="2572299"/>
                <a:ext cx="9012634" cy="2192075"/>
              </a:xfrm>
              <a:prstGeom prst="rect">
                <a:avLst/>
              </a:prstGeom>
              <a:blipFill>
                <a:blip r:embed="rId4"/>
                <a:stretch>
                  <a:fillRect l="-812" b="-1111"/>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C5000162-CF0A-AFAB-CC5D-6EDF8F47BC83}"/>
              </a:ext>
            </a:extLst>
          </p:cNvPr>
          <p:cNvSpPr txBox="1"/>
          <p:nvPr/>
        </p:nvSpPr>
        <p:spPr>
          <a:xfrm>
            <a:off x="429419" y="2054692"/>
            <a:ext cx="1550194" cy="461665"/>
          </a:xfrm>
          <a:prstGeom prst="rect">
            <a:avLst/>
          </a:prstGeom>
          <a:noFill/>
        </p:spPr>
        <p:txBody>
          <a:bodyPr wrap="square" rtlCol="0">
            <a:spAutoFit/>
          </a:bodyPr>
          <a:lstStyle/>
          <a:p>
            <a:r>
              <a:rPr lang="en-US" sz="2400" b="1" dirty="0" err="1"/>
              <a:t>Nhận</a:t>
            </a:r>
            <a:r>
              <a:rPr lang="en-US" sz="2400" b="1" dirty="0"/>
              <a:t> </a:t>
            </a:r>
            <a:r>
              <a:rPr lang="en-US" sz="2400" b="1" dirty="0" err="1"/>
              <a:t>xét</a:t>
            </a:r>
            <a:endParaRPr lang="en-US" sz="2400" b="1" dirty="0"/>
          </a:p>
        </p:txBody>
      </p:sp>
      <p:pic>
        <p:nvPicPr>
          <p:cNvPr id="8" name="Picture 9">
            <a:extLst>
              <a:ext uri="{FF2B5EF4-FFF2-40B4-BE49-F238E27FC236}">
                <a16:creationId xmlns:a16="http://schemas.microsoft.com/office/drawing/2014/main" id="{532748B4-1F42-E5E4-29F6-B325876811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018572" y="1809201"/>
            <a:ext cx="749531" cy="762000"/>
          </a:xfrm>
          <a:prstGeom prst="rect">
            <a:avLst/>
          </a:prstGeom>
        </p:spPr>
      </p:pic>
      <p:pic>
        <p:nvPicPr>
          <p:cNvPr id="9" name="Picture 5">
            <a:extLst>
              <a:ext uri="{FF2B5EF4-FFF2-40B4-BE49-F238E27FC236}">
                <a16:creationId xmlns:a16="http://schemas.microsoft.com/office/drawing/2014/main" id="{210DCC1D-1B21-253B-C7AF-9793CD3DD3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19287" y="3495523"/>
            <a:ext cx="1324713" cy="1759885"/>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9" name="Hộp Văn bản 8">
            <a:extLst>
              <a:ext uri="{FF2B5EF4-FFF2-40B4-BE49-F238E27FC236}">
                <a16:creationId xmlns:a16="http://schemas.microsoft.com/office/drawing/2014/main" id="{4B39275A-B380-AE8F-06B4-BCD87BB3C422}"/>
              </a:ext>
            </a:extLst>
          </p:cNvPr>
          <p:cNvSpPr txBox="1"/>
          <p:nvPr/>
        </p:nvSpPr>
        <p:spPr>
          <a:xfrm>
            <a:off x="2000249" y="205379"/>
            <a:ext cx="6887498" cy="507831"/>
          </a:xfrm>
          <a:prstGeom prst="rect">
            <a:avLst/>
          </a:prstGeom>
          <a:noFill/>
        </p:spPr>
        <p:txBody>
          <a:bodyPr wrap="square" rtlCol="0">
            <a:spAutoFit/>
          </a:bodyPr>
          <a:lstStyle/>
          <a:p>
            <a:r>
              <a:rPr lang="en-US" sz="2600" dirty="0" err="1"/>
              <a:t>Tìm</a:t>
            </a:r>
            <a:r>
              <a:rPr lang="en-US" sz="2600" dirty="0"/>
              <a:t> </a:t>
            </a:r>
            <a:r>
              <a:rPr lang="en-US" sz="2600" dirty="0" err="1"/>
              <a:t>số</a:t>
            </a:r>
            <a:r>
              <a:rPr lang="en-US" sz="2600" dirty="0"/>
              <a:t> </a:t>
            </a:r>
            <a:r>
              <a:rPr lang="en-US" sz="2700" dirty="0" err="1"/>
              <a:t>nghịch</a:t>
            </a:r>
            <a:r>
              <a:rPr lang="en-US" sz="2600" dirty="0"/>
              <a:t> </a:t>
            </a:r>
            <a:r>
              <a:rPr lang="en-US" sz="2600" dirty="0" err="1"/>
              <a:t>đảo</a:t>
            </a:r>
            <a:r>
              <a:rPr lang="en-US" sz="2600" dirty="0"/>
              <a:t> </a:t>
            </a:r>
            <a:r>
              <a:rPr lang="en-US" sz="2600" dirty="0" err="1"/>
              <a:t>của</a:t>
            </a:r>
            <a:r>
              <a:rPr lang="en-US" sz="2600" dirty="0"/>
              <a:t> </a:t>
            </a:r>
            <a:r>
              <a:rPr lang="en-US" sz="2600" dirty="0" err="1"/>
              <a:t>mỗi</a:t>
            </a:r>
            <a:r>
              <a:rPr lang="en-US" sz="2600" dirty="0"/>
              <a:t> </a:t>
            </a:r>
            <a:r>
              <a:rPr lang="en-US" sz="2600" dirty="0" err="1"/>
              <a:t>số</a:t>
            </a:r>
            <a:r>
              <a:rPr lang="en-US" sz="2600" dirty="0"/>
              <a:t> </a:t>
            </a:r>
            <a:r>
              <a:rPr lang="en-US" sz="2600" dirty="0" err="1"/>
              <a:t>hữu</a:t>
            </a:r>
            <a:r>
              <a:rPr lang="en-US" sz="2600" dirty="0"/>
              <a:t> </a:t>
            </a:r>
            <a:r>
              <a:rPr lang="en-US" sz="2600" dirty="0" err="1"/>
              <a:t>tỉ</a:t>
            </a:r>
            <a:r>
              <a:rPr lang="en-US" sz="2600" dirty="0"/>
              <a:t> </a:t>
            </a:r>
            <a:r>
              <a:rPr lang="en-US" sz="2600" dirty="0" err="1"/>
              <a:t>sau</a:t>
            </a:r>
            <a:endParaRPr lang="en-US" sz="2600" dirty="0"/>
          </a:p>
        </p:txBody>
      </p:sp>
      <p:sp>
        <p:nvSpPr>
          <p:cNvPr id="11" name="Hộp Văn bản 10">
            <a:extLst>
              <a:ext uri="{FF2B5EF4-FFF2-40B4-BE49-F238E27FC236}">
                <a16:creationId xmlns:a16="http://schemas.microsoft.com/office/drawing/2014/main" id="{18A4146B-3415-E68C-AC27-F5E2CCF1B40E}"/>
              </a:ext>
            </a:extLst>
          </p:cNvPr>
          <p:cNvSpPr txBox="1"/>
          <p:nvPr/>
        </p:nvSpPr>
        <p:spPr>
          <a:xfrm>
            <a:off x="278606" y="1101699"/>
            <a:ext cx="436338" cy="430887"/>
          </a:xfrm>
          <a:prstGeom prst="rect">
            <a:avLst/>
          </a:prstGeom>
          <a:noFill/>
        </p:spPr>
        <p:txBody>
          <a:bodyPr wrap="none" rtlCol="0">
            <a:spAutoFit/>
          </a:bodyPr>
          <a:lstStyle/>
          <a:p>
            <a:r>
              <a:rPr lang="en-US" sz="2200" dirty="0"/>
              <a:t>a)</a:t>
            </a:r>
          </a:p>
        </p:txBody>
      </p:sp>
      <mc:AlternateContent xmlns:mc="http://schemas.openxmlformats.org/markup-compatibility/2006">
        <mc:Choice xmlns:a14="http://schemas.microsoft.com/office/drawing/2010/main" Requires="a14">
          <p:sp>
            <p:nvSpPr>
              <p:cNvPr id="6" name="Hộp Văn bản 5">
                <a:extLst>
                  <a:ext uri="{FF2B5EF4-FFF2-40B4-BE49-F238E27FC236}">
                    <a16:creationId xmlns:a16="http://schemas.microsoft.com/office/drawing/2014/main" id="{2B8A67DF-CB80-8728-CA9C-98FDA44FF094}"/>
                  </a:ext>
                </a:extLst>
              </p:cNvPr>
              <p:cNvSpPr txBox="1"/>
              <p:nvPr/>
            </p:nvSpPr>
            <p:spPr>
              <a:xfrm>
                <a:off x="845552" y="970220"/>
                <a:ext cx="484107" cy="6924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9</m:t>
                          </m:r>
                        </m:den>
                      </m:f>
                    </m:oMath>
                  </m:oMathPara>
                </a14:m>
                <a:endParaRPr lang="en-US" sz="2400" dirty="0"/>
              </a:p>
            </p:txBody>
          </p:sp>
        </mc:Choice>
        <mc:Fallback>
          <p:sp>
            <p:nvSpPr>
              <p:cNvPr id="6" name="Hộp Văn bản 5">
                <a:extLst>
                  <a:ext uri="{FF2B5EF4-FFF2-40B4-BE49-F238E27FC236}">
                    <a16:creationId xmlns:a16="http://schemas.microsoft.com/office/drawing/2014/main" id="{2B8A67DF-CB80-8728-CA9C-98FDA44FF094}"/>
                  </a:ext>
                </a:extLst>
              </p:cNvPr>
              <p:cNvSpPr txBox="1">
                <a:spLocks noRot="1" noChangeAspect="1" noMove="1" noResize="1" noEditPoints="1" noAdjustHandles="1" noChangeArrowheads="1" noChangeShapeType="1" noTextEdit="1"/>
              </p:cNvSpPr>
              <p:nvPr/>
            </p:nvSpPr>
            <p:spPr>
              <a:xfrm>
                <a:off x="845552" y="970220"/>
                <a:ext cx="484107" cy="69249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Hộp Văn bản 6">
                <a:extLst>
                  <a:ext uri="{FF2B5EF4-FFF2-40B4-BE49-F238E27FC236}">
                    <a16:creationId xmlns:a16="http://schemas.microsoft.com/office/drawing/2014/main" id="{746B9CA7-B64C-855B-7E5B-5CC4142FB3DA}"/>
                  </a:ext>
                </a:extLst>
              </p:cNvPr>
              <p:cNvSpPr txBox="1"/>
              <p:nvPr/>
            </p:nvSpPr>
            <p:spPr>
              <a:xfrm>
                <a:off x="355515" y="1648068"/>
                <a:ext cx="6657406" cy="622222"/>
              </a:xfrm>
              <a:prstGeom prst="rect">
                <a:avLst/>
              </a:prstGeom>
              <a:noFill/>
            </p:spPr>
            <p:txBody>
              <a:bodyPr wrap="square" rtlCol="0">
                <a:spAutoFit/>
              </a:bodyPr>
              <a:lstStyle/>
              <a:p>
                <a:r>
                  <a:rPr lang="en-US" sz="2400" dirty="0"/>
                  <a:t>Số </a:t>
                </a:r>
                <a:r>
                  <a:rPr lang="en-US" sz="2400" dirty="0" err="1"/>
                  <a:t>nghịch</a:t>
                </a:r>
                <a:r>
                  <a:rPr lang="en-US" sz="2400" dirty="0"/>
                  <a:t> </a:t>
                </a:r>
                <a:r>
                  <a:rPr lang="en-US" sz="2400" dirty="0" err="1"/>
                  <a:t>đảo</a:t>
                </a:r>
                <a:r>
                  <a:rPr lang="en-US" sz="2400" dirty="0"/>
                  <a:t> </a:t>
                </a:r>
                <a:r>
                  <a:rPr lang="en-US" sz="2400" dirty="0" err="1"/>
                  <a:t>của</a:t>
                </a:r>
                <a:r>
                  <a:rPr lang="en-US" sz="2400" dirty="0"/>
                  <a:t> </a:t>
                </a: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9</m:t>
                        </m:r>
                      </m:den>
                    </m:f>
                  </m:oMath>
                </a14:m>
                <a:r>
                  <a:rPr lang="en-US" sz="2400" dirty="0"/>
                  <a:t> </a:t>
                </a:r>
                <a:r>
                  <a:rPr lang="en-US" sz="2400" dirty="0" err="1"/>
                  <a:t>là</a:t>
                </a:r>
                <a:r>
                  <a:rPr lang="en-US" sz="2400" dirty="0"/>
                  <a:t>:    </a:t>
                </a:r>
                <a14:m>
                  <m:oMath xmlns:m="http://schemas.openxmlformats.org/officeDocument/2006/math">
                    <m:r>
                      <a:rPr lang="en-US" sz="2400" b="0" i="1" smtClean="0">
                        <a:latin typeface="Cambria Math" panose="02040503050406030204" pitchFamily="18" charset="0"/>
                      </a:rPr>
                      <m:t>1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9</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−9</m:t>
                        </m:r>
                      </m:num>
                      <m:den>
                        <m:r>
                          <a:rPr lang="en-US" sz="2400" b="0" i="1" smtClean="0">
                            <a:latin typeface="Cambria Math" panose="02040503050406030204" pitchFamily="18" charset="0"/>
                          </a:rPr>
                          <m:t>4</m:t>
                        </m:r>
                      </m:den>
                    </m:f>
                  </m:oMath>
                </a14:m>
                <a:r>
                  <a:rPr lang="en-US" sz="2400" dirty="0"/>
                  <a:t> .</a:t>
                </a:r>
              </a:p>
            </p:txBody>
          </p:sp>
        </mc:Choice>
        <mc:Fallback>
          <p:sp>
            <p:nvSpPr>
              <p:cNvPr id="7" name="Hộp Văn bản 6">
                <a:extLst>
                  <a:ext uri="{FF2B5EF4-FFF2-40B4-BE49-F238E27FC236}">
                    <a16:creationId xmlns:a16="http://schemas.microsoft.com/office/drawing/2014/main" id="{746B9CA7-B64C-855B-7E5B-5CC4142FB3DA}"/>
                  </a:ext>
                </a:extLst>
              </p:cNvPr>
              <p:cNvSpPr txBox="1">
                <a:spLocks noRot="1" noChangeAspect="1" noMove="1" noResize="1" noEditPoints="1" noAdjustHandles="1" noChangeArrowheads="1" noChangeShapeType="1" noTextEdit="1"/>
              </p:cNvSpPr>
              <p:nvPr/>
            </p:nvSpPr>
            <p:spPr>
              <a:xfrm>
                <a:off x="355515" y="1648068"/>
                <a:ext cx="6657406" cy="622222"/>
              </a:xfrm>
              <a:prstGeom prst="rect">
                <a:avLst/>
              </a:prstGeom>
              <a:blipFill>
                <a:blip r:embed="rId4"/>
                <a:stretch>
                  <a:fillRect l="-1374" b="-7843"/>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5F447D1A-C64F-9C47-DD12-1FD7F92254B5}"/>
              </a:ext>
            </a:extLst>
          </p:cNvPr>
          <p:cNvSpPr txBox="1"/>
          <p:nvPr/>
        </p:nvSpPr>
        <p:spPr>
          <a:xfrm>
            <a:off x="330993" y="2415688"/>
            <a:ext cx="436338" cy="430887"/>
          </a:xfrm>
          <a:prstGeom prst="rect">
            <a:avLst/>
          </a:prstGeom>
          <a:noFill/>
        </p:spPr>
        <p:txBody>
          <a:bodyPr wrap="none" rtlCol="0">
            <a:spAutoFit/>
          </a:bodyPr>
          <a:lstStyle/>
          <a:p>
            <a:r>
              <a:rPr lang="en-US" sz="2200" dirty="0"/>
              <a:t>b)</a:t>
            </a:r>
          </a:p>
        </p:txBody>
      </p:sp>
      <mc:AlternateContent xmlns:mc="http://schemas.openxmlformats.org/markup-compatibility/2006">
        <mc:Choice xmlns:a14="http://schemas.microsoft.com/office/drawing/2010/main" Requires="a14">
          <p:sp>
            <p:nvSpPr>
              <p:cNvPr id="15" name="Hộp Văn bản 14">
                <a:extLst>
                  <a:ext uri="{FF2B5EF4-FFF2-40B4-BE49-F238E27FC236}">
                    <a16:creationId xmlns:a16="http://schemas.microsoft.com/office/drawing/2014/main" id="{23CCBADE-040D-3373-75E4-1375197EBDA0}"/>
                  </a:ext>
                </a:extLst>
              </p:cNvPr>
              <p:cNvSpPr txBox="1"/>
              <p:nvPr/>
            </p:nvSpPr>
            <p:spPr>
              <a:xfrm>
                <a:off x="878413" y="2477243"/>
                <a:ext cx="88646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−0,25</m:t>
                      </m:r>
                    </m:oMath>
                  </m:oMathPara>
                </a14:m>
                <a:endParaRPr lang="en-US" sz="2400" dirty="0"/>
              </a:p>
            </p:txBody>
          </p:sp>
        </mc:Choice>
        <mc:Fallback>
          <p:sp>
            <p:nvSpPr>
              <p:cNvPr id="15" name="Hộp Văn bản 14">
                <a:extLst>
                  <a:ext uri="{FF2B5EF4-FFF2-40B4-BE49-F238E27FC236}">
                    <a16:creationId xmlns:a16="http://schemas.microsoft.com/office/drawing/2014/main" id="{23CCBADE-040D-3373-75E4-1375197EBDA0}"/>
                  </a:ext>
                </a:extLst>
              </p:cNvPr>
              <p:cNvSpPr txBox="1">
                <a:spLocks noRot="1" noChangeAspect="1" noMove="1" noResize="1" noEditPoints="1" noAdjustHandles="1" noChangeArrowheads="1" noChangeShapeType="1" noTextEdit="1"/>
              </p:cNvSpPr>
              <p:nvPr/>
            </p:nvSpPr>
            <p:spPr>
              <a:xfrm>
                <a:off x="878413" y="2477243"/>
                <a:ext cx="886461" cy="369332"/>
              </a:xfrm>
              <a:prstGeom prst="rect">
                <a:avLst/>
              </a:prstGeom>
              <a:blipFill>
                <a:blip r:embed="rId5"/>
                <a:stretch>
                  <a:fillRect r="-8219" b="-114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Hộp Văn bản 15">
                <a:extLst>
                  <a:ext uri="{FF2B5EF4-FFF2-40B4-BE49-F238E27FC236}">
                    <a16:creationId xmlns:a16="http://schemas.microsoft.com/office/drawing/2014/main" id="{B96D6044-024F-6C4C-BC7B-88175D41F5C0}"/>
                  </a:ext>
                </a:extLst>
              </p:cNvPr>
              <p:cNvSpPr txBox="1"/>
              <p:nvPr/>
            </p:nvSpPr>
            <p:spPr>
              <a:xfrm>
                <a:off x="330993" y="2846575"/>
                <a:ext cx="8487901" cy="658514"/>
              </a:xfrm>
              <a:prstGeom prst="rect">
                <a:avLst/>
              </a:prstGeom>
              <a:noFill/>
            </p:spPr>
            <p:txBody>
              <a:bodyPr wrap="square" rtlCol="0">
                <a:spAutoFit/>
              </a:bodyPr>
              <a:lstStyle/>
              <a:p>
                <a:r>
                  <a:rPr lang="en-US" sz="2400" dirty="0"/>
                  <a:t>Số </a:t>
                </a:r>
                <a:r>
                  <a:rPr lang="en-US" sz="2400" dirty="0" err="1"/>
                  <a:t>nghịch</a:t>
                </a:r>
                <a:r>
                  <a:rPr lang="en-US" sz="2400" dirty="0"/>
                  <a:t> </a:t>
                </a:r>
                <a:r>
                  <a:rPr lang="en-US" sz="2400" dirty="0" err="1"/>
                  <a:t>đảo</a:t>
                </a:r>
                <a:r>
                  <a:rPr lang="en-US" sz="2400" dirty="0"/>
                  <a:t> </a:t>
                </a:r>
                <a:r>
                  <a:rPr lang="en-US" sz="2400" dirty="0" err="1"/>
                  <a:t>của</a:t>
                </a:r>
                <a:r>
                  <a:rPr lang="en-US" sz="2400" dirty="0"/>
                  <a:t> </a:t>
                </a:r>
                <a14:m>
                  <m:oMath xmlns:m="http://schemas.openxmlformats.org/officeDocument/2006/math">
                    <m:r>
                      <a:rPr lang="en-US" sz="2400" b="0" i="1" smtClean="0">
                        <a:latin typeface="Cambria Math" panose="02040503050406030204" pitchFamily="18" charset="0"/>
                      </a:rPr>
                      <m:t>−0,25 </m:t>
                    </m:r>
                  </m:oMath>
                </a14:m>
                <a:r>
                  <a:rPr lang="en-US" sz="2400" dirty="0" err="1"/>
                  <a:t>là</a:t>
                </a:r>
                <a:r>
                  <a:rPr lang="en-US" sz="2400" dirty="0"/>
                  <a:t>: </a:t>
                </a:r>
                <a14:m>
                  <m:oMath xmlns:m="http://schemas.openxmlformats.org/officeDocument/2006/math">
                    <m:r>
                      <a:rPr lang="en-US" sz="2400" b="0" i="1" smtClean="0">
                        <a:latin typeface="Cambria Math" panose="02040503050406030204" pitchFamily="18" charset="0"/>
                      </a:rPr>
                      <m:t>1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−0,25</m:t>
                        </m:r>
                      </m:e>
                    </m:d>
                    <m:r>
                      <a:rPr lang="en-US" sz="2400" b="0" i="1" smtClean="0">
                        <a:latin typeface="Cambria Math" panose="02040503050406030204" pitchFamily="18" charset="0"/>
                      </a:rPr>
                      <m:t>=1 :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4</m:t>
                            </m:r>
                          </m:den>
                        </m:f>
                      </m:e>
                    </m:d>
                    <m:r>
                      <a:rPr lang="en-US" sz="2400" b="0" i="1" smtClean="0">
                        <a:latin typeface="Cambria Math" panose="02040503050406030204" pitchFamily="18" charset="0"/>
                      </a:rPr>
                      <m:t>=−4</m:t>
                    </m:r>
                  </m:oMath>
                </a14:m>
                <a:r>
                  <a:rPr lang="en-US" sz="2400" dirty="0"/>
                  <a:t> .</a:t>
                </a:r>
              </a:p>
            </p:txBody>
          </p:sp>
        </mc:Choice>
        <mc:Fallback>
          <p:sp>
            <p:nvSpPr>
              <p:cNvPr id="16" name="Hộp Văn bản 15">
                <a:extLst>
                  <a:ext uri="{FF2B5EF4-FFF2-40B4-BE49-F238E27FC236}">
                    <a16:creationId xmlns:a16="http://schemas.microsoft.com/office/drawing/2014/main" id="{B96D6044-024F-6C4C-BC7B-88175D41F5C0}"/>
                  </a:ext>
                </a:extLst>
              </p:cNvPr>
              <p:cNvSpPr txBox="1">
                <a:spLocks noRot="1" noChangeAspect="1" noMove="1" noResize="1" noEditPoints="1" noAdjustHandles="1" noChangeArrowheads="1" noChangeShapeType="1" noTextEdit="1"/>
              </p:cNvSpPr>
              <p:nvPr/>
            </p:nvSpPr>
            <p:spPr>
              <a:xfrm>
                <a:off x="330993" y="2846575"/>
                <a:ext cx="8487901" cy="658514"/>
              </a:xfrm>
              <a:prstGeom prst="rect">
                <a:avLst/>
              </a:prstGeom>
              <a:blipFill>
                <a:blip r:embed="rId6"/>
                <a:stretch>
                  <a:fillRect l="-1077" b="-4630"/>
                </a:stretch>
              </a:blipFill>
            </p:spPr>
            <p:txBody>
              <a:bodyPr/>
              <a:lstStyle/>
              <a:p>
                <a:r>
                  <a:rPr lang="en-US">
                    <a:noFill/>
                  </a:rPr>
                  <a:t> </a:t>
                </a:r>
              </a:p>
            </p:txBody>
          </p:sp>
        </mc:Fallback>
      </mc:AlternateContent>
      <p:pic>
        <p:nvPicPr>
          <p:cNvPr id="12" name="Picture 21">
            <a:extLst>
              <a:ext uri="{FF2B5EF4-FFF2-40B4-BE49-F238E27FC236}">
                <a16:creationId xmlns:a16="http://schemas.microsoft.com/office/drawing/2014/main" id="{3E7A20E3-844D-ACDC-878B-87D427EFA6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82399" y="1162057"/>
            <a:ext cx="2105347" cy="1274691"/>
          </a:xfrm>
          <a:prstGeom prst="rect">
            <a:avLst/>
          </a:prstGeom>
        </p:spPr>
      </p:pic>
      <p:sp>
        <p:nvSpPr>
          <p:cNvPr id="10" name="Hình Bầu dục 9">
            <a:extLst>
              <a:ext uri="{FF2B5EF4-FFF2-40B4-BE49-F238E27FC236}">
                <a16:creationId xmlns:a16="http://schemas.microsoft.com/office/drawing/2014/main" id="{5E6C9D62-F311-9500-267D-0693CD7429D6}"/>
              </a:ext>
            </a:extLst>
          </p:cNvPr>
          <p:cNvSpPr/>
          <p:nvPr/>
        </p:nvSpPr>
        <p:spPr>
          <a:xfrm>
            <a:off x="2460" y="57745"/>
            <a:ext cx="1876739" cy="88884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600" b="1" dirty="0" err="1">
                <a:solidFill>
                  <a:sysClr val="windowText" lastClr="000000"/>
                </a:solidFill>
              </a:rPr>
              <a:t>Ví</a:t>
            </a:r>
            <a:r>
              <a:rPr lang="en-US" sz="2600" b="1" dirty="0">
                <a:solidFill>
                  <a:sysClr val="windowText" lastClr="000000"/>
                </a:solidFill>
              </a:rPr>
              <a:t> </a:t>
            </a:r>
            <a:r>
              <a:rPr lang="en-US" sz="2600" b="1" dirty="0" err="1">
                <a:solidFill>
                  <a:sysClr val="windowText" lastClr="000000"/>
                </a:solidFill>
              </a:rPr>
              <a:t>dụ</a:t>
            </a:r>
            <a:r>
              <a:rPr lang="en-US" sz="2600" b="1" dirty="0">
                <a:solidFill>
                  <a:sysClr val="windowText" lastClr="000000"/>
                </a:solidFill>
              </a:rPr>
              <a:t> 6</a:t>
            </a:r>
          </a:p>
        </p:txBody>
      </p:sp>
    </p:spTree>
    <p:extLst>
      <p:ext uri="{BB962C8B-B14F-4D97-AF65-F5344CB8AC3E}">
        <p14:creationId xmlns:p14="http://schemas.microsoft.com/office/powerpoint/2010/main" val="22104083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6" grpId="0"/>
      <p:bldP spid="7" grpId="0"/>
      <p:bldP spid="14" grpId="0"/>
      <p:bldP spid="15" grpId="0"/>
      <p:bldP spid="16"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9" name="Hộp Văn bản 8">
            <a:extLst>
              <a:ext uri="{FF2B5EF4-FFF2-40B4-BE49-F238E27FC236}">
                <a16:creationId xmlns:a16="http://schemas.microsoft.com/office/drawing/2014/main" id="{4B39275A-B380-AE8F-06B4-BCD87BB3C422}"/>
              </a:ext>
            </a:extLst>
          </p:cNvPr>
          <p:cNvSpPr txBox="1"/>
          <p:nvPr/>
        </p:nvSpPr>
        <p:spPr>
          <a:xfrm>
            <a:off x="1164431" y="285749"/>
            <a:ext cx="2323564"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200" dirty="0"/>
              <a:t>Luyện </a:t>
            </a:r>
            <a:r>
              <a:rPr lang="en-US" sz="3200" dirty="0" err="1"/>
              <a:t>tập</a:t>
            </a:r>
            <a:r>
              <a:rPr lang="en-US" sz="3200" dirty="0"/>
              <a:t> 7</a:t>
            </a:r>
          </a:p>
        </p:txBody>
      </p:sp>
      <p:pic>
        <p:nvPicPr>
          <p:cNvPr id="10" name="Picture 23">
            <a:extLst>
              <a:ext uri="{FF2B5EF4-FFF2-40B4-BE49-F238E27FC236}">
                <a16:creationId xmlns:a16="http://schemas.microsoft.com/office/drawing/2014/main" id="{DB9A044D-A2F3-061E-8C46-34AF9456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761"/>
            <a:ext cx="1083598" cy="1083598"/>
          </a:xfrm>
          <a:prstGeom prst="rect">
            <a:avLst/>
          </a:prstGeom>
        </p:spPr>
      </p:pic>
      <p:sp>
        <p:nvSpPr>
          <p:cNvPr id="11" name="Hộp Văn bản 10">
            <a:extLst>
              <a:ext uri="{FF2B5EF4-FFF2-40B4-BE49-F238E27FC236}">
                <a16:creationId xmlns:a16="http://schemas.microsoft.com/office/drawing/2014/main" id="{18A4146B-3415-E68C-AC27-F5E2CCF1B40E}"/>
              </a:ext>
            </a:extLst>
          </p:cNvPr>
          <p:cNvSpPr txBox="1"/>
          <p:nvPr/>
        </p:nvSpPr>
        <p:spPr>
          <a:xfrm>
            <a:off x="278606" y="1612899"/>
            <a:ext cx="436338" cy="430887"/>
          </a:xfrm>
          <a:prstGeom prst="rect">
            <a:avLst/>
          </a:prstGeom>
          <a:noFill/>
        </p:spPr>
        <p:txBody>
          <a:bodyPr wrap="none" rtlCol="0">
            <a:spAutoFit/>
          </a:bodyPr>
          <a:lstStyle/>
          <a:p>
            <a:r>
              <a:rPr lang="en-US" sz="2200" dirty="0"/>
              <a:t>a)</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2B8A67DF-CB80-8728-CA9C-98FDA44FF094}"/>
                  </a:ext>
                </a:extLst>
              </p:cNvPr>
              <p:cNvSpPr txBox="1"/>
              <p:nvPr/>
            </p:nvSpPr>
            <p:spPr>
              <a:xfrm>
                <a:off x="845552" y="1481420"/>
                <a:ext cx="476092"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5</m:t>
                          </m:r>
                        </m:den>
                      </m:f>
                    </m:oMath>
                  </m:oMathPara>
                </a14:m>
                <a:endParaRPr lang="en-US" sz="2400" dirty="0"/>
              </a:p>
            </p:txBody>
          </p:sp>
        </mc:Choice>
        <mc:Fallback xmlns="">
          <p:sp>
            <p:nvSpPr>
              <p:cNvPr id="6" name="Hộp Văn bản 5">
                <a:extLst>
                  <a:ext uri="{FF2B5EF4-FFF2-40B4-BE49-F238E27FC236}">
                    <a16:creationId xmlns:a16="http://schemas.microsoft.com/office/drawing/2014/main" id="{2B8A67DF-CB80-8728-CA9C-98FDA44FF094}"/>
                  </a:ext>
                </a:extLst>
              </p:cNvPr>
              <p:cNvSpPr txBox="1">
                <a:spLocks noRot="1" noChangeAspect="1" noMove="1" noResize="1" noEditPoints="1" noAdjustHandles="1" noChangeArrowheads="1" noChangeShapeType="1" noTextEdit="1"/>
              </p:cNvSpPr>
              <p:nvPr/>
            </p:nvSpPr>
            <p:spPr>
              <a:xfrm>
                <a:off x="845552" y="1481420"/>
                <a:ext cx="476092" cy="69384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Hộp Văn bản 6">
                <a:extLst>
                  <a:ext uri="{FF2B5EF4-FFF2-40B4-BE49-F238E27FC236}">
                    <a16:creationId xmlns:a16="http://schemas.microsoft.com/office/drawing/2014/main" id="{746B9CA7-B64C-855B-7E5B-5CC4142FB3DA}"/>
                  </a:ext>
                </a:extLst>
              </p:cNvPr>
              <p:cNvSpPr txBox="1"/>
              <p:nvPr/>
            </p:nvSpPr>
            <p:spPr>
              <a:xfrm>
                <a:off x="496775" y="2298693"/>
                <a:ext cx="6657406" cy="622222"/>
              </a:xfrm>
              <a:prstGeom prst="rect">
                <a:avLst/>
              </a:prstGeom>
              <a:noFill/>
            </p:spPr>
            <p:txBody>
              <a:bodyPr wrap="square" rtlCol="0">
                <a:spAutoFit/>
              </a:bodyPr>
              <a:lstStyle/>
              <a:p>
                <a:r>
                  <a:rPr lang="en-US" sz="2400" dirty="0"/>
                  <a:t>Số </a:t>
                </a:r>
                <a:r>
                  <a:rPr lang="en-US" sz="2400" dirty="0" err="1"/>
                  <a:t>nghịch</a:t>
                </a:r>
                <a:r>
                  <a:rPr lang="en-US" sz="2400" dirty="0"/>
                  <a:t> </a:t>
                </a:r>
                <a:r>
                  <a:rPr lang="en-US" sz="2400" dirty="0" err="1"/>
                  <a:t>đảo</a:t>
                </a:r>
                <a:r>
                  <a:rPr lang="en-US" sz="2400" dirty="0"/>
                  <a:t> </a:t>
                </a:r>
                <a:r>
                  <a:rPr lang="en-US" sz="2400" dirty="0" err="1"/>
                  <a:t>của</a:t>
                </a:r>
                <a:r>
                  <a:rPr lang="en-US" sz="2400" dirty="0"/>
                  <a:t> </a:t>
                </a:r>
                <a14:m>
                  <m:oMath xmlns:m="http://schemas.openxmlformats.org/officeDocument/2006/math">
                    <m:r>
                      <a:rPr lang="en-US" sz="2400" b="0" i="1" smtClean="0">
                        <a:latin typeface="Cambria Math" panose="02040503050406030204" pitchFamily="18" charset="0"/>
                      </a:rPr>
                      <m:t>2</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5</m:t>
                        </m:r>
                      </m:den>
                    </m:f>
                  </m:oMath>
                </a14:m>
                <a:r>
                  <a:rPr lang="en-US" sz="2400" dirty="0"/>
                  <a:t> </a:t>
                </a:r>
                <a:r>
                  <a:rPr lang="en-US" sz="2400" dirty="0" err="1"/>
                  <a:t>là</a:t>
                </a:r>
                <a:r>
                  <a:rPr lang="en-US" sz="2400" dirty="0"/>
                  <a:t>:    </a:t>
                </a:r>
                <a14:m>
                  <m:oMath xmlns:m="http://schemas.openxmlformats.org/officeDocument/2006/math">
                    <m:r>
                      <a:rPr lang="en-US" sz="2400" b="0" i="1" smtClean="0">
                        <a:latin typeface="Cambria Math" panose="02040503050406030204" pitchFamily="18" charset="0"/>
                      </a:rPr>
                      <m:t>1 :2</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5</m:t>
                        </m:r>
                      </m:den>
                    </m:f>
                    <m:r>
                      <a:rPr lang="en-US" sz="2400" b="0" i="1" smtClean="0">
                        <a:latin typeface="Cambria Math" panose="02040503050406030204" pitchFamily="18" charset="0"/>
                      </a:rPr>
                      <m:t>=1 :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11</m:t>
                        </m:r>
                      </m:num>
                      <m:den>
                        <m:r>
                          <a:rPr lang="en-US" sz="2400" b="0" i="1" smtClean="0">
                            <a:latin typeface="Cambria Math" panose="02040503050406030204" pitchFamily="18" charset="0"/>
                          </a:rPr>
                          <m:t>5</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5</m:t>
                        </m:r>
                      </m:num>
                      <m:den>
                        <m:r>
                          <a:rPr lang="en-US" sz="2400" b="0" i="1" smtClean="0">
                            <a:latin typeface="Cambria Math" panose="02040503050406030204" pitchFamily="18" charset="0"/>
                          </a:rPr>
                          <m:t>11</m:t>
                        </m:r>
                      </m:den>
                    </m:f>
                  </m:oMath>
                </a14:m>
                <a:r>
                  <a:rPr lang="en-US" sz="2400" dirty="0"/>
                  <a:t> .</a:t>
                </a:r>
              </a:p>
            </p:txBody>
          </p:sp>
        </mc:Choice>
        <mc:Fallback>
          <p:sp>
            <p:nvSpPr>
              <p:cNvPr id="7" name="Hộp Văn bản 6">
                <a:extLst>
                  <a:ext uri="{FF2B5EF4-FFF2-40B4-BE49-F238E27FC236}">
                    <a16:creationId xmlns:a16="http://schemas.microsoft.com/office/drawing/2014/main" id="{746B9CA7-B64C-855B-7E5B-5CC4142FB3DA}"/>
                  </a:ext>
                </a:extLst>
              </p:cNvPr>
              <p:cNvSpPr txBox="1">
                <a:spLocks noRot="1" noChangeAspect="1" noMove="1" noResize="1" noEditPoints="1" noAdjustHandles="1" noChangeArrowheads="1" noChangeShapeType="1" noTextEdit="1"/>
              </p:cNvSpPr>
              <p:nvPr/>
            </p:nvSpPr>
            <p:spPr>
              <a:xfrm>
                <a:off x="496775" y="2298693"/>
                <a:ext cx="6657406" cy="622222"/>
              </a:xfrm>
              <a:prstGeom prst="rect">
                <a:avLst/>
              </a:prstGeom>
              <a:blipFill>
                <a:blip r:embed="rId5"/>
                <a:stretch>
                  <a:fillRect l="-1372" r="-1098" b="-8824"/>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5F447D1A-C64F-9C47-DD12-1FD7F92254B5}"/>
              </a:ext>
            </a:extLst>
          </p:cNvPr>
          <p:cNvSpPr txBox="1"/>
          <p:nvPr/>
        </p:nvSpPr>
        <p:spPr>
          <a:xfrm>
            <a:off x="330993" y="3049288"/>
            <a:ext cx="436338" cy="430887"/>
          </a:xfrm>
          <a:prstGeom prst="rect">
            <a:avLst/>
          </a:prstGeom>
          <a:noFill/>
        </p:spPr>
        <p:txBody>
          <a:bodyPr wrap="none" rtlCol="0">
            <a:spAutoFit/>
          </a:bodyPr>
          <a:lstStyle/>
          <a:p>
            <a:r>
              <a:rPr lang="en-US" sz="2200" dirty="0"/>
              <a:t>b)</a:t>
            </a:r>
          </a:p>
        </p:txBody>
      </p:sp>
      <mc:AlternateContent xmlns:mc="http://schemas.openxmlformats.org/markup-compatibility/2006">
        <mc:Choice xmlns:a14="http://schemas.microsoft.com/office/drawing/2010/main" Requires="a14">
          <p:sp>
            <p:nvSpPr>
              <p:cNvPr id="15" name="Hộp Văn bản 14">
                <a:extLst>
                  <a:ext uri="{FF2B5EF4-FFF2-40B4-BE49-F238E27FC236}">
                    <a16:creationId xmlns:a16="http://schemas.microsoft.com/office/drawing/2014/main" id="{23CCBADE-040D-3373-75E4-1375197EBDA0}"/>
                  </a:ext>
                </a:extLst>
              </p:cNvPr>
              <p:cNvSpPr txBox="1"/>
              <p:nvPr/>
            </p:nvSpPr>
            <p:spPr>
              <a:xfrm>
                <a:off x="878413" y="3110843"/>
                <a:ext cx="654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−13</m:t>
                      </m:r>
                    </m:oMath>
                  </m:oMathPara>
                </a14:m>
                <a:endParaRPr lang="en-US" sz="2400" dirty="0"/>
              </a:p>
            </p:txBody>
          </p:sp>
        </mc:Choice>
        <mc:Fallback>
          <p:sp>
            <p:nvSpPr>
              <p:cNvPr id="15" name="Hộp Văn bản 14">
                <a:extLst>
                  <a:ext uri="{FF2B5EF4-FFF2-40B4-BE49-F238E27FC236}">
                    <a16:creationId xmlns:a16="http://schemas.microsoft.com/office/drawing/2014/main" id="{23CCBADE-040D-3373-75E4-1375197EBDA0}"/>
                  </a:ext>
                </a:extLst>
              </p:cNvPr>
              <p:cNvSpPr txBox="1">
                <a:spLocks noRot="1" noChangeAspect="1" noMove="1" noResize="1" noEditPoints="1" noAdjustHandles="1" noChangeArrowheads="1" noChangeShapeType="1" noTextEdit="1"/>
              </p:cNvSpPr>
              <p:nvPr/>
            </p:nvSpPr>
            <p:spPr>
              <a:xfrm>
                <a:off x="878413" y="3110843"/>
                <a:ext cx="654025" cy="369332"/>
              </a:xfrm>
              <a:prstGeom prst="rect">
                <a:avLst/>
              </a:prstGeom>
              <a:blipFill>
                <a:blip r:embed="rId6"/>
                <a:stretch>
                  <a:fillRect l="-935" r="-11215" b="-98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Hộp Văn bản 15">
                <a:extLst>
                  <a:ext uri="{FF2B5EF4-FFF2-40B4-BE49-F238E27FC236}">
                    <a16:creationId xmlns:a16="http://schemas.microsoft.com/office/drawing/2014/main" id="{B96D6044-024F-6C4C-BC7B-88175D41F5C0}"/>
                  </a:ext>
                </a:extLst>
              </p:cNvPr>
              <p:cNvSpPr txBox="1"/>
              <p:nvPr/>
            </p:nvSpPr>
            <p:spPr>
              <a:xfrm>
                <a:off x="496775" y="3480175"/>
                <a:ext cx="6415225" cy="461665"/>
              </a:xfrm>
              <a:prstGeom prst="rect">
                <a:avLst/>
              </a:prstGeom>
              <a:noFill/>
            </p:spPr>
            <p:txBody>
              <a:bodyPr wrap="square" rtlCol="0">
                <a:spAutoFit/>
              </a:bodyPr>
              <a:lstStyle/>
              <a:p>
                <a:r>
                  <a:rPr lang="en-US" sz="2400" dirty="0"/>
                  <a:t>Số </a:t>
                </a:r>
                <a:r>
                  <a:rPr lang="en-US" sz="2400" dirty="0" err="1"/>
                  <a:t>nghịch</a:t>
                </a:r>
                <a:r>
                  <a:rPr lang="en-US" sz="2400" dirty="0"/>
                  <a:t> </a:t>
                </a:r>
                <a:r>
                  <a:rPr lang="en-US" sz="2400" dirty="0" err="1"/>
                  <a:t>đảo</a:t>
                </a:r>
                <a:r>
                  <a:rPr lang="en-US" sz="2400" dirty="0"/>
                  <a:t> </a:t>
                </a:r>
                <a:r>
                  <a:rPr lang="en-US" sz="2400" dirty="0" err="1"/>
                  <a:t>của</a:t>
                </a:r>
                <a:r>
                  <a:rPr lang="en-US" sz="2400" dirty="0"/>
                  <a:t> </a:t>
                </a:r>
                <a14:m>
                  <m:oMath xmlns:m="http://schemas.openxmlformats.org/officeDocument/2006/math">
                    <m:r>
                      <a:rPr lang="en-US" sz="2400" b="0" i="1" smtClean="0">
                        <a:latin typeface="Cambria Math" panose="02040503050406030204" pitchFamily="18" charset="0"/>
                      </a:rPr>
                      <m:t>−0,25 </m:t>
                    </m:r>
                  </m:oMath>
                </a14:m>
                <a:r>
                  <a:rPr lang="en-US" sz="2400" dirty="0" err="1"/>
                  <a:t>là</a:t>
                </a:r>
                <a:r>
                  <a:rPr lang="en-US" sz="2400" dirty="0"/>
                  <a:t>: </a:t>
                </a:r>
                <a14:m>
                  <m:oMath xmlns:m="http://schemas.openxmlformats.org/officeDocument/2006/math">
                    <m:r>
                      <a:rPr lang="en-US" sz="2400" b="0" i="1" smtClean="0">
                        <a:latin typeface="Cambria Math" panose="02040503050406030204" pitchFamily="18" charset="0"/>
                      </a:rPr>
                      <m:t>1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r>
                          <a:rPr lang="en-US" sz="2400" b="0" i="1" smtClean="0">
                            <a:latin typeface="Cambria Math" panose="02040503050406030204" pitchFamily="18" charset="0"/>
                          </a:rPr>
                          <m:t>0,25</m:t>
                        </m:r>
                      </m:e>
                    </m:d>
                    <m:r>
                      <a:rPr lang="en-US" sz="2400" b="0" i="1" smtClean="0">
                        <a:latin typeface="Cambria Math" panose="02040503050406030204" pitchFamily="18" charset="0"/>
                      </a:rPr>
                      <m:t>=</m:t>
                    </m:r>
                    <m:r>
                      <a:rPr lang="en-US" sz="2400" b="0" i="1" smtClean="0">
                        <a:latin typeface="Cambria Math" panose="02040503050406030204" pitchFamily="18" charset="0"/>
                      </a:rPr>
                      <m:t>−4</m:t>
                    </m:r>
                  </m:oMath>
                </a14:m>
                <a:endParaRPr lang="en-US" sz="2400" dirty="0"/>
              </a:p>
            </p:txBody>
          </p:sp>
        </mc:Choice>
        <mc:Fallback>
          <p:sp>
            <p:nvSpPr>
              <p:cNvPr id="16" name="Hộp Văn bản 15">
                <a:extLst>
                  <a:ext uri="{FF2B5EF4-FFF2-40B4-BE49-F238E27FC236}">
                    <a16:creationId xmlns:a16="http://schemas.microsoft.com/office/drawing/2014/main" id="{B96D6044-024F-6C4C-BC7B-88175D41F5C0}"/>
                  </a:ext>
                </a:extLst>
              </p:cNvPr>
              <p:cNvSpPr txBox="1">
                <a:spLocks noRot="1" noChangeAspect="1" noMove="1" noResize="1" noEditPoints="1" noAdjustHandles="1" noChangeArrowheads="1" noChangeShapeType="1" noTextEdit="1"/>
              </p:cNvSpPr>
              <p:nvPr/>
            </p:nvSpPr>
            <p:spPr>
              <a:xfrm>
                <a:off x="496775" y="3480175"/>
                <a:ext cx="6415225" cy="461665"/>
              </a:xfrm>
              <a:prstGeom prst="rect">
                <a:avLst/>
              </a:prstGeom>
              <a:blipFill>
                <a:blip r:embed="rId7"/>
                <a:stretch>
                  <a:fillRect l="-1425" t="-9211" b="-30263"/>
                </a:stretch>
              </a:blipFill>
            </p:spPr>
            <p:txBody>
              <a:bodyPr/>
              <a:lstStyle/>
              <a:p>
                <a:r>
                  <a:rPr lang="en-US">
                    <a:noFill/>
                  </a:rPr>
                  <a:t> </a:t>
                </a:r>
              </a:p>
            </p:txBody>
          </p:sp>
        </mc:Fallback>
      </mc:AlternateContent>
      <p:pic>
        <p:nvPicPr>
          <p:cNvPr id="12" name="Picture 9">
            <a:extLst>
              <a:ext uri="{FF2B5EF4-FFF2-40B4-BE49-F238E27FC236}">
                <a16:creationId xmlns:a16="http://schemas.microsoft.com/office/drawing/2014/main" id="{9A6A39A7-4A07-3108-3CD5-C31897AD1E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852671" y="3983780"/>
            <a:ext cx="749531" cy="762000"/>
          </a:xfrm>
          <a:prstGeom prst="rect">
            <a:avLst/>
          </a:prstGeom>
        </p:spPr>
      </p:pic>
      <p:sp>
        <p:nvSpPr>
          <p:cNvPr id="13" name="Hộp Văn bản 12">
            <a:extLst>
              <a:ext uri="{FF2B5EF4-FFF2-40B4-BE49-F238E27FC236}">
                <a16:creationId xmlns:a16="http://schemas.microsoft.com/office/drawing/2014/main" id="{01688C8B-376F-9FEC-FAE8-97A8C55C8D7B}"/>
              </a:ext>
            </a:extLst>
          </p:cNvPr>
          <p:cNvSpPr txBox="1"/>
          <p:nvPr/>
        </p:nvSpPr>
        <p:spPr>
          <a:xfrm>
            <a:off x="1083598" y="899031"/>
            <a:ext cx="7802022" cy="553998"/>
          </a:xfrm>
          <a:prstGeom prst="rect">
            <a:avLst/>
          </a:prstGeom>
          <a:noFill/>
        </p:spPr>
        <p:txBody>
          <a:bodyPr wrap="square">
            <a:spAutoFit/>
          </a:bodyPr>
          <a:lstStyle/>
          <a:p>
            <a:r>
              <a:rPr kumimoji="0" lang="en-US" sz="3000" b="0" i="0" u="none" strike="noStrike" kern="0" cap="none" spc="0" normalizeH="0" baseline="0" noProof="0" dirty="0" err="1">
                <a:ln>
                  <a:noFill/>
                </a:ln>
                <a:solidFill>
                  <a:srgbClr val="000000"/>
                </a:solidFill>
                <a:effectLst/>
                <a:uLnTx/>
                <a:uFillTx/>
                <a:sym typeface="Arial"/>
              </a:rPr>
              <a:t>Tìm</a:t>
            </a:r>
            <a:r>
              <a:rPr kumimoji="0" lang="en-US" sz="3000" b="0" i="0" u="none" strike="noStrike" kern="0" cap="none" spc="0" normalizeH="0" baseline="0" noProof="0" dirty="0">
                <a:ln>
                  <a:noFill/>
                </a:ln>
                <a:solidFill>
                  <a:srgbClr val="000000"/>
                </a:solidFill>
                <a:effectLst/>
                <a:uLnTx/>
                <a:uFillTx/>
                <a:sym typeface="Arial"/>
              </a:rPr>
              <a:t> </a:t>
            </a:r>
            <a:r>
              <a:rPr kumimoji="0" lang="en-US" sz="3000" b="0" i="0" u="none" strike="noStrike" kern="0" cap="none" spc="0" normalizeH="0" baseline="0" noProof="0" dirty="0" err="1">
                <a:ln>
                  <a:noFill/>
                </a:ln>
                <a:solidFill>
                  <a:srgbClr val="000000"/>
                </a:solidFill>
                <a:effectLst/>
                <a:uLnTx/>
                <a:uFillTx/>
                <a:sym typeface="Arial"/>
              </a:rPr>
              <a:t>số</a:t>
            </a:r>
            <a:r>
              <a:rPr kumimoji="0" lang="en-US" sz="3000" b="0" i="0" u="none" strike="noStrike" kern="0" cap="none" spc="0" normalizeH="0" baseline="0" noProof="0" dirty="0">
                <a:ln>
                  <a:noFill/>
                </a:ln>
                <a:solidFill>
                  <a:srgbClr val="000000"/>
                </a:solidFill>
                <a:effectLst/>
                <a:uLnTx/>
                <a:uFillTx/>
                <a:sym typeface="Arial"/>
              </a:rPr>
              <a:t> </a:t>
            </a:r>
            <a:r>
              <a:rPr kumimoji="0" lang="en-US" sz="3000" b="0" i="0" u="none" strike="noStrike" kern="0" cap="none" spc="0" normalizeH="0" baseline="0" noProof="0" dirty="0" err="1">
                <a:ln>
                  <a:noFill/>
                </a:ln>
                <a:solidFill>
                  <a:srgbClr val="000000"/>
                </a:solidFill>
                <a:effectLst/>
                <a:uLnTx/>
                <a:uFillTx/>
                <a:sym typeface="Arial"/>
              </a:rPr>
              <a:t>nghịch</a:t>
            </a:r>
            <a:r>
              <a:rPr kumimoji="0" lang="en-US" sz="3000" b="0" i="0" u="none" strike="noStrike" kern="0" cap="none" spc="0" normalizeH="0" baseline="0" noProof="0" dirty="0">
                <a:ln>
                  <a:noFill/>
                </a:ln>
                <a:solidFill>
                  <a:srgbClr val="000000"/>
                </a:solidFill>
                <a:effectLst/>
                <a:uLnTx/>
                <a:uFillTx/>
                <a:sym typeface="Arial"/>
              </a:rPr>
              <a:t> </a:t>
            </a:r>
            <a:r>
              <a:rPr kumimoji="0" lang="en-US" sz="3000" b="0" i="0" u="none" strike="noStrike" kern="0" cap="none" spc="0" normalizeH="0" baseline="0" noProof="0" dirty="0" err="1">
                <a:ln>
                  <a:noFill/>
                </a:ln>
                <a:solidFill>
                  <a:srgbClr val="000000"/>
                </a:solidFill>
                <a:effectLst/>
                <a:uLnTx/>
                <a:uFillTx/>
                <a:sym typeface="Arial"/>
              </a:rPr>
              <a:t>đảo</a:t>
            </a:r>
            <a:r>
              <a:rPr kumimoji="0" lang="en-US" sz="3000" b="0" i="0" u="none" strike="noStrike" kern="0" cap="none" spc="0" normalizeH="0" baseline="0" noProof="0" dirty="0">
                <a:ln>
                  <a:noFill/>
                </a:ln>
                <a:solidFill>
                  <a:srgbClr val="000000"/>
                </a:solidFill>
                <a:effectLst/>
                <a:uLnTx/>
                <a:uFillTx/>
                <a:sym typeface="Arial"/>
              </a:rPr>
              <a:t> </a:t>
            </a:r>
            <a:r>
              <a:rPr kumimoji="0" lang="en-US" sz="3000" b="0" i="0" u="none" strike="noStrike" kern="0" cap="none" spc="0" normalizeH="0" baseline="0" noProof="0" dirty="0" err="1">
                <a:ln>
                  <a:noFill/>
                </a:ln>
                <a:solidFill>
                  <a:srgbClr val="000000"/>
                </a:solidFill>
                <a:effectLst/>
                <a:uLnTx/>
                <a:uFillTx/>
                <a:sym typeface="Arial"/>
              </a:rPr>
              <a:t>của</a:t>
            </a:r>
            <a:r>
              <a:rPr kumimoji="0" lang="en-US" sz="3000" b="0" i="0" u="none" strike="noStrike" kern="0" cap="none" spc="0" normalizeH="0" baseline="0" noProof="0" dirty="0">
                <a:ln>
                  <a:noFill/>
                </a:ln>
                <a:solidFill>
                  <a:srgbClr val="000000"/>
                </a:solidFill>
                <a:effectLst/>
                <a:uLnTx/>
                <a:uFillTx/>
                <a:sym typeface="Arial"/>
              </a:rPr>
              <a:t> </a:t>
            </a:r>
            <a:r>
              <a:rPr kumimoji="0" lang="en-US" sz="3000" b="0" i="0" u="none" strike="noStrike" kern="0" cap="none" spc="0" normalizeH="0" baseline="0" noProof="0" dirty="0" err="1">
                <a:ln>
                  <a:noFill/>
                </a:ln>
                <a:solidFill>
                  <a:srgbClr val="000000"/>
                </a:solidFill>
                <a:effectLst/>
                <a:uLnTx/>
                <a:uFillTx/>
                <a:sym typeface="Arial"/>
              </a:rPr>
              <a:t>mỗi</a:t>
            </a:r>
            <a:r>
              <a:rPr kumimoji="0" lang="en-US" sz="3000" b="0" i="0" u="none" strike="noStrike" kern="0" cap="none" spc="0" normalizeH="0" baseline="0" noProof="0" dirty="0">
                <a:ln>
                  <a:noFill/>
                </a:ln>
                <a:solidFill>
                  <a:srgbClr val="000000"/>
                </a:solidFill>
                <a:effectLst/>
                <a:uLnTx/>
                <a:uFillTx/>
                <a:sym typeface="Arial"/>
              </a:rPr>
              <a:t> </a:t>
            </a:r>
            <a:r>
              <a:rPr kumimoji="0" lang="en-US" sz="3000" b="0" i="0" u="none" strike="noStrike" kern="0" cap="none" spc="0" normalizeH="0" baseline="0" noProof="0" dirty="0" err="1">
                <a:ln>
                  <a:noFill/>
                </a:ln>
                <a:solidFill>
                  <a:srgbClr val="000000"/>
                </a:solidFill>
                <a:effectLst/>
                <a:uLnTx/>
                <a:uFillTx/>
                <a:sym typeface="Arial"/>
              </a:rPr>
              <a:t>số</a:t>
            </a:r>
            <a:r>
              <a:rPr kumimoji="0" lang="en-US" sz="3000" b="0" i="0" u="none" strike="noStrike" kern="0" cap="none" spc="0" normalizeH="0" baseline="0" noProof="0" dirty="0">
                <a:ln>
                  <a:noFill/>
                </a:ln>
                <a:solidFill>
                  <a:srgbClr val="000000"/>
                </a:solidFill>
                <a:effectLst/>
                <a:uLnTx/>
                <a:uFillTx/>
                <a:sym typeface="Arial"/>
              </a:rPr>
              <a:t> </a:t>
            </a:r>
            <a:r>
              <a:rPr kumimoji="0" lang="en-US" sz="3000" b="0" i="0" u="none" strike="noStrike" kern="0" cap="none" spc="0" normalizeH="0" baseline="0" noProof="0" dirty="0" err="1">
                <a:ln>
                  <a:noFill/>
                </a:ln>
                <a:solidFill>
                  <a:srgbClr val="000000"/>
                </a:solidFill>
                <a:effectLst/>
                <a:uLnTx/>
                <a:uFillTx/>
                <a:sym typeface="Arial"/>
              </a:rPr>
              <a:t>hữu</a:t>
            </a:r>
            <a:r>
              <a:rPr kumimoji="0" lang="en-US" sz="3000" b="0" i="0" u="none" strike="noStrike" kern="0" cap="none" spc="0" normalizeH="0" baseline="0" noProof="0" dirty="0">
                <a:ln>
                  <a:noFill/>
                </a:ln>
                <a:solidFill>
                  <a:srgbClr val="000000"/>
                </a:solidFill>
                <a:effectLst/>
                <a:uLnTx/>
                <a:uFillTx/>
                <a:sym typeface="Arial"/>
              </a:rPr>
              <a:t> </a:t>
            </a:r>
            <a:r>
              <a:rPr kumimoji="0" lang="en-US" sz="3000" b="0" i="0" u="none" strike="noStrike" kern="0" cap="none" spc="0" normalizeH="0" baseline="0" noProof="0" dirty="0" err="1">
                <a:ln>
                  <a:noFill/>
                </a:ln>
                <a:solidFill>
                  <a:srgbClr val="000000"/>
                </a:solidFill>
                <a:effectLst/>
                <a:uLnTx/>
                <a:uFillTx/>
                <a:sym typeface="Arial"/>
              </a:rPr>
              <a:t>tỉ</a:t>
            </a:r>
            <a:r>
              <a:rPr kumimoji="0" lang="en-US" sz="3000" b="0" i="0" u="none" strike="noStrike" kern="0" cap="none" spc="0" normalizeH="0" baseline="0" noProof="0" dirty="0">
                <a:ln>
                  <a:noFill/>
                </a:ln>
                <a:solidFill>
                  <a:srgbClr val="000000"/>
                </a:solidFill>
                <a:effectLst/>
                <a:uLnTx/>
                <a:uFillTx/>
                <a:sym typeface="Arial"/>
              </a:rPr>
              <a:t> </a:t>
            </a:r>
            <a:r>
              <a:rPr kumimoji="0" lang="en-US" sz="3000" b="0" i="0" u="none" strike="noStrike" kern="0" cap="none" spc="0" normalizeH="0" baseline="0" noProof="0" dirty="0" err="1">
                <a:ln>
                  <a:noFill/>
                </a:ln>
                <a:solidFill>
                  <a:srgbClr val="000000"/>
                </a:solidFill>
                <a:effectLst/>
                <a:uLnTx/>
                <a:uFillTx/>
                <a:sym typeface="Arial"/>
              </a:rPr>
              <a:t>sau</a:t>
            </a:r>
            <a:endParaRPr lang="en-US" sz="30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6" grpId="0"/>
      <p:bldP spid="7" grpId="0"/>
      <p:bldP spid="14" grpId="0"/>
      <p:bldP spid="15" grpId="0"/>
      <p:bldP spid="16"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pic>
        <p:nvPicPr>
          <p:cNvPr id="43" name="Picture 4">
            <a:extLst>
              <a:ext uri="{FF2B5EF4-FFF2-40B4-BE49-F238E27FC236}">
                <a16:creationId xmlns:a16="http://schemas.microsoft.com/office/drawing/2014/main" id="{3E6EEEA4-1C11-9D34-20EA-8CCD9A21A1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2061" y="362473"/>
            <a:ext cx="866252" cy="866252"/>
          </a:xfrm>
          <a:prstGeom prst="rect">
            <a:avLst/>
          </a:prstGeom>
        </p:spPr>
      </p:pic>
      <p:sp>
        <p:nvSpPr>
          <p:cNvPr id="45" name="Hộp Văn bản 44">
            <a:extLst>
              <a:ext uri="{FF2B5EF4-FFF2-40B4-BE49-F238E27FC236}">
                <a16:creationId xmlns:a16="http://schemas.microsoft.com/office/drawing/2014/main" id="{65DC083E-F632-DE6D-C95B-2A83D028BBF0}"/>
              </a:ext>
            </a:extLst>
          </p:cNvPr>
          <p:cNvSpPr txBox="1"/>
          <p:nvPr/>
        </p:nvSpPr>
        <p:spPr>
          <a:xfrm>
            <a:off x="1309626" y="404668"/>
            <a:ext cx="1141659" cy="584775"/>
          </a:xfrm>
          <a:prstGeom prst="rect">
            <a:avLst/>
          </a:prstGeom>
          <a:noFill/>
        </p:spPr>
        <p:txBody>
          <a:bodyPr wrap="none" rtlCol="0">
            <a:spAutoFit/>
          </a:bodyPr>
          <a:lstStyle/>
          <a:p>
            <a:r>
              <a:rPr lang="en-US" sz="3200" b="1" dirty="0"/>
              <a:t>TÍNH</a:t>
            </a:r>
          </a:p>
        </p:txBody>
      </p:sp>
      <p:sp>
        <p:nvSpPr>
          <p:cNvPr id="46" name="Hộp Văn bản 45">
            <a:extLst>
              <a:ext uri="{FF2B5EF4-FFF2-40B4-BE49-F238E27FC236}">
                <a16:creationId xmlns:a16="http://schemas.microsoft.com/office/drawing/2014/main" id="{8A25E63D-8AFD-6456-FBBB-FE3B73CD761D}"/>
              </a:ext>
            </a:extLst>
          </p:cNvPr>
          <p:cNvSpPr txBox="1"/>
          <p:nvPr/>
        </p:nvSpPr>
        <p:spPr>
          <a:xfrm>
            <a:off x="107157" y="1228725"/>
            <a:ext cx="458780" cy="461665"/>
          </a:xfrm>
          <a:prstGeom prst="rect">
            <a:avLst/>
          </a:prstGeom>
          <a:noFill/>
        </p:spPr>
        <p:txBody>
          <a:bodyPr wrap="none" rtlCol="0">
            <a:spAutoFit/>
          </a:bodyPr>
          <a:lstStyle/>
          <a:p>
            <a:r>
              <a:rPr lang="en-US" sz="2400" dirty="0"/>
              <a:t>a)</a:t>
            </a:r>
          </a:p>
        </p:txBody>
      </p:sp>
      <mc:AlternateContent xmlns:mc="http://schemas.openxmlformats.org/markup-compatibility/2006" xmlns:a14="http://schemas.microsoft.com/office/drawing/2010/main">
        <mc:Choice Requires="a14">
          <p:sp>
            <p:nvSpPr>
              <p:cNvPr id="47" name="Hộp Văn bản 46">
                <a:extLst>
                  <a:ext uri="{FF2B5EF4-FFF2-40B4-BE49-F238E27FC236}">
                    <a16:creationId xmlns:a16="http://schemas.microsoft.com/office/drawing/2014/main" id="{C0D828AA-8112-4136-135E-C54CF30AC9B8}"/>
                  </a:ext>
                </a:extLst>
              </p:cNvPr>
              <p:cNvSpPr txBox="1"/>
              <p:nvPr/>
            </p:nvSpPr>
            <p:spPr>
              <a:xfrm>
                <a:off x="642938" y="1112635"/>
                <a:ext cx="1237518"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5</m:t>
                      </m:r>
                      <m:r>
                        <a:rPr lang="en-US" sz="2400" b="0" i="1" smtClean="0">
                          <a:latin typeface="Cambria Math" panose="02040503050406030204" pitchFamily="18" charset="0"/>
                        </a:rPr>
                        <m:t>,75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−8</m:t>
                          </m:r>
                        </m:num>
                        <m:den>
                          <m:r>
                            <a:rPr lang="en-US" sz="2400" b="0" i="1" smtClean="0">
                              <a:latin typeface="Cambria Math" panose="02040503050406030204" pitchFamily="18" charset="0"/>
                            </a:rPr>
                            <m:t>9</m:t>
                          </m:r>
                        </m:den>
                      </m:f>
                    </m:oMath>
                  </m:oMathPara>
                </a14:m>
                <a:endParaRPr lang="en-US" sz="2400" dirty="0"/>
              </a:p>
            </p:txBody>
          </p:sp>
        </mc:Choice>
        <mc:Fallback xmlns="">
          <p:sp>
            <p:nvSpPr>
              <p:cNvPr id="47" name="Hộp Văn bản 46">
                <a:extLst>
                  <a:ext uri="{FF2B5EF4-FFF2-40B4-BE49-F238E27FC236}">
                    <a16:creationId xmlns:a16="http://schemas.microsoft.com/office/drawing/2014/main" id="{C0D828AA-8112-4136-135E-C54CF30AC9B8}"/>
                  </a:ext>
                </a:extLst>
              </p:cNvPr>
              <p:cNvSpPr txBox="1">
                <a:spLocks noRot="1" noChangeAspect="1" noMove="1" noResize="1" noEditPoints="1" noAdjustHandles="1" noChangeArrowheads="1" noChangeShapeType="1" noTextEdit="1"/>
              </p:cNvSpPr>
              <p:nvPr/>
            </p:nvSpPr>
            <p:spPr>
              <a:xfrm>
                <a:off x="642938" y="1112635"/>
                <a:ext cx="1237518" cy="69384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Hộp Văn bản 47">
                <a:extLst>
                  <a:ext uri="{FF2B5EF4-FFF2-40B4-BE49-F238E27FC236}">
                    <a16:creationId xmlns:a16="http://schemas.microsoft.com/office/drawing/2014/main" id="{815A1B2E-3942-CF2F-C0AB-DB8E50808FDF}"/>
                  </a:ext>
                </a:extLst>
              </p:cNvPr>
              <p:cNvSpPr txBox="1"/>
              <p:nvPr/>
            </p:nvSpPr>
            <p:spPr>
              <a:xfrm>
                <a:off x="1880456" y="1112635"/>
                <a:ext cx="2340321"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23</m:t>
                          </m:r>
                        </m:num>
                        <m:den>
                          <m:r>
                            <a:rPr lang="en-US" sz="2400" b="0" i="1" smtClean="0">
                              <a:latin typeface="Cambria Math" panose="02040503050406030204" pitchFamily="18" charset="0"/>
                            </a:rPr>
                            <m:t>4</m:t>
                          </m:r>
                        </m:den>
                      </m:f>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−8</m:t>
                          </m:r>
                        </m:num>
                        <m:den>
                          <m:r>
                            <a:rPr lang="en-US" sz="2400" b="0" i="1" smtClean="0">
                              <a:latin typeface="Cambria Math" panose="02040503050406030204" pitchFamily="18" charset="0"/>
                            </a:rPr>
                            <m:t>9</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−46</m:t>
                          </m:r>
                        </m:num>
                        <m:den>
                          <m:r>
                            <a:rPr lang="en-US" sz="2400" b="0" i="1" smtClean="0">
                              <a:latin typeface="Cambria Math" panose="02040503050406030204" pitchFamily="18" charset="0"/>
                            </a:rPr>
                            <m:t>9</m:t>
                          </m:r>
                        </m:den>
                      </m:f>
                    </m:oMath>
                  </m:oMathPara>
                </a14:m>
                <a:endParaRPr lang="en-US" sz="2400" dirty="0"/>
              </a:p>
            </p:txBody>
          </p:sp>
        </mc:Choice>
        <mc:Fallback xmlns="">
          <p:sp>
            <p:nvSpPr>
              <p:cNvPr id="48" name="Hộp Văn bản 47">
                <a:extLst>
                  <a:ext uri="{FF2B5EF4-FFF2-40B4-BE49-F238E27FC236}">
                    <a16:creationId xmlns:a16="http://schemas.microsoft.com/office/drawing/2014/main" id="{815A1B2E-3942-CF2F-C0AB-DB8E50808FDF}"/>
                  </a:ext>
                </a:extLst>
              </p:cNvPr>
              <p:cNvSpPr txBox="1">
                <a:spLocks noRot="1" noChangeAspect="1" noMove="1" noResize="1" noEditPoints="1" noAdjustHandles="1" noChangeArrowheads="1" noChangeShapeType="1" noTextEdit="1"/>
              </p:cNvSpPr>
              <p:nvPr/>
            </p:nvSpPr>
            <p:spPr>
              <a:xfrm>
                <a:off x="1880456" y="1112635"/>
                <a:ext cx="2340321" cy="693844"/>
              </a:xfrm>
              <a:prstGeom prst="rect">
                <a:avLst/>
              </a:prstGeom>
              <a:blipFill>
                <a:blip r:embed="rId6"/>
                <a:stretch>
                  <a:fillRect/>
                </a:stretch>
              </a:blipFill>
            </p:spPr>
            <p:txBody>
              <a:bodyPr/>
              <a:lstStyle/>
              <a:p>
                <a:r>
                  <a:rPr lang="en-US">
                    <a:noFill/>
                  </a:rPr>
                  <a:t> </a:t>
                </a:r>
              </a:p>
            </p:txBody>
          </p:sp>
        </mc:Fallback>
      </mc:AlternateContent>
      <p:sp>
        <p:nvSpPr>
          <p:cNvPr id="49" name="Hộp Văn bản 48">
            <a:extLst>
              <a:ext uri="{FF2B5EF4-FFF2-40B4-BE49-F238E27FC236}">
                <a16:creationId xmlns:a16="http://schemas.microsoft.com/office/drawing/2014/main" id="{2EE2C62C-A381-C9A3-CAC9-A31958FC5344}"/>
              </a:ext>
            </a:extLst>
          </p:cNvPr>
          <p:cNvSpPr txBox="1"/>
          <p:nvPr/>
        </p:nvSpPr>
        <p:spPr>
          <a:xfrm>
            <a:off x="107157" y="2445544"/>
            <a:ext cx="458780" cy="461665"/>
          </a:xfrm>
          <a:prstGeom prst="rect">
            <a:avLst/>
          </a:prstGeom>
          <a:noFill/>
        </p:spPr>
        <p:txBody>
          <a:bodyPr wrap="none" rtlCol="0">
            <a:spAutoFit/>
          </a:bodyPr>
          <a:lstStyle/>
          <a:p>
            <a:r>
              <a:rPr lang="en-US" sz="2400" dirty="0"/>
              <a:t>b)</a:t>
            </a:r>
          </a:p>
        </p:txBody>
      </p:sp>
      <mc:AlternateContent xmlns:mc="http://schemas.openxmlformats.org/markup-compatibility/2006" xmlns:a14="http://schemas.microsoft.com/office/drawing/2010/main">
        <mc:Choice Requires="a14">
          <p:sp>
            <p:nvSpPr>
              <p:cNvPr id="50" name="Hộp Văn bản 49">
                <a:extLst>
                  <a:ext uri="{FF2B5EF4-FFF2-40B4-BE49-F238E27FC236}">
                    <a16:creationId xmlns:a16="http://schemas.microsoft.com/office/drawing/2014/main" id="{C139BF88-1475-4E09-3AD5-8D64790E0555}"/>
                  </a:ext>
                </a:extLst>
              </p:cNvPr>
              <p:cNvSpPr txBox="1"/>
              <p:nvPr/>
            </p:nvSpPr>
            <p:spPr>
              <a:xfrm>
                <a:off x="642938" y="2329454"/>
                <a:ext cx="1529265"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8</m:t>
                          </m:r>
                        </m:den>
                      </m:f>
                      <m:r>
                        <a:rPr lang="en-US" sz="2400" b="0" i="1" smtClean="0">
                          <a:latin typeface="Cambria Math" panose="02040503050406030204" pitchFamily="18" charset="0"/>
                        </a:rPr>
                        <m:t>.(−0,4)</m:t>
                      </m:r>
                    </m:oMath>
                  </m:oMathPara>
                </a14:m>
                <a:endParaRPr lang="en-US" sz="2400" dirty="0"/>
              </a:p>
            </p:txBody>
          </p:sp>
        </mc:Choice>
        <mc:Fallback xmlns="">
          <p:sp>
            <p:nvSpPr>
              <p:cNvPr id="50" name="Hộp Văn bản 49">
                <a:extLst>
                  <a:ext uri="{FF2B5EF4-FFF2-40B4-BE49-F238E27FC236}">
                    <a16:creationId xmlns:a16="http://schemas.microsoft.com/office/drawing/2014/main" id="{C139BF88-1475-4E09-3AD5-8D64790E0555}"/>
                  </a:ext>
                </a:extLst>
              </p:cNvPr>
              <p:cNvSpPr txBox="1">
                <a:spLocks noRot="1" noChangeAspect="1" noMove="1" noResize="1" noEditPoints="1" noAdjustHandles="1" noChangeArrowheads="1" noChangeShapeType="1" noTextEdit="1"/>
              </p:cNvSpPr>
              <p:nvPr/>
            </p:nvSpPr>
            <p:spPr>
              <a:xfrm>
                <a:off x="642938" y="2329454"/>
                <a:ext cx="1529265" cy="69384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Hộp Văn bản 50">
                <a:extLst>
                  <a:ext uri="{FF2B5EF4-FFF2-40B4-BE49-F238E27FC236}">
                    <a16:creationId xmlns:a16="http://schemas.microsoft.com/office/drawing/2014/main" id="{73F1E983-E4C0-6CEE-7ED0-0B36D204E43D}"/>
                  </a:ext>
                </a:extLst>
              </p:cNvPr>
              <p:cNvSpPr txBox="1"/>
              <p:nvPr/>
            </p:nvSpPr>
            <p:spPr>
              <a:xfrm>
                <a:off x="2134641" y="2329454"/>
                <a:ext cx="2340321"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19</m:t>
                          </m:r>
                        </m:num>
                        <m:den>
                          <m:r>
                            <a:rPr lang="en-US" sz="2400" b="0" i="1" smtClean="0">
                              <a:latin typeface="Cambria Math" panose="02040503050406030204" pitchFamily="18" charset="0"/>
                            </a:rPr>
                            <m:t>8</m:t>
                          </m:r>
                        </m:den>
                      </m:f>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num>
                        <m:den>
                          <m:r>
                            <a:rPr lang="en-US" sz="2400" b="0" i="1" smtClean="0">
                              <a:latin typeface="Cambria Math" panose="02040503050406030204" pitchFamily="18" charset="0"/>
                            </a:rPr>
                            <m:t>5</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−19</m:t>
                          </m:r>
                        </m:num>
                        <m:den>
                          <m:r>
                            <a:rPr lang="en-US" sz="2400" b="0" i="1" smtClean="0">
                              <a:latin typeface="Cambria Math" panose="02040503050406030204" pitchFamily="18" charset="0"/>
                            </a:rPr>
                            <m:t>20</m:t>
                          </m:r>
                        </m:den>
                      </m:f>
                    </m:oMath>
                  </m:oMathPara>
                </a14:m>
                <a:endParaRPr lang="en-US" sz="2400" dirty="0"/>
              </a:p>
            </p:txBody>
          </p:sp>
        </mc:Choice>
        <mc:Fallback xmlns="">
          <p:sp>
            <p:nvSpPr>
              <p:cNvPr id="51" name="Hộp Văn bản 50">
                <a:extLst>
                  <a:ext uri="{FF2B5EF4-FFF2-40B4-BE49-F238E27FC236}">
                    <a16:creationId xmlns:a16="http://schemas.microsoft.com/office/drawing/2014/main" id="{73F1E983-E4C0-6CEE-7ED0-0B36D204E43D}"/>
                  </a:ext>
                </a:extLst>
              </p:cNvPr>
              <p:cNvSpPr txBox="1">
                <a:spLocks noRot="1" noChangeAspect="1" noMove="1" noResize="1" noEditPoints="1" noAdjustHandles="1" noChangeArrowheads="1" noChangeShapeType="1" noTextEdit="1"/>
              </p:cNvSpPr>
              <p:nvPr/>
            </p:nvSpPr>
            <p:spPr>
              <a:xfrm>
                <a:off x="2134641" y="2329454"/>
                <a:ext cx="2340321" cy="693844"/>
              </a:xfrm>
              <a:prstGeom prst="rect">
                <a:avLst/>
              </a:prstGeom>
              <a:blipFill>
                <a:blip r:embed="rId8"/>
                <a:stretch>
                  <a:fillRect/>
                </a:stretch>
              </a:blipFill>
            </p:spPr>
            <p:txBody>
              <a:bodyPr/>
              <a:lstStyle/>
              <a:p>
                <a:r>
                  <a:rPr lang="en-US">
                    <a:noFill/>
                  </a:rPr>
                  <a:t> </a:t>
                </a:r>
              </a:p>
            </p:txBody>
          </p:sp>
        </mc:Fallback>
      </mc:AlternateContent>
      <p:sp>
        <p:nvSpPr>
          <p:cNvPr id="52" name="Hộp Văn bản 51">
            <a:extLst>
              <a:ext uri="{FF2B5EF4-FFF2-40B4-BE49-F238E27FC236}">
                <a16:creationId xmlns:a16="http://schemas.microsoft.com/office/drawing/2014/main" id="{50851B9B-C416-B586-7F6A-48ADC5C33BD5}"/>
              </a:ext>
            </a:extLst>
          </p:cNvPr>
          <p:cNvSpPr txBox="1"/>
          <p:nvPr/>
        </p:nvSpPr>
        <p:spPr>
          <a:xfrm>
            <a:off x="69595" y="3778453"/>
            <a:ext cx="441146" cy="461665"/>
          </a:xfrm>
          <a:prstGeom prst="rect">
            <a:avLst/>
          </a:prstGeom>
          <a:noFill/>
        </p:spPr>
        <p:txBody>
          <a:bodyPr wrap="none" rtlCol="0">
            <a:spAutoFit/>
          </a:bodyPr>
          <a:lstStyle/>
          <a:p>
            <a:r>
              <a:rPr lang="en-US" sz="2400" dirty="0"/>
              <a:t>c)</a:t>
            </a:r>
          </a:p>
        </p:txBody>
      </p:sp>
      <mc:AlternateContent xmlns:mc="http://schemas.openxmlformats.org/markup-compatibility/2006" xmlns:a14="http://schemas.microsoft.com/office/drawing/2010/main">
        <mc:Choice Requires="a14">
          <p:sp>
            <p:nvSpPr>
              <p:cNvPr id="53" name="Hộp Văn bản 52">
                <a:extLst>
                  <a:ext uri="{FF2B5EF4-FFF2-40B4-BE49-F238E27FC236}">
                    <a16:creationId xmlns:a16="http://schemas.microsoft.com/office/drawing/2014/main" id="{4C82E5F8-D93F-9EEC-4D4D-27B755EF9303}"/>
                  </a:ext>
                </a:extLst>
              </p:cNvPr>
              <p:cNvSpPr txBox="1"/>
              <p:nvPr/>
            </p:nvSpPr>
            <p:spPr>
              <a:xfrm>
                <a:off x="605376" y="3662363"/>
                <a:ext cx="1726435"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−12</m:t>
                          </m:r>
                        </m:num>
                        <m:den>
                          <m:r>
                            <a:rPr lang="en-US" sz="2400" b="0" i="1" smtClean="0">
                              <a:latin typeface="Cambria Math" panose="02040503050406030204" pitchFamily="18" charset="0"/>
                            </a:rPr>
                            <m:t>5</m:t>
                          </m:r>
                        </m:den>
                      </m:f>
                      <m:r>
                        <a:rPr lang="en-US" sz="2400" b="0" i="1" smtClean="0">
                          <a:latin typeface="Cambria Math" panose="02040503050406030204" pitchFamily="18" charset="0"/>
                        </a:rPr>
                        <m:t>:(−6,5)</m:t>
                      </m:r>
                    </m:oMath>
                  </m:oMathPara>
                </a14:m>
                <a:endParaRPr lang="en-US" sz="2400" dirty="0"/>
              </a:p>
            </p:txBody>
          </p:sp>
        </mc:Choice>
        <mc:Fallback xmlns="">
          <p:sp>
            <p:nvSpPr>
              <p:cNvPr id="53" name="Hộp Văn bản 52">
                <a:extLst>
                  <a:ext uri="{FF2B5EF4-FFF2-40B4-BE49-F238E27FC236}">
                    <a16:creationId xmlns:a16="http://schemas.microsoft.com/office/drawing/2014/main" id="{4C82E5F8-D93F-9EEC-4D4D-27B755EF9303}"/>
                  </a:ext>
                </a:extLst>
              </p:cNvPr>
              <p:cNvSpPr txBox="1">
                <a:spLocks noRot="1" noChangeAspect="1" noMove="1" noResize="1" noEditPoints="1" noAdjustHandles="1" noChangeArrowheads="1" noChangeShapeType="1" noTextEdit="1"/>
              </p:cNvSpPr>
              <p:nvPr/>
            </p:nvSpPr>
            <p:spPr>
              <a:xfrm>
                <a:off x="605376" y="3662363"/>
                <a:ext cx="1726435" cy="69384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Hộp Văn bản 53">
                <a:extLst>
                  <a:ext uri="{FF2B5EF4-FFF2-40B4-BE49-F238E27FC236}">
                    <a16:creationId xmlns:a16="http://schemas.microsoft.com/office/drawing/2014/main" id="{04C2D4E2-933B-607E-8FDF-D44DBB21072E}"/>
                  </a:ext>
                </a:extLst>
              </p:cNvPr>
              <p:cNvSpPr txBox="1"/>
              <p:nvPr/>
            </p:nvSpPr>
            <p:spPr>
              <a:xfrm>
                <a:off x="2231679" y="3683943"/>
                <a:ext cx="4076821"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−12</m:t>
                          </m:r>
                        </m:num>
                        <m:den>
                          <m:r>
                            <a:rPr lang="en-US" sz="2400" b="0" i="1" smtClean="0">
                              <a:latin typeface="Cambria Math" panose="02040503050406030204" pitchFamily="18" charset="0"/>
                            </a:rPr>
                            <m:t>5</m:t>
                          </m:r>
                        </m:den>
                      </m:f>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−13</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−12</m:t>
                          </m:r>
                        </m:num>
                        <m:den>
                          <m:r>
                            <a:rPr lang="en-US" sz="2400" b="0" i="1" smtClean="0">
                              <a:latin typeface="Cambria Math" panose="02040503050406030204" pitchFamily="18" charset="0"/>
                            </a:rPr>
                            <m:t>5</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num>
                        <m:den>
                          <m:r>
                            <a:rPr lang="en-US" sz="2400" b="0" i="1" smtClean="0">
                              <a:latin typeface="Cambria Math" panose="02040503050406030204" pitchFamily="18" charset="0"/>
                            </a:rPr>
                            <m:t>13</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24</m:t>
                          </m:r>
                        </m:num>
                        <m:den>
                          <m:r>
                            <a:rPr lang="en-US" sz="2400" b="0" i="1" smtClean="0">
                              <a:latin typeface="Cambria Math" panose="02040503050406030204" pitchFamily="18" charset="0"/>
                            </a:rPr>
                            <m:t>65</m:t>
                          </m:r>
                        </m:den>
                      </m:f>
                    </m:oMath>
                  </m:oMathPara>
                </a14:m>
                <a:endParaRPr lang="en-US" sz="2400" dirty="0"/>
              </a:p>
            </p:txBody>
          </p:sp>
        </mc:Choice>
        <mc:Fallback xmlns="">
          <p:sp>
            <p:nvSpPr>
              <p:cNvPr id="54" name="Hộp Văn bản 53">
                <a:extLst>
                  <a:ext uri="{FF2B5EF4-FFF2-40B4-BE49-F238E27FC236}">
                    <a16:creationId xmlns:a16="http://schemas.microsoft.com/office/drawing/2014/main" id="{04C2D4E2-933B-607E-8FDF-D44DBB21072E}"/>
                  </a:ext>
                </a:extLst>
              </p:cNvPr>
              <p:cNvSpPr txBox="1">
                <a:spLocks noRot="1" noChangeAspect="1" noMove="1" noResize="1" noEditPoints="1" noAdjustHandles="1" noChangeArrowheads="1" noChangeShapeType="1" noTextEdit="1"/>
              </p:cNvSpPr>
              <p:nvPr/>
            </p:nvSpPr>
            <p:spPr>
              <a:xfrm>
                <a:off x="2231679" y="3683943"/>
                <a:ext cx="4076821" cy="693844"/>
              </a:xfrm>
              <a:prstGeom prst="rect">
                <a:avLst/>
              </a:prstGeom>
              <a:blipFill>
                <a:blip r:embed="rId10"/>
                <a:stretch>
                  <a:fillRect/>
                </a:stretch>
              </a:blipFill>
            </p:spPr>
            <p:txBody>
              <a:bodyPr/>
              <a:lstStyle/>
              <a:p>
                <a:r>
                  <a:rPr lang="en-US">
                    <a:noFill/>
                  </a:rPr>
                  <a:t> </a:t>
                </a:r>
              </a:p>
            </p:txBody>
          </p:sp>
        </mc:Fallback>
      </mc:AlternateContent>
      <p:pic>
        <p:nvPicPr>
          <p:cNvPr id="57" name="Picture 2">
            <a:extLst>
              <a:ext uri="{FF2B5EF4-FFF2-40B4-BE49-F238E27FC236}">
                <a16:creationId xmlns:a16="http://schemas.microsoft.com/office/drawing/2014/main" id="{FF65DE26-F8E6-A474-0ACC-E070A57980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831127" y="199600"/>
            <a:ext cx="1934098" cy="4879606"/>
          </a:xfrm>
          <a:prstGeom prst="rect">
            <a:avLst/>
          </a:prstGeom>
        </p:spPr>
      </p:pic>
      <p:sp>
        <p:nvSpPr>
          <p:cNvPr id="14" name="Hộp Văn bản 9">
            <a:extLst>
              <a:ext uri="{FF2B5EF4-FFF2-40B4-BE49-F238E27FC236}">
                <a16:creationId xmlns:a16="http://schemas.microsoft.com/office/drawing/2014/main" id="{0B1970B1-3767-4DBB-9B3D-98AA66A580B5}"/>
              </a:ext>
            </a:extLst>
          </p:cNvPr>
          <p:cNvSpPr txBox="1"/>
          <p:nvPr/>
        </p:nvSpPr>
        <p:spPr>
          <a:xfrm>
            <a:off x="3039068" y="143058"/>
            <a:ext cx="28717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800" b="1" dirty="0">
                <a:solidFill>
                  <a:srgbClr val="C00000"/>
                </a:solidFill>
              </a:rPr>
              <a:t>III. LUYỆN TẬP</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P spid="53" grpId="0"/>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8" name="Hộp Văn bản 17">
            <a:extLst>
              <a:ext uri="{FF2B5EF4-FFF2-40B4-BE49-F238E27FC236}">
                <a16:creationId xmlns:a16="http://schemas.microsoft.com/office/drawing/2014/main" id="{D37AE1D9-FF85-995B-C5DC-3A7DEC38EA25}"/>
              </a:ext>
            </a:extLst>
          </p:cNvPr>
          <p:cNvSpPr txBox="1"/>
          <p:nvPr/>
        </p:nvSpPr>
        <p:spPr>
          <a:xfrm>
            <a:off x="144028" y="513428"/>
            <a:ext cx="441146" cy="461665"/>
          </a:xfrm>
          <a:prstGeom prst="rect">
            <a:avLst/>
          </a:prstGeom>
          <a:noFill/>
        </p:spPr>
        <p:txBody>
          <a:bodyPr wrap="none" rtlCol="0">
            <a:spAutoFit/>
          </a:bodyPr>
          <a:lstStyle/>
          <a:p>
            <a:r>
              <a:rPr lang="en-US" sz="2400" dirty="0"/>
              <a:t>c)</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1701B5BB-6E0C-3973-198F-B084A15D4E29}"/>
                  </a:ext>
                </a:extLst>
              </p:cNvPr>
              <p:cNvSpPr txBox="1"/>
              <p:nvPr/>
            </p:nvSpPr>
            <p:spPr>
              <a:xfrm>
                <a:off x="694558" y="373583"/>
                <a:ext cx="1344022"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=2,4</m:t>
                      </m:r>
                    </m:oMath>
                  </m:oMathPara>
                </a14:m>
                <a:endParaRPr lang="en-US" sz="2400" dirty="0"/>
              </a:p>
            </p:txBody>
          </p:sp>
        </mc:Choice>
        <mc:Fallback xmlns="">
          <p:sp>
            <p:nvSpPr>
              <p:cNvPr id="19" name="Hộp Văn bản 18">
                <a:extLst>
                  <a:ext uri="{FF2B5EF4-FFF2-40B4-BE49-F238E27FC236}">
                    <a16:creationId xmlns:a16="http://schemas.microsoft.com/office/drawing/2014/main" id="{1701B5BB-6E0C-3973-198F-B084A15D4E29}"/>
                  </a:ext>
                </a:extLst>
              </p:cNvPr>
              <p:cNvSpPr txBox="1">
                <a:spLocks noRot="1" noChangeAspect="1" noMove="1" noResize="1" noEditPoints="1" noAdjustHandles="1" noChangeArrowheads="1" noChangeShapeType="1" noTextEdit="1"/>
              </p:cNvSpPr>
              <p:nvPr/>
            </p:nvSpPr>
            <p:spPr>
              <a:xfrm>
                <a:off x="694558" y="373583"/>
                <a:ext cx="1344022" cy="69147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7E4E4A23-41BD-578A-020F-B041F3C7F953}"/>
                  </a:ext>
                </a:extLst>
              </p:cNvPr>
              <p:cNvSpPr txBox="1"/>
              <p:nvPr/>
            </p:nvSpPr>
            <p:spPr>
              <a:xfrm>
                <a:off x="694558" y="1292899"/>
                <a:ext cx="1281505"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12</m:t>
                          </m:r>
                        </m:num>
                        <m:den>
                          <m:r>
                            <a:rPr lang="en-US" sz="2400" b="0" i="1" smtClean="0">
                              <a:latin typeface="Cambria Math" panose="02040503050406030204" pitchFamily="18" charset="0"/>
                            </a:rPr>
                            <m:t>5</m:t>
                          </m:r>
                        </m:den>
                      </m:f>
                    </m:oMath>
                  </m:oMathPara>
                </a14:m>
                <a:endParaRPr lang="en-US" sz="2400" dirty="0"/>
              </a:p>
            </p:txBody>
          </p:sp>
        </mc:Choice>
        <mc:Fallback xmlns="">
          <p:sp>
            <p:nvSpPr>
              <p:cNvPr id="20" name="Hộp Văn bản 19">
                <a:extLst>
                  <a:ext uri="{FF2B5EF4-FFF2-40B4-BE49-F238E27FC236}">
                    <a16:creationId xmlns:a16="http://schemas.microsoft.com/office/drawing/2014/main" id="{7E4E4A23-41BD-578A-020F-B041F3C7F953}"/>
                  </a:ext>
                </a:extLst>
              </p:cNvPr>
              <p:cNvSpPr txBox="1">
                <a:spLocks noRot="1" noChangeAspect="1" noMove="1" noResize="1" noEditPoints="1" noAdjustHandles="1" noChangeArrowheads="1" noChangeShapeType="1" noTextEdit="1"/>
              </p:cNvSpPr>
              <p:nvPr/>
            </p:nvSpPr>
            <p:spPr>
              <a:xfrm>
                <a:off x="694558" y="1292899"/>
                <a:ext cx="1281505" cy="69147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86F8092D-69B9-DCCC-CFA7-B2CB55F52AEC}"/>
                  </a:ext>
                </a:extLst>
              </p:cNvPr>
              <p:cNvSpPr txBox="1"/>
              <p:nvPr/>
            </p:nvSpPr>
            <p:spPr>
              <a:xfrm>
                <a:off x="974137" y="2209842"/>
                <a:ext cx="1352037"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12</m:t>
                          </m:r>
                        </m:num>
                        <m:den>
                          <m:r>
                            <a:rPr lang="en-US" sz="2400" b="0" i="1" smtClean="0">
                              <a:latin typeface="Cambria Math" panose="02040503050406030204" pitchFamily="18" charset="0"/>
                            </a:rPr>
                            <m:t>5</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2</m:t>
                          </m:r>
                        </m:den>
                      </m:f>
                    </m:oMath>
                  </m:oMathPara>
                </a14:m>
                <a:endParaRPr lang="en-US" sz="2400" dirty="0"/>
              </a:p>
            </p:txBody>
          </p:sp>
        </mc:Choice>
        <mc:Fallback xmlns="">
          <p:sp>
            <p:nvSpPr>
              <p:cNvPr id="21" name="Hộp Văn bản 20">
                <a:extLst>
                  <a:ext uri="{FF2B5EF4-FFF2-40B4-BE49-F238E27FC236}">
                    <a16:creationId xmlns:a16="http://schemas.microsoft.com/office/drawing/2014/main" id="{86F8092D-69B9-DCCC-CFA7-B2CB55F52AEC}"/>
                  </a:ext>
                </a:extLst>
              </p:cNvPr>
              <p:cNvSpPr txBox="1">
                <a:spLocks noRot="1" noChangeAspect="1" noMove="1" noResize="1" noEditPoints="1" noAdjustHandles="1" noChangeArrowheads="1" noChangeShapeType="1" noTextEdit="1"/>
              </p:cNvSpPr>
              <p:nvPr/>
            </p:nvSpPr>
            <p:spPr>
              <a:xfrm>
                <a:off x="974137" y="2209842"/>
                <a:ext cx="1352037" cy="69384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B77ABED0-D9AA-B239-AF20-8F9D7C2FEBDC}"/>
                  </a:ext>
                </a:extLst>
              </p:cNvPr>
              <p:cNvSpPr txBox="1"/>
              <p:nvPr/>
            </p:nvSpPr>
            <p:spPr>
              <a:xfrm>
                <a:off x="974137" y="3159131"/>
                <a:ext cx="1332801"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12</m:t>
                          </m:r>
                        </m:num>
                        <m:den>
                          <m:r>
                            <a:rPr lang="en-US" sz="2400" b="0" i="1" smtClean="0">
                              <a:latin typeface="Cambria Math" panose="02040503050406030204" pitchFamily="18" charset="0"/>
                            </a:rPr>
                            <m:t>5</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num>
                        <m:den>
                          <m:r>
                            <a:rPr lang="en-US" sz="2400" b="0" i="1" smtClean="0">
                              <a:latin typeface="Cambria Math" panose="02040503050406030204" pitchFamily="18" charset="0"/>
                            </a:rPr>
                            <m:t>3</m:t>
                          </m:r>
                        </m:den>
                      </m:f>
                    </m:oMath>
                  </m:oMathPara>
                </a14:m>
                <a:endParaRPr lang="en-US" sz="2400" dirty="0"/>
              </a:p>
            </p:txBody>
          </p:sp>
        </mc:Choice>
        <mc:Fallback xmlns="">
          <p:sp>
            <p:nvSpPr>
              <p:cNvPr id="22" name="Hộp Văn bản 21">
                <a:extLst>
                  <a:ext uri="{FF2B5EF4-FFF2-40B4-BE49-F238E27FC236}">
                    <a16:creationId xmlns:a16="http://schemas.microsoft.com/office/drawing/2014/main" id="{B77ABED0-D9AA-B239-AF20-8F9D7C2FEBDC}"/>
                  </a:ext>
                </a:extLst>
              </p:cNvPr>
              <p:cNvSpPr txBox="1">
                <a:spLocks noRot="1" noChangeAspect="1" noMove="1" noResize="1" noEditPoints="1" noAdjustHandles="1" noChangeArrowheads="1" noChangeShapeType="1" noTextEdit="1"/>
              </p:cNvSpPr>
              <p:nvPr/>
            </p:nvSpPr>
            <p:spPr>
              <a:xfrm>
                <a:off x="974137" y="3159131"/>
                <a:ext cx="1332801" cy="6938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Hộp Văn bản 22">
                <a:extLst>
                  <a:ext uri="{FF2B5EF4-FFF2-40B4-BE49-F238E27FC236}">
                    <a16:creationId xmlns:a16="http://schemas.microsoft.com/office/drawing/2014/main" id="{960BA060-AF14-6EA9-888F-788148C6B38F}"/>
                  </a:ext>
                </a:extLst>
              </p:cNvPr>
              <p:cNvSpPr txBox="1"/>
              <p:nvPr/>
            </p:nvSpPr>
            <p:spPr>
              <a:xfrm>
                <a:off x="993373" y="4048474"/>
                <a:ext cx="827854"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8</m:t>
                          </m:r>
                        </m:num>
                        <m:den>
                          <m:r>
                            <a:rPr lang="en-US" sz="2400" b="0" i="1" smtClean="0">
                              <a:latin typeface="Cambria Math" panose="02040503050406030204" pitchFamily="18" charset="0"/>
                            </a:rPr>
                            <m:t>5</m:t>
                          </m:r>
                        </m:den>
                      </m:f>
                    </m:oMath>
                  </m:oMathPara>
                </a14:m>
                <a:endParaRPr lang="en-US" sz="2400" dirty="0"/>
              </a:p>
            </p:txBody>
          </p:sp>
        </mc:Choice>
        <mc:Fallback xmlns="">
          <p:sp>
            <p:nvSpPr>
              <p:cNvPr id="23" name="Hộp Văn bản 22">
                <a:extLst>
                  <a:ext uri="{FF2B5EF4-FFF2-40B4-BE49-F238E27FC236}">
                    <a16:creationId xmlns:a16="http://schemas.microsoft.com/office/drawing/2014/main" id="{960BA060-AF14-6EA9-888F-788148C6B38F}"/>
                  </a:ext>
                </a:extLst>
              </p:cNvPr>
              <p:cNvSpPr txBox="1">
                <a:spLocks noRot="1" noChangeAspect="1" noMove="1" noResize="1" noEditPoints="1" noAdjustHandles="1" noChangeArrowheads="1" noChangeShapeType="1" noTextEdit="1"/>
              </p:cNvSpPr>
              <p:nvPr/>
            </p:nvSpPr>
            <p:spPr>
              <a:xfrm>
                <a:off x="993373" y="4048474"/>
                <a:ext cx="827854" cy="693844"/>
              </a:xfrm>
              <a:prstGeom prst="rect">
                <a:avLst/>
              </a:prstGeom>
              <a:blipFill>
                <a:blip r:embed="rId7"/>
                <a:stretch>
                  <a:fillRect/>
                </a:stretch>
              </a:blipFill>
            </p:spPr>
            <p:txBody>
              <a:bodyPr/>
              <a:lstStyle/>
              <a:p>
                <a:r>
                  <a:rPr lang="en-US">
                    <a:noFill/>
                  </a:rPr>
                  <a:t> </a:t>
                </a:r>
              </a:p>
            </p:txBody>
          </p:sp>
        </mc:Fallback>
      </mc:AlternateContent>
      <p:sp>
        <p:nvSpPr>
          <p:cNvPr id="24" name="Hộp Văn bản 23">
            <a:extLst>
              <a:ext uri="{FF2B5EF4-FFF2-40B4-BE49-F238E27FC236}">
                <a16:creationId xmlns:a16="http://schemas.microsoft.com/office/drawing/2014/main" id="{951C751F-FD12-5BED-30BF-456DA15CB45B}"/>
              </a:ext>
            </a:extLst>
          </p:cNvPr>
          <p:cNvSpPr txBox="1"/>
          <p:nvPr/>
        </p:nvSpPr>
        <p:spPr>
          <a:xfrm>
            <a:off x="5126525" y="513428"/>
            <a:ext cx="458780" cy="461665"/>
          </a:xfrm>
          <a:prstGeom prst="rect">
            <a:avLst/>
          </a:prstGeom>
          <a:noFill/>
        </p:spPr>
        <p:txBody>
          <a:bodyPr wrap="none" rtlCol="0">
            <a:spAutoFit/>
          </a:bodyPr>
          <a:lstStyle/>
          <a:p>
            <a:r>
              <a:rPr lang="en-US" sz="2400" dirty="0"/>
              <a:t>d)</a:t>
            </a:r>
          </a:p>
        </p:txBody>
      </p:sp>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id="{B17E1BFA-3B18-11D4-7756-91370763E76F}"/>
                  </a:ext>
                </a:extLst>
              </p:cNvPr>
              <p:cNvSpPr txBox="1"/>
              <p:nvPr/>
            </p:nvSpPr>
            <p:spPr>
              <a:xfrm>
                <a:off x="5677055" y="373583"/>
                <a:ext cx="1946174"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3,2 :</m:t>
                      </m:r>
                      <m:r>
                        <a:rPr lang="en-US" sz="2400" b="0" i="1" smtClean="0">
                          <a:latin typeface="Cambria Math" panose="02040503050406030204" pitchFamily="18" charset="0"/>
                        </a:rPr>
                        <m:t>𝑥</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6</m:t>
                          </m:r>
                        </m:num>
                        <m:den>
                          <m:r>
                            <a:rPr lang="en-US" sz="2400" b="0" i="1" smtClean="0">
                              <a:latin typeface="Cambria Math" panose="02040503050406030204" pitchFamily="18" charset="0"/>
                            </a:rPr>
                            <m:t>11</m:t>
                          </m:r>
                        </m:den>
                      </m:f>
                    </m:oMath>
                  </m:oMathPara>
                </a14:m>
                <a:endParaRPr lang="en-US" sz="2400" dirty="0"/>
              </a:p>
            </p:txBody>
          </p:sp>
        </mc:Choice>
        <mc:Fallback xmlns="">
          <p:sp>
            <p:nvSpPr>
              <p:cNvPr id="25" name="Hộp Văn bản 24">
                <a:extLst>
                  <a:ext uri="{FF2B5EF4-FFF2-40B4-BE49-F238E27FC236}">
                    <a16:creationId xmlns:a16="http://schemas.microsoft.com/office/drawing/2014/main" id="{B17E1BFA-3B18-11D4-7756-91370763E76F}"/>
                  </a:ext>
                </a:extLst>
              </p:cNvPr>
              <p:cNvSpPr txBox="1">
                <a:spLocks noRot="1" noChangeAspect="1" noMove="1" noResize="1" noEditPoints="1" noAdjustHandles="1" noChangeArrowheads="1" noChangeShapeType="1" noTextEdit="1"/>
              </p:cNvSpPr>
              <p:nvPr/>
            </p:nvSpPr>
            <p:spPr>
              <a:xfrm>
                <a:off x="5677055" y="373583"/>
                <a:ext cx="1946174" cy="69147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Hộp Văn bản 25">
                <a:extLst>
                  <a:ext uri="{FF2B5EF4-FFF2-40B4-BE49-F238E27FC236}">
                    <a16:creationId xmlns:a16="http://schemas.microsoft.com/office/drawing/2014/main" id="{BE07E749-4AD1-5337-91AE-191577F42210}"/>
                  </a:ext>
                </a:extLst>
              </p:cNvPr>
              <p:cNvSpPr txBox="1"/>
              <p:nvPr/>
            </p:nvSpPr>
            <p:spPr>
              <a:xfrm>
                <a:off x="5820748" y="1292899"/>
                <a:ext cx="1802481"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16</m:t>
                          </m:r>
                        </m:num>
                        <m:den>
                          <m:r>
                            <a:rPr lang="en-US" sz="2400" b="0" i="1" smtClean="0">
                              <a:latin typeface="Cambria Math" panose="02040503050406030204" pitchFamily="18" charset="0"/>
                            </a:rPr>
                            <m:t>5</m:t>
                          </m:r>
                        </m:den>
                      </m:f>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6</m:t>
                          </m:r>
                        </m:num>
                        <m:den>
                          <m:r>
                            <a:rPr lang="en-US" sz="2400" b="0" i="1" smtClean="0">
                              <a:latin typeface="Cambria Math" panose="02040503050406030204" pitchFamily="18" charset="0"/>
                            </a:rPr>
                            <m:t>11</m:t>
                          </m:r>
                        </m:den>
                      </m:f>
                    </m:oMath>
                  </m:oMathPara>
                </a14:m>
                <a:endParaRPr lang="en-US" sz="2400" dirty="0"/>
              </a:p>
            </p:txBody>
          </p:sp>
        </mc:Choice>
        <mc:Fallback xmlns="">
          <p:sp>
            <p:nvSpPr>
              <p:cNvPr id="26" name="Hộp Văn bản 25">
                <a:extLst>
                  <a:ext uri="{FF2B5EF4-FFF2-40B4-BE49-F238E27FC236}">
                    <a16:creationId xmlns:a16="http://schemas.microsoft.com/office/drawing/2014/main" id="{BE07E749-4AD1-5337-91AE-191577F42210}"/>
                  </a:ext>
                </a:extLst>
              </p:cNvPr>
              <p:cNvSpPr txBox="1">
                <a:spLocks noRot="1" noChangeAspect="1" noMove="1" noResize="1" noEditPoints="1" noAdjustHandles="1" noChangeArrowheads="1" noChangeShapeType="1" noTextEdit="1"/>
              </p:cNvSpPr>
              <p:nvPr/>
            </p:nvSpPr>
            <p:spPr>
              <a:xfrm>
                <a:off x="5820748" y="1292899"/>
                <a:ext cx="1802481" cy="69147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Hộp Văn bản 26">
                <a:extLst>
                  <a:ext uri="{FF2B5EF4-FFF2-40B4-BE49-F238E27FC236}">
                    <a16:creationId xmlns:a16="http://schemas.microsoft.com/office/drawing/2014/main" id="{105DB73A-C7D8-9FB8-A72D-4D0530F0FD7A}"/>
                  </a:ext>
                </a:extLst>
              </p:cNvPr>
              <p:cNvSpPr txBox="1"/>
              <p:nvPr/>
            </p:nvSpPr>
            <p:spPr>
              <a:xfrm>
                <a:off x="6339868" y="2209842"/>
                <a:ext cx="2155655" cy="829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16</m:t>
                          </m:r>
                        </m:num>
                        <m:den>
                          <m:r>
                            <a:rPr lang="en-US" sz="2400" i="1">
                              <a:latin typeface="Cambria Math" panose="02040503050406030204" pitchFamily="18" charset="0"/>
                            </a:rPr>
                            <m:t>5</m:t>
                          </m:r>
                        </m:den>
                      </m:f>
                      <m:r>
                        <a:rPr lang="en-US" sz="2400" i="1">
                          <a:latin typeface="Cambria Math" panose="02040503050406030204" pitchFamily="18" charset="0"/>
                        </a:rPr>
                        <m:t>:</m:t>
                      </m:r>
                      <m:d>
                        <m:dPr>
                          <m:ctrlPr>
                            <a:rPr lang="en-US" sz="2400" i="1" smtClean="0">
                              <a:latin typeface="Cambria Math" panose="02040503050406030204" pitchFamily="18" charset="0"/>
                            </a:rPr>
                          </m:ctrlPr>
                        </m:dPr>
                        <m:e>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6</m:t>
                              </m:r>
                            </m:num>
                            <m:den>
                              <m:r>
                                <a:rPr lang="en-US" sz="2400" i="1">
                                  <a:latin typeface="Cambria Math" panose="02040503050406030204" pitchFamily="18" charset="0"/>
                                </a:rPr>
                                <m:t>11</m:t>
                              </m:r>
                            </m:den>
                          </m:f>
                        </m:e>
                      </m:d>
                    </m:oMath>
                  </m:oMathPara>
                </a14:m>
                <a:endParaRPr lang="en-US" sz="2400" dirty="0"/>
              </a:p>
            </p:txBody>
          </p:sp>
        </mc:Choice>
        <mc:Fallback xmlns="">
          <p:sp>
            <p:nvSpPr>
              <p:cNvPr id="27" name="Hộp Văn bản 26">
                <a:extLst>
                  <a:ext uri="{FF2B5EF4-FFF2-40B4-BE49-F238E27FC236}">
                    <a16:creationId xmlns:a16="http://schemas.microsoft.com/office/drawing/2014/main" id="{105DB73A-C7D8-9FB8-A72D-4D0530F0FD7A}"/>
                  </a:ext>
                </a:extLst>
              </p:cNvPr>
              <p:cNvSpPr txBox="1">
                <a:spLocks noRot="1" noChangeAspect="1" noMove="1" noResize="1" noEditPoints="1" noAdjustHandles="1" noChangeArrowheads="1" noChangeShapeType="1" noTextEdit="1"/>
              </p:cNvSpPr>
              <p:nvPr/>
            </p:nvSpPr>
            <p:spPr>
              <a:xfrm>
                <a:off x="6339868" y="2209842"/>
                <a:ext cx="2155655" cy="82984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Hộp Văn bản 27">
                <a:extLst>
                  <a:ext uri="{FF2B5EF4-FFF2-40B4-BE49-F238E27FC236}">
                    <a16:creationId xmlns:a16="http://schemas.microsoft.com/office/drawing/2014/main" id="{50D581C7-BA96-33EC-5FD1-AE6C0B6C2F19}"/>
                  </a:ext>
                </a:extLst>
              </p:cNvPr>
              <p:cNvSpPr txBox="1"/>
              <p:nvPr/>
            </p:nvSpPr>
            <p:spPr>
              <a:xfrm>
                <a:off x="6329217" y="3159131"/>
                <a:ext cx="2136419" cy="829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16</m:t>
                          </m:r>
                        </m:num>
                        <m:den>
                          <m:r>
                            <a:rPr lang="en-US" sz="2400" i="1">
                              <a:latin typeface="Cambria Math" panose="02040503050406030204" pitchFamily="18" charset="0"/>
                            </a:rPr>
                            <m:t>5</m:t>
                          </m:r>
                        </m:den>
                      </m:f>
                      <m:r>
                        <a:rPr lang="en-US" sz="2400" b="0" i="1" smtClean="0">
                          <a:latin typeface="Cambria Math" panose="02040503050406030204" pitchFamily="18" charset="0"/>
                        </a:rPr>
                        <m:t>.</m:t>
                      </m:r>
                      <m:d>
                        <m:dPr>
                          <m:ctrlPr>
                            <a:rPr lang="en-US" sz="2400" i="1" smtClean="0">
                              <a:latin typeface="Cambria Math" panose="02040503050406030204" pitchFamily="18" charset="0"/>
                            </a:rPr>
                          </m:ctrlPr>
                        </m:dPr>
                        <m:e>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11</m:t>
                              </m:r>
                            </m:num>
                            <m:den>
                              <m:r>
                                <a:rPr lang="en-US" sz="2400" b="0" i="1" smtClean="0">
                                  <a:latin typeface="Cambria Math" panose="02040503050406030204" pitchFamily="18" charset="0"/>
                                </a:rPr>
                                <m:t>6</m:t>
                              </m:r>
                            </m:den>
                          </m:f>
                        </m:e>
                      </m:d>
                    </m:oMath>
                  </m:oMathPara>
                </a14:m>
                <a:endParaRPr lang="en-US" sz="2400" dirty="0"/>
              </a:p>
            </p:txBody>
          </p:sp>
        </mc:Choice>
        <mc:Fallback xmlns="">
          <p:sp>
            <p:nvSpPr>
              <p:cNvPr id="28" name="Hộp Văn bản 27">
                <a:extLst>
                  <a:ext uri="{FF2B5EF4-FFF2-40B4-BE49-F238E27FC236}">
                    <a16:creationId xmlns:a16="http://schemas.microsoft.com/office/drawing/2014/main" id="{50D581C7-BA96-33EC-5FD1-AE6C0B6C2F19}"/>
                  </a:ext>
                </a:extLst>
              </p:cNvPr>
              <p:cNvSpPr txBox="1">
                <a:spLocks noRot="1" noChangeAspect="1" noMove="1" noResize="1" noEditPoints="1" noAdjustHandles="1" noChangeArrowheads="1" noChangeShapeType="1" noTextEdit="1"/>
              </p:cNvSpPr>
              <p:nvPr/>
            </p:nvSpPr>
            <p:spPr>
              <a:xfrm>
                <a:off x="6329217" y="3159131"/>
                <a:ext cx="2136419" cy="82984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Hộp Văn bản 28">
                <a:extLst>
                  <a:ext uri="{FF2B5EF4-FFF2-40B4-BE49-F238E27FC236}">
                    <a16:creationId xmlns:a16="http://schemas.microsoft.com/office/drawing/2014/main" id="{617F6C48-2EED-1992-DFD6-ADB31C5231F9}"/>
                  </a:ext>
                </a:extLst>
              </p:cNvPr>
              <p:cNvSpPr txBox="1"/>
              <p:nvPr/>
            </p:nvSpPr>
            <p:spPr>
              <a:xfrm>
                <a:off x="6339868" y="4048474"/>
                <a:ext cx="1227003"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−88</m:t>
                          </m:r>
                        </m:num>
                        <m:den>
                          <m:r>
                            <a:rPr lang="en-US" sz="2400" b="0" i="1" smtClean="0">
                              <a:latin typeface="Cambria Math" panose="02040503050406030204" pitchFamily="18" charset="0"/>
                            </a:rPr>
                            <m:t>1</m:t>
                          </m:r>
                          <m:r>
                            <a:rPr lang="en-US" sz="2400" i="1">
                              <a:latin typeface="Cambria Math" panose="02040503050406030204" pitchFamily="18" charset="0"/>
                            </a:rPr>
                            <m:t>5</m:t>
                          </m:r>
                        </m:den>
                      </m:f>
                    </m:oMath>
                  </m:oMathPara>
                </a14:m>
                <a:endParaRPr lang="en-US" sz="2400" dirty="0"/>
              </a:p>
            </p:txBody>
          </p:sp>
        </mc:Choice>
        <mc:Fallback xmlns="">
          <p:sp>
            <p:nvSpPr>
              <p:cNvPr id="29" name="Hộp Văn bản 28">
                <a:extLst>
                  <a:ext uri="{FF2B5EF4-FFF2-40B4-BE49-F238E27FC236}">
                    <a16:creationId xmlns:a16="http://schemas.microsoft.com/office/drawing/2014/main" id="{617F6C48-2EED-1992-DFD6-ADB31C5231F9}"/>
                  </a:ext>
                </a:extLst>
              </p:cNvPr>
              <p:cNvSpPr txBox="1">
                <a:spLocks noRot="1" noChangeAspect="1" noMove="1" noResize="1" noEditPoints="1" noAdjustHandles="1" noChangeArrowheads="1" noChangeShapeType="1" noTextEdit="1"/>
              </p:cNvSpPr>
              <p:nvPr/>
            </p:nvSpPr>
            <p:spPr>
              <a:xfrm>
                <a:off x="6339868" y="4048474"/>
                <a:ext cx="1227003" cy="693844"/>
              </a:xfrm>
              <a:prstGeom prst="rect">
                <a:avLst/>
              </a:prstGeom>
              <a:blipFill>
                <a:blip r:embed="rId12"/>
                <a:stretch>
                  <a:fillRect/>
                </a:stretch>
              </a:blipFill>
            </p:spPr>
            <p:txBody>
              <a:bodyPr/>
              <a:lstStyle/>
              <a:p>
                <a:r>
                  <a:rPr lang="en-US">
                    <a:noFill/>
                  </a:rPr>
                  <a:t> </a:t>
                </a:r>
              </a:p>
            </p:txBody>
          </p:sp>
        </mc:Fallback>
      </mc:AlternateContent>
      <p:pic>
        <p:nvPicPr>
          <p:cNvPr id="30" name="Picture 9">
            <a:extLst>
              <a:ext uri="{FF2B5EF4-FFF2-40B4-BE49-F238E27FC236}">
                <a16:creationId xmlns:a16="http://schemas.microsoft.com/office/drawing/2014/main" id="{E788DDFB-0665-F045-10A1-5BA087C418B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181221" y="1366148"/>
            <a:ext cx="3777352" cy="3777352"/>
          </a:xfrm>
          <a:prstGeom prst="rect">
            <a:avLst/>
          </a:prstGeom>
        </p:spPr>
      </p:pic>
      <p:pic>
        <p:nvPicPr>
          <p:cNvPr id="15" name="Picture 8">
            <a:extLst>
              <a:ext uri="{FF2B5EF4-FFF2-40B4-BE49-F238E27FC236}">
                <a16:creationId xmlns:a16="http://schemas.microsoft.com/office/drawing/2014/main" id="{8CC1EAAF-731D-41BB-A03E-4E8730FD80B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140871" y="150653"/>
            <a:ext cx="914401" cy="914401"/>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6">
            <a:extLst>
              <a:ext uri="{FF2B5EF4-FFF2-40B4-BE49-F238E27FC236}">
                <a16:creationId xmlns:a16="http://schemas.microsoft.com/office/drawing/2014/main" id="{3FE8F3CC-9691-2875-2662-263BC5EDF064}"/>
              </a:ext>
            </a:extLst>
          </p:cNvPr>
          <p:cNvSpPr txBox="1"/>
          <p:nvPr/>
        </p:nvSpPr>
        <p:spPr>
          <a:xfrm>
            <a:off x="704440" y="66673"/>
            <a:ext cx="7447237" cy="809261"/>
          </a:xfrm>
          <a:prstGeom prst="rect">
            <a:avLst/>
          </a:prstGeom>
        </p:spPr>
        <p:txBody>
          <a:bodyPr lIns="0" tIns="0" rIns="0" bIns="0" rtlCol="0" anchor="t">
            <a:spAutoFit/>
          </a:bodyPr>
          <a:lstStyle/>
          <a:p>
            <a:pPr algn="ctr">
              <a:lnSpc>
                <a:spcPts val="7200"/>
              </a:lnSpc>
            </a:pPr>
            <a:r>
              <a:rPr lang="en-US" sz="4000" b="1" dirty="0">
                <a:solidFill>
                  <a:srgbClr val="000000"/>
                </a:solidFill>
                <a:latin typeface="Arial" panose="020B0604020202020204" pitchFamily="34" charset="0"/>
                <a:cs typeface="Arial" panose="020B0604020202020204" pitchFamily="34" charset="0"/>
              </a:rPr>
              <a:t>HƯỚNG DẪN VỀ NHÀ</a:t>
            </a:r>
          </a:p>
        </p:txBody>
      </p:sp>
      <p:sp>
        <p:nvSpPr>
          <p:cNvPr id="25" name="TextBox 16">
            <a:extLst>
              <a:ext uri="{FF2B5EF4-FFF2-40B4-BE49-F238E27FC236}">
                <a16:creationId xmlns:a16="http://schemas.microsoft.com/office/drawing/2014/main" id="{B4109F39-F988-C74B-8B79-36FB6CAE5FF7}"/>
              </a:ext>
            </a:extLst>
          </p:cNvPr>
          <p:cNvSpPr txBox="1"/>
          <p:nvPr/>
        </p:nvSpPr>
        <p:spPr>
          <a:xfrm>
            <a:off x="0" y="966568"/>
            <a:ext cx="5055440" cy="404663"/>
          </a:xfrm>
          <a:prstGeom prst="rect">
            <a:avLst/>
          </a:prstGeom>
        </p:spPr>
        <p:txBody>
          <a:bodyPr wrap="square" lIns="0" tIns="0" rIns="0" bIns="0" rtlCol="0" anchor="t">
            <a:spAutoFit/>
          </a:bodyP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Ôn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lại</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kiến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thức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đã</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học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trong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bài</a:t>
            </a:r>
            <a:endParaRPr lang="en-US" sz="2000" dirty="0">
              <a:solidFill>
                <a:srgbClr val="000000"/>
              </a:solidFill>
              <a:latin typeface="Arial" panose="020B0604020202020204" pitchFamily="34" charset="0"/>
              <a:cs typeface="Arial" panose="020B0604020202020204" pitchFamily="34" charset="0"/>
            </a:endParaRPr>
          </a:p>
        </p:txBody>
      </p:sp>
      <p:sp>
        <p:nvSpPr>
          <p:cNvPr id="27" name="TextBox 6">
            <a:extLst>
              <a:ext uri="{FF2B5EF4-FFF2-40B4-BE49-F238E27FC236}">
                <a16:creationId xmlns:a16="http://schemas.microsoft.com/office/drawing/2014/main" id="{EC3C6F4D-D2B8-B261-F41E-7CA2690C0C66}"/>
              </a:ext>
            </a:extLst>
          </p:cNvPr>
          <p:cNvSpPr txBox="1"/>
          <p:nvPr/>
        </p:nvSpPr>
        <p:spPr>
          <a:xfrm>
            <a:off x="433035" y="1340533"/>
            <a:ext cx="8672587" cy="404663"/>
          </a:xfrm>
          <a:prstGeom prst="rect">
            <a:avLst/>
          </a:prstGeom>
        </p:spPr>
        <p:txBody>
          <a:bodyPr wrap="square" lIns="0" tIns="0" rIns="0" bIns="0" rtlCol="0" anchor="t">
            <a:spAutoFit/>
          </a:bodyP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Hoàn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thành</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các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bài</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tập</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trong</a:t>
            </a:r>
            <a:r>
              <a:rPr lang="en-US" sz="2000" dirty="0">
                <a:solidFill>
                  <a:srgbClr val="000000"/>
                </a:solidFill>
                <a:latin typeface="Arial" panose="020B0604020202020204" pitchFamily="34" charset="0"/>
                <a:cs typeface="Arial" panose="020B0604020202020204" pitchFamily="34" charset="0"/>
              </a:rPr>
              <a:t> SBT </a:t>
            </a:r>
            <a:r>
              <a:rPr lang="en-US" sz="2000" dirty="0" err="1">
                <a:solidFill>
                  <a:srgbClr val="000000"/>
                </a:solidFill>
                <a:latin typeface="Arial" panose="020B0604020202020204" pitchFamily="34" charset="0"/>
                <a:cs typeface="Arial" panose="020B0604020202020204" pitchFamily="34" charset="0"/>
              </a:rPr>
              <a:t>trang</a:t>
            </a:r>
            <a:r>
              <a:rPr lang="en-US" sz="2000" dirty="0">
                <a:solidFill>
                  <a:srgbClr val="000000"/>
                </a:solidFill>
                <a:latin typeface="Arial" panose="020B0604020202020204" pitchFamily="34" charset="0"/>
                <a:cs typeface="Arial" panose="020B0604020202020204" pitchFamily="34" charset="0"/>
              </a:rPr>
              <a:t> 13: 11 (</a:t>
            </a:r>
            <a:r>
              <a:rPr lang="en-US" sz="2000" dirty="0" err="1">
                <a:solidFill>
                  <a:srgbClr val="000000"/>
                </a:solidFill>
                <a:latin typeface="Arial" panose="020B0604020202020204" pitchFamily="34" charset="0"/>
                <a:cs typeface="Arial" panose="020B0604020202020204" pitchFamily="34" charset="0"/>
              </a:rPr>
              <a:t>e,g</a:t>
            </a:r>
            <a:r>
              <a:rPr lang="en-US" sz="2000" dirty="0">
                <a:solidFill>
                  <a:srgbClr val="000000"/>
                </a:solidFill>
                <a:latin typeface="Arial" panose="020B0604020202020204" pitchFamily="34" charset="0"/>
                <a:cs typeface="Arial" panose="020B0604020202020204" pitchFamily="34" charset="0"/>
              </a:rPr>
              <a:t>); 12; 13 (</a:t>
            </a:r>
            <a:r>
              <a:rPr lang="en-US" sz="2000" dirty="0" err="1">
                <a:solidFill>
                  <a:srgbClr val="000000"/>
                </a:solidFill>
                <a:latin typeface="Arial" panose="020B0604020202020204" pitchFamily="34" charset="0"/>
                <a:cs typeface="Arial" panose="020B0604020202020204" pitchFamily="34" charset="0"/>
              </a:rPr>
              <a:t>c,d</a:t>
            </a:r>
            <a:r>
              <a:rPr lang="en-US" sz="2000" dirty="0">
                <a:solidFill>
                  <a:srgbClr val="000000"/>
                </a:solidFill>
                <a:latin typeface="Arial" panose="020B0604020202020204" pitchFamily="34" charset="0"/>
                <a:cs typeface="Arial" panose="020B0604020202020204" pitchFamily="34" charset="0"/>
              </a:rPr>
              <a:t>); 14(c, d)</a:t>
            </a:r>
          </a:p>
        </p:txBody>
      </p:sp>
      <p:sp>
        <p:nvSpPr>
          <p:cNvPr id="28" name="TextBox 11">
            <a:extLst>
              <a:ext uri="{FF2B5EF4-FFF2-40B4-BE49-F238E27FC236}">
                <a16:creationId xmlns:a16="http://schemas.microsoft.com/office/drawing/2014/main" id="{01D0BB30-234D-5D8A-D9C3-F5ED03A0B819}"/>
              </a:ext>
            </a:extLst>
          </p:cNvPr>
          <p:cNvSpPr txBox="1"/>
          <p:nvPr/>
        </p:nvSpPr>
        <p:spPr>
          <a:xfrm>
            <a:off x="-798165" y="1757103"/>
            <a:ext cx="6327765" cy="404663"/>
          </a:xfrm>
          <a:prstGeom prst="rect">
            <a:avLst/>
          </a:prstGeom>
        </p:spPr>
        <p:txBody>
          <a:bodyPr wrap="square" lIns="0" tIns="0" rIns="0" bIns="0" rtlCol="0" anchor="t">
            <a:spAutoFit/>
          </a:bodyP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Chuẩn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bị</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tiết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sau</a:t>
            </a:r>
            <a:r>
              <a:rPr lang="en-US" sz="2000" dirty="0">
                <a:solidFill>
                  <a:srgbClr val="000000"/>
                </a:solidFill>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Luyện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tập</a:t>
            </a:r>
            <a:r>
              <a:rPr lang="en-US" sz="2000" b="1" dirty="0">
                <a:solidFill>
                  <a:srgbClr val="000000"/>
                </a:solidFill>
                <a:latin typeface="Arial" panose="020B0604020202020204" pitchFamily="34" charset="0"/>
                <a:cs typeface="Arial" panose="020B0604020202020204" pitchFamily="34" charset="0"/>
              </a:rPr>
              <a:t>”</a:t>
            </a:r>
            <a:endParaRPr lang="en-US" sz="2000" dirty="0">
              <a:solidFill>
                <a:srgbClr val="000000"/>
              </a:solidFill>
              <a:latin typeface="Arial" panose="020B0604020202020204" pitchFamily="34" charset="0"/>
              <a:cs typeface="Arial" panose="020B0604020202020204" pitchFamily="34" charset="0"/>
            </a:endParaRPr>
          </a:p>
        </p:txBody>
      </p:sp>
      <p:grpSp>
        <p:nvGrpSpPr>
          <p:cNvPr id="29" name="Google Shape;2124;p49">
            <a:extLst>
              <a:ext uri="{FF2B5EF4-FFF2-40B4-BE49-F238E27FC236}">
                <a16:creationId xmlns:a16="http://schemas.microsoft.com/office/drawing/2014/main" id="{9314F701-8B7E-3BF2-CA45-C7553312D8A0}"/>
              </a:ext>
            </a:extLst>
          </p:cNvPr>
          <p:cNvGrpSpPr/>
          <p:nvPr/>
        </p:nvGrpSpPr>
        <p:grpSpPr>
          <a:xfrm>
            <a:off x="-19175" y="3586937"/>
            <a:ext cx="1264397" cy="1179990"/>
            <a:chOff x="5926265" y="4424051"/>
            <a:chExt cx="720246" cy="720181"/>
          </a:xfrm>
        </p:grpSpPr>
        <p:sp>
          <p:nvSpPr>
            <p:cNvPr id="30" name="Google Shape;2125;p49">
              <a:extLst>
                <a:ext uri="{FF2B5EF4-FFF2-40B4-BE49-F238E27FC236}">
                  <a16:creationId xmlns:a16="http://schemas.microsoft.com/office/drawing/2014/main" id="{EFE24210-D8E0-F1B4-4721-F32D3A49EB8F}"/>
                </a:ext>
              </a:extLst>
            </p:cNvPr>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1" name="Google Shape;2126;p49">
              <a:extLst>
                <a:ext uri="{FF2B5EF4-FFF2-40B4-BE49-F238E27FC236}">
                  <a16:creationId xmlns:a16="http://schemas.microsoft.com/office/drawing/2014/main" id="{5F3A127B-5738-9986-C26D-DAF240BF495A}"/>
                </a:ext>
              </a:extLst>
            </p:cNvPr>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2" name="Google Shape;2127;p49">
              <a:extLst>
                <a:ext uri="{FF2B5EF4-FFF2-40B4-BE49-F238E27FC236}">
                  <a16:creationId xmlns:a16="http://schemas.microsoft.com/office/drawing/2014/main" id="{D9AA40BD-A97E-C368-AB2A-2326E44F147F}"/>
                </a:ext>
              </a:extLst>
            </p:cNvPr>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ln/>
          </p:spPr>
          <p:style>
            <a:lnRef idx="2">
              <a:schemeClr val="dk1">
                <a:shade val="50000"/>
              </a:schemeClr>
            </a:lnRef>
            <a:fillRef idx="1">
              <a:schemeClr val="dk1"/>
            </a:fillRef>
            <a:effectRef idx="0">
              <a:schemeClr val="dk1"/>
            </a:effectRef>
            <a:fontRef idx="minor">
              <a:schemeClr val="lt1"/>
            </a:fontRef>
          </p:style>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3" name="Google Shape;2128;p49">
              <a:extLst>
                <a:ext uri="{FF2B5EF4-FFF2-40B4-BE49-F238E27FC236}">
                  <a16:creationId xmlns:a16="http://schemas.microsoft.com/office/drawing/2014/main" id="{20B705A5-4A07-B5BA-7BDF-C9C74EA663B2}"/>
                </a:ext>
              </a:extLst>
            </p:cNvPr>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34" name="Google Shape;2146;p49">
            <a:extLst>
              <a:ext uri="{FF2B5EF4-FFF2-40B4-BE49-F238E27FC236}">
                <a16:creationId xmlns:a16="http://schemas.microsoft.com/office/drawing/2014/main" id="{EAC82EEC-CDDC-12A8-A638-F56EED88D432}"/>
              </a:ext>
            </a:extLst>
          </p:cNvPr>
          <p:cNvGrpSpPr/>
          <p:nvPr/>
        </p:nvGrpSpPr>
        <p:grpSpPr>
          <a:xfrm>
            <a:off x="2293682" y="2803625"/>
            <a:ext cx="1764506" cy="1315721"/>
            <a:chOff x="7000306" y="4442411"/>
            <a:chExt cx="720224" cy="683463"/>
          </a:xfrm>
        </p:grpSpPr>
        <p:sp>
          <p:nvSpPr>
            <p:cNvPr id="35" name="Google Shape;2147;p49">
              <a:extLst>
                <a:ext uri="{FF2B5EF4-FFF2-40B4-BE49-F238E27FC236}">
                  <a16:creationId xmlns:a16="http://schemas.microsoft.com/office/drawing/2014/main" id="{E7AD87F4-2078-A5E7-76A8-BB90A9542206}"/>
                </a:ext>
              </a:extLst>
            </p:cNvPr>
            <p:cNvSpPr/>
            <p:nvPr/>
          </p:nvSpPr>
          <p:spPr>
            <a:xfrm>
              <a:off x="7360523" y="4580400"/>
              <a:ext cx="360007" cy="280995"/>
            </a:xfrm>
            <a:custGeom>
              <a:avLst/>
              <a:gdLst/>
              <a:ahLst/>
              <a:cxnLst/>
              <a:rect l="l" t="t" r="r" b="b"/>
              <a:pathLst>
                <a:path w="701" h="548" extrusionOk="0">
                  <a:moveTo>
                    <a:pt x="332" y="529"/>
                  </a:moveTo>
                  <a:cubicBezTo>
                    <a:pt x="382" y="547"/>
                    <a:pt x="438" y="548"/>
                    <a:pt x="493" y="531"/>
                  </a:cubicBezTo>
                  <a:cubicBezTo>
                    <a:pt x="627" y="487"/>
                    <a:pt x="701" y="342"/>
                    <a:pt x="657" y="208"/>
                  </a:cubicBezTo>
                  <a:cubicBezTo>
                    <a:pt x="614" y="74"/>
                    <a:pt x="469" y="0"/>
                    <a:pt x="335" y="44"/>
                  </a:cubicBezTo>
                  <a:cubicBezTo>
                    <a:pt x="280" y="62"/>
                    <a:pt x="236" y="96"/>
                    <a:pt x="205" y="140"/>
                  </a:cubicBezTo>
                  <a:cubicBezTo>
                    <a:pt x="0" y="422"/>
                    <a:pt x="0" y="422"/>
                    <a:pt x="0" y="422"/>
                  </a:cubicBezTo>
                  <a:lnTo>
                    <a:pt x="332" y="529"/>
                  </a:lnTo>
                  <a:close/>
                </a:path>
              </a:pathLst>
            </a:custGeom>
            <a:ln/>
          </p:spPr>
          <p:style>
            <a:lnRef idx="2">
              <a:schemeClr val="dk1">
                <a:shade val="50000"/>
              </a:schemeClr>
            </a:lnRef>
            <a:fillRef idx="1">
              <a:schemeClr val="dk1"/>
            </a:fillRef>
            <a:effectRef idx="0">
              <a:schemeClr val="dk1"/>
            </a:effectRef>
            <a:fontRef idx="minor">
              <a:schemeClr val="lt1"/>
            </a:fontRef>
          </p:style>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36" name="Google Shape;2148;p49">
              <a:extLst>
                <a:ext uri="{FF2B5EF4-FFF2-40B4-BE49-F238E27FC236}">
                  <a16:creationId xmlns:a16="http://schemas.microsoft.com/office/drawing/2014/main" id="{6D80FEB5-356C-BF22-0713-640FDB680304}"/>
                </a:ext>
              </a:extLst>
            </p:cNvPr>
            <p:cNvSpPr/>
            <p:nvPr/>
          </p:nvSpPr>
          <p:spPr>
            <a:xfrm>
              <a:off x="7359894" y="4796791"/>
              <a:ext cx="281006" cy="329083"/>
            </a:xfrm>
            <a:custGeom>
              <a:avLst/>
              <a:gdLst/>
              <a:ahLst/>
              <a:cxnLst/>
              <a:rect l="l" t="t" r="r" b="b"/>
              <a:pathLst>
                <a:path w="547" h="642" extrusionOk="0">
                  <a:moveTo>
                    <a:pt x="1" y="348"/>
                  </a:moveTo>
                  <a:cubicBezTo>
                    <a:pt x="0" y="402"/>
                    <a:pt x="16" y="456"/>
                    <a:pt x="50" y="502"/>
                  </a:cubicBezTo>
                  <a:cubicBezTo>
                    <a:pt x="133" y="617"/>
                    <a:pt x="293" y="642"/>
                    <a:pt x="407" y="559"/>
                  </a:cubicBezTo>
                  <a:cubicBezTo>
                    <a:pt x="522" y="476"/>
                    <a:pt x="547" y="316"/>
                    <a:pt x="464" y="201"/>
                  </a:cubicBezTo>
                  <a:cubicBezTo>
                    <a:pt x="430" y="155"/>
                    <a:pt x="384" y="123"/>
                    <a:pt x="333" y="107"/>
                  </a:cubicBezTo>
                  <a:cubicBezTo>
                    <a:pt x="1" y="0"/>
                    <a:pt x="1" y="0"/>
                    <a:pt x="1" y="0"/>
                  </a:cubicBezTo>
                  <a:lnTo>
                    <a:pt x="1" y="348"/>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37" name="Google Shape;2149;p49">
              <a:extLst>
                <a:ext uri="{FF2B5EF4-FFF2-40B4-BE49-F238E27FC236}">
                  <a16:creationId xmlns:a16="http://schemas.microsoft.com/office/drawing/2014/main" id="{7AA04213-F600-ECE6-7729-E299EF1D7324}"/>
                </a:ext>
              </a:extLst>
            </p:cNvPr>
            <p:cNvSpPr/>
            <p:nvPr/>
          </p:nvSpPr>
          <p:spPr>
            <a:xfrm>
              <a:off x="7079935" y="4796791"/>
              <a:ext cx="281006" cy="329083"/>
            </a:xfrm>
            <a:custGeom>
              <a:avLst/>
              <a:gdLst/>
              <a:ahLst/>
              <a:cxnLst/>
              <a:rect l="l" t="t" r="r" b="b"/>
              <a:pathLst>
                <a:path w="547" h="642" extrusionOk="0">
                  <a:moveTo>
                    <a:pt x="214" y="107"/>
                  </a:moveTo>
                  <a:cubicBezTo>
                    <a:pt x="163" y="123"/>
                    <a:pt x="117" y="155"/>
                    <a:pt x="83" y="201"/>
                  </a:cubicBezTo>
                  <a:cubicBezTo>
                    <a:pt x="0" y="316"/>
                    <a:pt x="25" y="476"/>
                    <a:pt x="140" y="559"/>
                  </a:cubicBezTo>
                  <a:cubicBezTo>
                    <a:pt x="254" y="642"/>
                    <a:pt x="414" y="617"/>
                    <a:pt x="497" y="502"/>
                  </a:cubicBezTo>
                  <a:cubicBezTo>
                    <a:pt x="531" y="456"/>
                    <a:pt x="547" y="402"/>
                    <a:pt x="546" y="348"/>
                  </a:cubicBezTo>
                  <a:cubicBezTo>
                    <a:pt x="546" y="0"/>
                    <a:pt x="546" y="0"/>
                    <a:pt x="546" y="0"/>
                  </a:cubicBezTo>
                  <a:lnTo>
                    <a:pt x="214" y="107"/>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38" name="Google Shape;2150;p49">
              <a:extLst>
                <a:ext uri="{FF2B5EF4-FFF2-40B4-BE49-F238E27FC236}">
                  <a16:creationId xmlns:a16="http://schemas.microsoft.com/office/drawing/2014/main" id="{2920FCBD-91B9-65CF-DDD2-496D102A49C8}"/>
                </a:ext>
              </a:extLst>
            </p:cNvPr>
            <p:cNvSpPr/>
            <p:nvPr/>
          </p:nvSpPr>
          <p:spPr>
            <a:xfrm>
              <a:off x="7000306" y="4580400"/>
              <a:ext cx="360216" cy="280995"/>
            </a:xfrm>
            <a:custGeom>
              <a:avLst/>
              <a:gdLst/>
              <a:ahLst/>
              <a:cxnLst/>
              <a:rect l="l" t="t" r="r" b="b"/>
              <a:pathLst>
                <a:path w="701" h="548" extrusionOk="0">
                  <a:moveTo>
                    <a:pt x="496" y="140"/>
                  </a:moveTo>
                  <a:cubicBezTo>
                    <a:pt x="465" y="96"/>
                    <a:pt x="421" y="62"/>
                    <a:pt x="366" y="44"/>
                  </a:cubicBezTo>
                  <a:cubicBezTo>
                    <a:pt x="232" y="0"/>
                    <a:pt x="87" y="74"/>
                    <a:pt x="44" y="208"/>
                  </a:cubicBezTo>
                  <a:cubicBezTo>
                    <a:pt x="0" y="342"/>
                    <a:pt x="74" y="487"/>
                    <a:pt x="208" y="531"/>
                  </a:cubicBezTo>
                  <a:cubicBezTo>
                    <a:pt x="263" y="548"/>
                    <a:pt x="319" y="547"/>
                    <a:pt x="369" y="529"/>
                  </a:cubicBezTo>
                  <a:cubicBezTo>
                    <a:pt x="701" y="422"/>
                    <a:pt x="701" y="422"/>
                    <a:pt x="701" y="422"/>
                  </a:cubicBezTo>
                  <a:lnTo>
                    <a:pt x="496" y="140"/>
                  </a:ln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39" name="Google Shape;2151;p49">
              <a:extLst>
                <a:ext uri="{FF2B5EF4-FFF2-40B4-BE49-F238E27FC236}">
                  <a16:creationId xmlns:a16="http://schemas.microsoft.com/office/drawing/2014/main" id="{F9C7F87D-A2C1-0A63-4CA6-69FE0DE3E3E9}"/>
                </a:ext>
              </a:extLst>
            </p:cNvPr>
            <p:cNvSpPr/>
            <p:nvPr/>
          </p:nvSpPr>
          <p:spPr>
            <a:xfrm>
              <a:off x="7228925" y="4442411"/>
              <a:ext cx="262985" cy="354379"/>
            </a:xfrm>
            <a:custGeom>
              <a:avLst/>
              <a:gdLst/>
              <a:ahLst/>
              <a:cxnLst/>
              <a:rect l="l" t="t" r="r" b="b"/>
              <a:pathLst>
                <a:path w="512" h="691" extrusionOk="0">
                  <a:moveTo>
                    <a:pt x="461" y="409"/>
                  </a:moveTo>
                  <a:cubicBezTo>
                    <a:pt x="493" y="366"/>
                    <a:pt x="512" y="313"/>
                    <a:pt x="512" y="255"/>
                  </a:cubicBezTo>
                  <a:cubicBezTo>
                    <a:pt x="512" y="114"/>
                    <a:pt x="397" y="0"/>
                    <a:pt x="256" y="0"/>
                  </a:cubicBezTo>
                  <a:cubicBezTo>
                    <a:pt x="115" y="0"/>
                    <a:pt x="0" y="114"/>
                    <a:pt x="0" y="255"/>
                  </a:cubicBezTo>
                  <a:cubicBezTo>
                    <a:pt x="0" y="313"/>
                    <a:pt x="19" y="366"/>
                    <a:pt x="51" y="409"/>
                  </a:cubicBezTo>
                  <a:cubicBezTo>
                    <a:pt x="256" y="691"/>
                    <a:pt x="256" y="691"/>
                    <a:pt x="256" y="691"/>
                  </a:cubicBezTo>
                  <a:lnTo>
                    <a:pt x="461" y="40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40" name="Google Shape;2152;p49">
            <a:extLst>
              <a:ext uri="{FF2B5EF4-FFF2-40B4-BE49-F238E27FC236}">
                <a16:creationId xmlns:a16="http://schemas.microsoft.com/office/drawing/2014/main" id="{8AA62482-6C19-76C8-B9C9-8E184F61C13A}"/>
              </a:ext>
            </a:extLst>
          </p:cNvPr>
          <p:cNvGrpSpPr/>
          <p:nvPr/>
        </p:nvGrpSpPr>
        <p:grpSpPr>
          <a:xfrm>
            <a:off x="5168372" y="2468351"/>
            <a:ext cx="1809013" cy="1379749"/>
            <a:chOff x="8074325" y="4438852"/>
            <a:chExt cx="720160" cy="690579"/>
          </a:xfrm>
        </p:grpSpPr>
        <p:sp>
          <p:nvSpPr>
            <p:cNvPr id="41" name="Google Shape;2153;p49">
              <a:extLst>
                <a:ext uri="{FF2B5EF4-FFF2-40B4-BE49-F238E27FC236}">
                  <a16:creationId xmlns:a16="http://schemas.microsoft.com/office/drawing/2014/main" id="{19457D4A-D7E9-4E41-55F3-0CCBA67F5328}"/>
                </a:ext>
              </a:extLst>
            </p:cNvPr>
            <p:cNvSpPr/>
            <p:nvPr/>
          </p:nvSpPr>
          <p:spPr>
            <a:xfrm>
              <a:off x="8177523" y="4784253"/>
              <a:ext cx="257327" cy="345178"/>
            </a:xfrm>
            <a:custGeom>
              <a:avLst/>
              <a:gdLst/>
              <a:ahLst/>
              <a:cxnLst/>
              <a:rect l="l" t="t" r="r" b="b"/>
              <a:pathLst>
                <a:path w="402" h="539" extrusionOk="0">
                  <a:moveTo>
                    <a:pt x="52" y="231"/>
                  </a:moveTo>
                  <a:cubicBezTo>
                    <a:pt x="0" y="320"/>
                    <a:pt x="31" y="435"/>
                    <a:pt x="120" y="487"/>
                  </a:cubicBezTo>
                  <a:cubicBezTo>
                    <a:pt x="210" y="539"/>
                    <a:pt x="325" y="508"/>
                    <a:pt x="377" y="418"/>
                  </a:cubicBezTo>
                  <a:cubicBezTo>
                    <a:pt x="394" y="388"/>
                    <a:pt x="402" y="355"/>
                    <a:pt x="402" y="323"/>
                  </a:cubicBezTo>
                  <a:cubicBezTo>
                    <a:pt x="402" y="323"/>
                    <a:pt x="402" y="323"/>
                    <a:pt x="402" y="323"/>
                  </a:cubicBezTo>
                  <a:cubicBezTo>
                    <a:pt x="402" y="0"/>
                    <a:pt x="402" y="0"/>
                    <a:pt x="402" y="0"/>
                  </a:cubicBezTo>
                  <a:cubicBezTo>
                    <a:pt x="122" y="161"/>
                    <a:pt x="122" y="161"/>
                    <a:pt x="122" y="161"/>
                  </a:cubicBezTo>
                  <a:cubicBezTo>
                    <a:pt x="122" y="161"/>
                    <a:pt x="122" y="161"/>
                    <a:pt x="122" y="161"/>
                  </a:cubicBezTo>
                  <a:cubicBezTo>
                    <a:pt x="94" y="177"/>
                    <a:pt x="69" y="201"/>
                    <a:pt x="52" y="231"/>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42" name="Google Shape;2154;p49">
              <a:extLst>
                <a:ext uri="{FF2B5EF4-FFF2-40B4-BE49-F238E27FC236}">
                  <a16:creationId xmlns:a16="http://schemas.microsoft.com/office/drawing/2014/main" id="{BBDF34DF-76EF-1FA1-2C71-04F0420257AD}"/>
                </a:ext>
              </a:extLst>
            </p:cNvPr>
            <p:cNvSpPr/>
            <p:nvPr/>
          </p:nvSpPr>
          <p:spPr>
            <a:xfrm>
              <a:off x="8434850" y="4438852"/>
              <a:ext cx="257327" cy="345401"/>
            </a:xfrm>
            <a:custGeom>
              <a:avLst/>
              <a:gdLst/>
              <a:ahLst/>
              <a:cxnLst/>
              <a:rect l="l" t="t" r="r" b="b"/>
              <a:pathLst>
                <a:path w="402" h="539" extrusionOk="0">
                  <a:moveTo>
                    <a:pt x="350" y="308"/>
                  </a:moveTo>
                  <a:cubicBezTo>
                    <a:pt x="402" y="218"/>
                    <a:pt x="371" y="103"/>
                    <a:pt x="281" y="51"/>
                  </a:cubicBezTo>
                  <a:cubicBezTo>
                    <a:pt x="191" y="0"/>
                    <a:pt x="77" y="30"/>
                    <a:pt x="25" y="120"/>
                  </a:cubicBezTo>
                  <a:cubicBezTo>
                    <a:pt x="8" y="150"/>
                    <a:pt x="0" y="183"/>
                    <a:pt x="0" y="215"/>
                  </a:cubicBezTo>
                  <a:cubicBezTo>
                    <a:pt x="0" y="215"/>
                    <a:pt x="0" y="215"/>
                    <a:pt x="0" y="215"/>
                  </a:cubicBezTo>
                  <a:cubicBezTo>
                    <a:pt x="0" y="539"/>
                    <a:pt x="0" y="539"/>
                    <a:pt x="0" y="539"/>
                  </a:cubicBezTo>
                  <a:cubicBezTo>
                    <a:pt x="280" y="377"/>
                    <a:pt x="280" y="377"/>
                    <a:pt x="280" y="377"/>
                  </a:cubicBezTo>
                  <a:cubicBezTo>
                    <a:pt x="280" y="377"/>
                    <a:pt x="280" y="377"/>
                    <a:pt x="280" y="377"/>
                  </a:cubicBezTo>
                  <a:cubicBezTo>
                    <a:pt x="308" y="361"/>
                    <a:pt x="332" y="338"/>
                    <a:pt x="350" y="308"/>
                  </a:cubicBezTo>
                  <a:close/>
                </a:path>
              </a:pathLst>
            </a:custGeom>
            <a:ln/>
          </p:spPr>
          <p:style>
            <a:lnRef idx="2">
              <a:schemeClr val="dk1">
                <a:shade val="50000"/>
              </a:schemeClr>
            </a:lnRef>
            <a:fillRef idx="1">
              <a:schemeClr val="dk1"/>
            </a:fillRef>
            <a:effectRef idx="0">
              <a:schemeClr val="dk1"/>
            </a:effectRef>
            <a:fontRef idx="minor">
              <a:schemeClr val="lt1"/>
            </a:fontRef>
          </p:style>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Calibri"/>
                <a:ea typeface="Calibri"/>
                <a:cs typeface="Calibri"/>
                <a:sym typeface="Calibri"/>
              </a:endParaRPr>
            </a:p>
          </p:txBody>
        </p:sp>
        <p:sp>
          <p:nvSpPr>
            <p:cNvPr id="43" name="Google Shape;2155;p49">
              <a:extLst>
                <a:ext uri="{FF2B5EF4-FFF2-40B4-BE49-F238E27FC236}">
                  <a16:creationId xmlns:a16="http://schemas.microsoft.com/office/drawing/2014/main" id="{2188D25D-3124-F4E1-72C7-06DAC3635BF0}"/>
                </a:ext>
              </a:extLst>
            </p:cNvPr>
            <p:cNvSpPr/>
            <p:nvPr/>
          </p:nvSpPr>
          <p:spPr>
            <a:xfrm>
              <a:off x="8434850" y="4663708"/>
              <a:ext cx="359635" cy="240202"/>
            </a:xfrm>
            <a:custGeom>
              <a:avLst/>
              <a:gdLst/>
              <a:ahLst/>
              <a:cxnLst/>
              <a:rect l="l" t="t" r="r" b="b"/>
              <a:pathLst>
                <a:path w="562" h="375" extrusionOk="0">
                  <a:moveTo>
                    <a:pt x="375" y="375"/>
                  </a:moveTo>
                  <a:cubicBezTo>
                    <a:pt x="478" y="375"/>
                    <a:pt x="562" y="291"/>
                    <a:pt x="562" y="188"/>
                  </a:cubicBezTo>
                  <a:cubicBezTo>
                    <a:pt x="562" y="84"/>
                    <a:pt x="478" y="0"/>
                    <a:pt x="375" y="0"/>
                  </a:cubicBezTo>
                  <a:cubicBezTo>
                    <a:pt x="340" y="0"/>
                    <a:pt x="308" y="9"/>
                    <a:pt x="280" y="26"/>
                  </a:cubicBezTo>
                  <a:cubicBezTo>
                    <a:pt x="280" y="26"/>
                    <a:pt x="280" y="26"/>
                    <a:pt x="280" y="26"/>
                  </a:cubicBezTo>
                  <a:cubicBezTo>
                    <a:pt x="0" y="188"/>
                    <a:pt x="0" y="188"/>
                    <a:pt x="0" y="188"/>
                  </a:cubicBezTo>
                  <a:cubicBezTo>
                    <a:pt x="280" y="349"/>
                    <a:pt x="280" y="349"/>
                    <a:pt x="280" y="349"/>
                  </a:cubicBezTo>
                  <a:cubicBezTo>
                    <a:pt x="280" y="349"/>
                    <a:pt x="280" y="349"/>
                    <a:pt x="280" y="349"/>
                  </a:cubicBezTo>
                  <a:cubicBezTo>
                    <a:pt x="308" y="366"/>
                    <a:pt x="340" y="375"/>
                    <a:pt x="375" y="37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44" name="Google Shape;2156;p49">
              <a:extLst>
                <a:ext uri="{FF2B5EF4-FFF2-40B4-BE49-F238E27FC236}">
                  <a16:creationId xmlns:a16="http://schemas.microsoft.com/office/drawing/2014/main" id="{BB05C3C6-040C-D550-E592-4FBBB90365B4}"/>
                </a:ext>
              </a:extLst>
            </p:cNvPr>
            <p:cNvSpPr/>
            <p:nvPr/>
          </p:nvSpPr>
          <p:spPr>
            <a:xfrm>
              <a:off x="8434850" y="4784253"/>
              <a:ext cx="257327" cy="345178"/>
            </a:xfrm>
            <a:custGeom>
              <a:avLst/>
              <a:gdLst/>
              <a:ahLst/>
              <a:cxnLst/>
              <a:rect l="l" t="t" r="r" b="b"/>
              <a:pathLst>
                <a:path w="402" h="539" extrusionOk="0">
                  <a:moveTo>
                    <a:pt x="25" y="418"/>
                  </a:moveTo>
                  <a:cubicBezTo>
                    <a:pt x="77" y="508"/>
                    <a:pt x="191" y="539"/>
                    <a:pt x="281" y="487"/>
                  </a:cubicBezTo>
                  <a:cubicBezTo>
                    <a:pt x="371" y="435"/>
                    <a:pt x="402" y="320"/>
                    <a:pt x="350" y="231"/>
                  </a:cubicBezTo>
                  <a:cubicBezTo>
                    <a:pt x="332" y="201"/>
                    <a:pt x="308" y="177"/>
                    <a:pt x="280" y="161"/>
                  </a:cubicBezTo>
                  <a:cubicBezTo>
                    <a:pt x="280" y="161"/>
                    <a:pt x="280" y="161"/>
                    <a:pt x="280" y="161"/>
                  </a:cubicBezTo>
                  <a:cubicBezTo>
                    <a:pt x="0" y="0"/>
                    <a:pt x="0" y="0"/>
                    <a:pt x="0" y="0"/>
                  </a:cubicBezTo>
                  <a:cubicBezTo>
                    <a:pt x="0" y="323"/>
                    <a:pt x="0" y="323"/>
                    <a:pt x="0" y="323"/>
                  </a:cubicBezTo>
                  <a:cubicBezTo>
                    <a:pt x="0" y="323"/>
                    <a:pt x="0" y="323"/>
                    <a:pt x="0" y="323"/>
                  </a:cubicBezTo>
                  <a:cubicBezTo>
                    <a:pt x="0" y="355"/>
                    <a:pt x="8" y="388"/>
                    <a:pt x="25" y="4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45" name="Google Shape;2157;p49">
              <a:extLst>
                <a:ext uri="{FF2B5EF4-FFF2-40B4-BE49-F238E27FC236}">
                  <a16:creationId xmlns:a16="http://schemas.microsoft.com/office/drawing/2014/main" id="{B071C9B3-AFEE-0C62-B464-0308D88B0118}"/>
                </a:ext>
              </a:extLst>
            </p:cNvPr>
            <p:cNvSpPr/>
            <p:nvPr/>
          </p:nvSpPr>
          <p:spPr>
            <a:xfrm>
              <a:off x="8074325" y="4663708"/>
              <a:ext cx="360524" cy="240202"/>
            </a:xfrm>
            <a:custGeom>
              <a:avLst/>
              <a:gdLst/>
              <a:ahLst/>
              <a:cxnLst/>
              <a:rect l="l" t="t" r="r" b="b"/>
              <a:pathLst>
                <a:path w="563" h="375" extrusionOk="0">
                  <a:moveTo>
                    <a:pt x="188" y="0"/>
                  </a:moveTo>
                  <a:cubicBezTo>
                    <a:pt x="84" y="0"/>
                    <a:pt x="0" y="84"/>
                    <a:pt x="0" y="188"/>
                  </a:cubicBezTo>
                  <a:cubicBezTo>
                    <a:pt x="0" y="291"/>
                    <a:pt x="84" y="375"/>
                    <a:pt x="188" y="375"/>
                  </a:cubicBezTo>
                  <a:cubicBezTo>
                    <a:pt x="222" y="375"/>
                    <a:pt x="255" y="366"/>
                    <a:pt x="283" y="349"/>
                  </a:cubicBezTo>
                  <a:cubicBezTo>
                    <a:pt x="283" y="349"/>
                    <a:pt x="283" y="349"/>
                    <a:pt x="283" y="349"/>
                  </a:cubicBezTo>
                  <a:cubicBezTo>
                    <a:pt x="563" y="188"/>
                    <a:pt x="563" y="188"/>
                    <a:pt x="563" y="188"/>
                  </a:cubicBezTo>
                  <a:cubicBezTo>
                    <a:pt x="283" y="26"/>
                    <a:pt x="283" y="26"/>
                    <a:pt x="283" y="26"/>
                  </a:cubicBezTo>
                  <a:cubicBezTo>
                    <a:pt x="283" y="26"/>
                    <a:pt x="283" y="26"/>
                    <a:pt x="283" y="26"/>
                  </a:cubicBezTo>
                  <a:cubicBezTo>
                    <a:pt x="255" y="9"/>
                    <a:pt x="222" y="0"/>
                    <a:pt x="188" y="0"/>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46" name="Google Shape;2158;p49">
              <a:extLst>
                <a:ext uri="{FF2B5EF4-FFF2-40B4-BE49-F238E27FC236}">
                  <a16:creationId xmlns:a16="http://schemas.microsoft.com/office/drawing/2014/main" id="{9B65ED4E-D0F7-90B4-2B51-FBD151F84169}"/>
                </a:ext>
              </a:extLst>
            </p:cNvPr>
            <p:cNvSpPr/>
            <p:nvPr/>
          </p:nvSpPr>
          <p:spPr>
            <a:xfrm>
              <a:off x="8177523" y="4438852"/>
              <a:ext cx="257327" cy="345401"/>
            </a:xfrm>
            <a:custGeom>
              <a:avLst/>
              <a:gdLst/>
              <a:ahLst/>
              <a:cxnLst/>
              <a:rect l="l" t="t" r="r" b="b"/>
              <a:pathLst>
                <a:path w="402" h="539" extrusionOk="0">
                  <a:moveTo>
                    <a:pt x="377" y="120"/>
                  </a:moveTo>
                  <a:cubicBezTo>
                    <a:pt x="325" y="30"/>
                    <a:pt x="210" y="0"/>
                    <a:pt x="120" y="51"/>
                  </a:cubicBezTo>
                  <a:cubicBezTo>
                    <a:pt x="31" y="103"/>
                    <a:pt x="0" y="218"/>
                    <a:pt x="52" y="308"/>
                  </a:cubicBezTo>
                  <a:cubicBezTo>
                    <a:pt x="69" y="338"/>
                    <a:pt x="94" y="361"/>
                    <a:pt x="122" y="377"/>
                  </a:cubicBezTo>
                  <a:cubicBezTo>
                    <a:pt x="122" y="377"/>
                    <a:pt x="122" y="377"/>
                    <a:pt x="122" y="377"/>
                  </a:cubicBezTo>
                  <a:cubicBezTo>
                    <a:pt x="402" y="539"/>
                    <a:pt x="402" y="539"/>
                    <a:pt x="402" y="539"/>
                  </a:cubicBezTo>
                  <a:cubicBezTo>
                    <a:pt x="402" y="215"/>
                    <a:pt x="402" y="215"/>
                    <a:pt x="402" y="215"/>
                  </a:cubicBezTo>
                  <a:cubicBezTo>
                    <a:pt x="402" y="215"/>
                    <a:pt x="402" y="215"/>
                    <a:pt x="402" y="215"/>
                  </a:cubicBezTo>
                  <a:cubicBezTo>
                    <a:pt x="402" y="183"/>
                    <a:pt x="394" y="150"/>
                    <a:pt x="377" y="12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pic>
        <p:nvPicPr>
          <p:cNvPr id="26" name="Picture 6">
            <a:extLst>
              <a:ext uri="{FF2B5EF4-FFF2-40B4-BE49-F238E27FC236}">
                <a16:creationId xmlns:a16="http://schemas.microsoft.com/office/drawing/2014/main" id="{7B781535-47EF-00B4-2E55-4A23584ED0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4899" y="2345664"/>
            <a:ext cx="711858" cy="727736"/>
          </a:xfrm>
          <a:prstGeom prst="rect">
            <a:avLst/>
          </a:prstGeom>
        </p:spPr>
      </p:pic>
      <p:pic>
        <p:nvPicPr>
          <p:cNvPr id="47" name="Picture 7">
            <a:extLst>
              <a:ext uri="{FF2B5EF4-FFF2-40B4-BE49-F238E27FC236}">
                <a16:creationId xmlns:a16="http://schemas.microsoft.com/office/drawing/2014/main" id="{86C755FC-F297-6FB8-E90E-5A683557C4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7344" y="268344"/>
            <a:ext cx="1418423" cy="1455471"/>
          </a:xfrm>
          <a:prstGeom prst="rect">
            <a:avLst/>
          </a:prstGeom>
        </p:spPr>
      </p:pic>
      <p:pic>
        <p:nvPicPr>
          <p:cNvPr id="48" name="Picture 9">
            <a:extLst>
              <a:ext uri="{FF2B5EF4-FFF2-40B4-BE49-F238E27FC236}">
                <a16:creationId xmlns:a16="http://schemas.microsoft.com/office/drawing/2014/main" id="{E92E4D60-2BF1-6BF5-E45A-19E4BCB3FB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0249" y="-24672"/>
            <a:ext cx="1455471" cy="1455471"/>
          </a:xfrm>
          <a:prstGeom prst="rect">
            <a:avLst/>
          </a:prstGeom>
        </p:spPr>
      </p:pic>
    </p:spTree>
    <p:extLst>
      <p:ext uri="{BB962C8B-B14F-4D97-AF65-F5344CB8AC3E}">
        <p14:creationId xmlns:p14="http://schemas.microsoft.com/office/powerpoint/2010/main" val="240681430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62B041-CF09-4677-9410-71B319C2062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a:t>
            </a:fld>
            <a:endParaRPr lang="en"/>
          </a:p>
        </p:txBody>
      </p:sp>
      <p:sp>
        <p:nvSpPr>
          <p:cNvPr id="4" name="Hộp Văn bản 23">
            <a:extLst>
              <a:ext uri="{FF2B5EF4-FFF2-40B4-BE49-F238E27FC236}">
                <a16:creationId xmlns:a16="http://schemas.microsoft.com/office/drawing/2014/main" id="{0C9E1F13-9BA3-42F8-8B87-2015B961A042}"/>
              </a:ext>
            </a:extLst>
          </p:cNvPr>
          <p:cNvSpPr txBox="1"/>
          <p:nvPr/>
        </p:nvSpPr>
        <p:spPr>
          <a:xfrm>
            <a:off x="2001398" y="51617"/>
            <a:ext cx="5141203"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200" b="1" dirty="0">
                <a:solidFill>
                  <a:srgbClr val="FF0000"/>
                </a:solidFill>
              </a:rPr>
              <a:t>KHỞI ĐỘNG</a:t>
            </a:r>
          </a:p>
        </p:txBody>
      </p:sp>
      <p:sp>
        <p:nvSpPr>
          <p:cNvPr id="11" name="TextBox 10">
            <a:extLst>
              <a:ext uri="{FF2B5EF4-FFF2-40B4-BE49-F238E27FC236}">
                <a16:creationId xmlns:a16="http://schemas.microsoft.com/office/drawing/2014/main" id="{8A3C1A36-CD5A-4DEB-B753-77A7A5EB24E7}"/>
              </a:ext>
            </a:extLst>
          </p:cNvPr>
          <p:cNvSpPr txBox="1"/>
          <p:nvPr/>
        </p:nvSpPr>
        <p:spPr>
          <a:xfrm>
            <a:off x="613110" y="940534"/>
            <a:ext cx="7369080" cy="132343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000" dirty="0"/>
              <a:t>1) </a:t>
            </a:r>
            <a:r>
              <a:rPr lang="vi-VN" sz="2000" dirty="0"/>
              <a:t> Để cộng, trừ, nhân, chia hai số hữu tỉ trước hết ta phải viết chúng về cùng dạng phân số (hoặc cùng dạng số thập phân) rồi thực hiện theo quy tắc cộng, trừ, nhân, chia phân số (hoặc cộng, trừ số thập phân) .</a:t>
            </a:r>
          </a:p>
        </p:txBody>
      </p:sp>
      <p:sp>
        <p:nvSpPr>
          <p:cNvPr id="5" name="TextBox 4">
            <a:extLst>
              <a:ext uri="{FF2B5EF4-FFF2-40B4-BE49-F238E27FC236}">
                <a16:creationId xmlns:a16="http://schemas.microsoft.com/office/drawing/2014/main" id="{4D25A9A7-6B04-4EBB-B638-3D7DD4BCBC95}"/>
              </a:ext>
            </a:extLst>
          </p:cNvPr>
          <p:cNvSpPr txBox="1"/>
          <p:nvPr/>
        </p:nvSpPr>
        <p:spPr>
          <a:xfrm>
            <a:off x="1897349" y="1172408"/>
            <a:ext cx="524525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457200" indent="-457200">
              <a:buAutoNum type="arabicParenR"/>
            </a:pPr>
            <a:r>
              <a:rPr lang="en-US" sz="2000" dirty="0" err="1"/>
              <a:t>Để</a:t>
            </a:r>
            <a:r>
              <a:rPr lang="en-US" sz="2000" dirty="0"/>
              <a:t> </a:t>
            </a:r>
            <a:r>
              <a:rPr lang="en-US" sz="2000" dirty="0" err="1"/>
              <a:t>cộng</a:t>
            </a:r>
            <a:r>
              <a:rPr lang="en-US" sz="2000" dirty="0"/>
              <a:t> , </a:t>
            </a:r>
            <a:r>
              <a:rPr lang="en-US" sz="2000" dirty="0" err="1"/>
              <a:t>trừ</a:t>
            </a:r>
            <a:r>
              <a:rPr lang="en-US" sz="2000" dirty="0"/>
              <a:t> </a:t>
            </a:r>
            <a:r>
              <a:rPr lang="en-US" sz="2000" dirty="0" err="1"/>
              <a:t>hai</a:t>
            </a:r>
            <a:r>
              <a:rPr lang="en-US" sz="2000" dirty="0"/>
              <a:t> </a:t>
            </a:r>
            <a:r>
              <a:rPr lang="en-US" sz="2000" dirty="0" err="1"/>
              <a:t>số</a:t>
            </a:r>
            <a:r>
              <a:rPr lang="en-US" sz="2000" dirty="0"/>
              <a:t> </a:t>
            </a:r>
            <a:r>
              <a:rPr lang="en-US" sz="2000" dirty="0" err="1"/>
              <a:t>hữu</a:t>
            </a:r>
            <a:r>
              <a:rPr lang="en-US" sz="2000" dirty="0"/>
              <a:t> </a:t>
            </a:r>
            <a:r>
              <a:rPr lang="en-US" sz="2000" dirty="0" err="1"/>
              <a:t>tỉ</a:t>
            </a:r>
            <a:r>
              <a:rPr lang="en-US" sz="2000" dirty="0"/>
              <a:t> ta </a:t>
            </a:r>
            <a:r>
              <a:rPr lang="en-US" sz="2000" dirty="0" err="1"/>
              <a:t>làm</a:t>
            </a:r>
            <a:r>
              <a:rPr lang="en-US" sz="2000" dirty="0"/>
              <a:t> </a:t>
            </a:r>
            <a:r>
              <a:rPr lang="en-US" sz="2000" dirty="0" err="1"/>
              <a:t>như</a:t>
            </a:r>
            <a:r>
              <a:rPr lang="en-US" sz="2000" dirty="0"/>
              <a:t> </a:t>
            </a:r>
            <a:r>
              <a:rPr lang="en-US" sz="2000" dirty="0" err="1"/>
              <a:t>thế</a:t>
            </a:r>
            <a:r>
              <a:rPr lang="en-US" sz="2000" dirty="0"/>
              <a:t> </a:t>
            </a:r>
            <a:r>
              <a:rPr lang="en-US" sz="2000" dirty="0" err="1"/>
              <a:t>nào</a:t>
            </a:r>
            <a:r>
              <a:rPr lang="en-US" sz="2000" dirty="0"/>
              <a:t>?</a:t>
            </a:r>
          </a:p>
        </p:txBody>
      </p:sp>
      <p:sp>
        <p:nvSpPr>
          <p:cNvPr id="8" name="Hình chữ nhật: Góc Tròn 3">
            <a:extLst>
              <a:ext uri="{FF2B5EF4-FFF2-40B4-BE49-F238E27FC236}">
                <a16:creationId xmlns:a16="http://schemas.microsoft.com/office/drawing/2014/main" id="{4AA6450A-7F17-4F4D-8DFF-0A93DB89A3DC}"/>
              </a:ext>
            </a:extLst>
          </p:cNvPr>
          <p:cNvSpPr/>
          <p:nvPr/>
        </p:nvSpPr>
        <p:spPr>
          <a:xfrm>
            <a:off x="511256" y="2969870"/>
            <a:ext cx="6527278" cy="17389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Ta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có</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thể</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chuyển</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phép</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trừ</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cho</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một</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số</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hữu</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tỉ</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thành</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phép</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cộng</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với</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số</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đối</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của</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số</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hữu</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tỉ</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đó</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Vì</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thế</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trong</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một</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biểu</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thức</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đại</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số</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chỉ</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gồm</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các</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phép</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cộng</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và</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phép</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trừ</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ta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có</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thể</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thay</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đổi</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tùy</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ý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vị</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trí</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các</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số</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hạng</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kèm</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theo</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dấu</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của</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ysClr val="windowText" lastClr="000000"/>
                </a:solidFill>
                <a:effectLst/>
                <a:uLnTx/>
                <a:uFillTx/>
                <a:latin typeface="Arial"/>
                <a:ea typeface="Times New Roman" panose="02020603050405020304" pitchFamily="18" charset="0"/>
                <a:cs typeface="+mn-cs"/>
                <a:sym typeface="Arial"/>
              </a:rPr>
              <a:t>chúng</a:t>
            </a:r>
            <a:r>
              <a:rPr kumimoji="0" lang="en-US" sz="1800" b="0" i="0" u="none" strike="noStrike" kern="0" cap="none" spc="0" normalizeH="0" baseline="0" noProof="0" dirty="0">
                <a:ln>
                  <a:noFill/>
                </a:ln>
                <a:solidFill>
                  <a:sysClr val="windowText" lastClr="000000"/>
                </a:solidFill>
                <a:effectLst/>
                <a:uLnTx/>
                <a:uFillTx/>
                <a:latin typeface="Arial"/>
                <a:ea typeface="Times New Roman" panose="02020603050405020304" pitchFamily="18" charset="0"/>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Hình Bầu dục 4">
            <a:extLst>
              <a:ext uri="{FF2B5EF4-FFF2-40B4-BE49-F238E27FC236}">
                <a16:creationId xmlns:a16="http://schemas.microsoft.com/office/drawing/2014/main" id="{4A13A60E-3851-4CA0-A561-06E16DA6A9BA}"/>
              </a:ext>
            </a:extLst>
          </p:cNvPr>
          <p:cNvSpPr/>
          <p:nvPr/>
        </p:nvSpPr>
        <p:spPr>
          <a:xfrm>
            <a:off x="511256" y="2311640"/>
            <a:ext cx="2627944" cy="5458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ea typeface="+mn-ea"/>
                <a:cs typeface="+mn-cs"/>
                <a:sym typeface="Arial"/>
              </a:rPr>
              <a:t>Nhận</a:t>
            </a:r>
            <a:r>
              <a:rPr kumimoji="0" lang="en-US" sz="2000" b="0" i="0" u="none" strike="noStrike" kern="0" cap="none" spc="0" normalizeH="0" baseline="0" noProof="0" dirty="0">
                <a:ln>
                  <a:noFill/>
                </a:ln>
                <a:solidFill>
                  <a:srgbClr val="000000"/>
                </a:solidFill>
                <a:effectLst/>
                <a:uLnTx/>
                <a:uFillTx/>
                <a:latin typeface="Arial"/>
                <a:ea typeface="+mn-ea"/>
                <a:cs typeface="+mn-cs"/>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mn-cs"/>
                <a:sym typeface="Arial"/>
              </a:rPr>
              <a:t>xét</a:t>
            </a:r>
            <a:endParaRPr kumimoji="0" lang="en-US" sz="2000" b="0" i="0" u="none" strike="noStrike" kern="0" cap="none" spc="0" normalizeH="0" baseline="0" noProof="0" dirty="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51324437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737B9484-563E-B188-A16E-D6B560BFE85E}"/>
              </a:ext>
            </a:extLst>
          </p:cNvPr>
          <p:cNvSpPr txBox="1"/>
          <p:nvPr/>
        </p:nvSpPr>
        <p:spPr>
          <a:xfrm>
            <a:off x="1063852" y="1529479"/>
            <a:ext cx="7201468" cy="1905843"/>
          </a:xfrm>
          <a:prstGeom prst="rect">
            <a:avLst/>
          </a:prstGeom>
        </p:spPr>
        <p:txBody>
          <a:bodyPr wrap="square" lIns="0" tIns="0" rIns="0" bIns="0" rtlCol="0" anchor="t">
            <a:spAutoFit/>
          </a:bodyPr>
          <a:lstStyle/>
          <a:p>
            <a:pPr algn="ctr">
              <a:lnSpc>
                <a:spcPct val="150000"/>
              </a:lnSpc>
            </a:pPr>
            <a:r>
              <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 BÀI GIẢNG!</a:t>
            </a:r>
          </a:p>
        </p:txBody>
      </p:sp>
      <p:pic>
        <p:nvPicPr>
          <p:cNvPr id="4" name="Picture 2">
            <a:extLst>
              <a:ext uri="{FF2B5EF4-FFF2-40B4-BE49-F238E27FC236}">
                <a16:creationId xmlns:a16="http://schemas.microsoft.com/office/drawing/2014/main" id="{0540A43D-BFE8-E0D2-C87E-EFA73069F768}"/>
              </a:ext>
            </a:extLst>
          </p:cNvPr>
          <p:cNvPicPr>
            <a:picLocks noChangeAspect="1"/>
          </p:cNvPicPr>
          <p:nvPr/>
        </p:nvPicPr>
        <p:blipFill>
          <a:blip r:embed="rId2"/>
          <a:srcRect/>
          <a:stretch>
            <a:fillRect/>
          </a:stretch>
        </p:blipFill>
        <p:spPr>
          <a:xfrm>
            <a:off x="174465" y="256254"/>
            <a:ext cx="2014588" cy="1097950"/>
          </a:xfrm>
          <a:prstGeom prst="rect">
            <a:avLst/>
          </a:prstGeom>
        </p:spPr>
      </p:pic>
      <p:pic>
        <p:nvPicPr>
          <p:cNvPr id="5" name="Picture 2">
            <a:extLst>
              <a:ext uri="{FF2B5EF4-FFF2-40B4-BE49-F238E27FC236}">
                <a16:creationId xmlns:a16="http://schemas.microsoft.com/office/drawing/2014/main" id="{61F23D5A-BEC0-804F-3B3C-55187DD82C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70672" y="256254"/>
            <a:ext cx="3115231" cy="951562"/>
          </a:xfrm>
          <a:prstGeom prst="rect">
            <a:avLst/>
          </a:prstGeom>
        </p:spPr>
      </p:pic>
      <p:pic>
        <p:nvPicPr>
          <p:cNvPr id="7" name="Picture 2">
            <a:extLst>
              <a:ext uri="{FF2B5EF4-FFF2-40B4-BE49-F238E27FC236}">
                <a16:creationId xmlns:a16="http://schemas.microsoft.com/office/drawing/2014/main" id="{045D2586-9093-15EC-56DB-AD939F42C4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2672" y="4014685"/>
            <a:ext cx="1289711" cy="1165430"/>
          </a:xfrm>
          <a:prstGeom prst="rect">
            <a:avLst/>
          </a:prstGeom>
        </p:spPr>
      </p:pic>
      <p:pic>
        <p:nvPicPr>
          <p:cNvPr id="8" name="Picture 4">
            <a:extLst>
              <a:ext uri="{FF2B5EF4-FFF2-40B4-BE49-F238E27FC236}">
                <a16:creationId xmlns:a16="http://schemas.microsoft.com/office/drawing/2014/main" id="{71001518-120B-8F29-3E9A-F0180A003A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51264" y="3978071"/>
            <a:ext cx="1251926" cy="1165429"/>
          </a:xfrm>
          <a:prstGeom prst="rect">
            <a:avLst/>
          </a:prstGeom>
        </p:spPr>
      </p:pic>
    </p:spTree>
    <p:extLst>
      <p:ext uri="{BB962C8B-B14F-4D97-AF65-F5344CB8AC3E}">
        <p14:creationId xmlns:p14="http://schemas.microsoft.com/office/powerpoint/2010/main" val="37280495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62B041-CF09-4677-9410-71B319C2062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a:t>
            </a:fld>
            <a:endParaRPr lang="en"/>
          </a:p>
        </p:txBody>
      </p:sp>
      <p:sp>
        <p:nvSpPr>
          <p:cNvPr id="6" name="TextBox 5">
            <a:extLst>
              <a:ext uri="{FF2B5EF4-FFF2-40B4-BE49-F238E27FC236}">
                <a16:creationId xmlns:a16="http://schemas.microsoft.com/office/drawing/2014/main" id="{62F4F836-0DC6-4624-B051-5CAECBF878A3}"/>
              </a:ext>
            </a:extLst>
          </p:cNvPr>
          <p:cNvSpPr txBox="1"/>
          <p:nvPr/>
        </p:nvSpPr>
        <p:spPr>
          <a:xfrm>
            <a:off x="495300" y="478476"/>
            <a:ext cx="5245251"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t>2) </a:t>
            </a:r>
            <a:r>
              <a:rPr lang="en-US" sz="2000" dirty="0" err="1"/>
              <a:t>Điền</a:t>
            </a:r>
            <a:r>
              <a:rPr lang="en-US" sz="2000" dirty="0"/>
              <a:t> </a:t>
            </a:r>
            <a:r>
              <a:rPr lang="en-US" sz="2000" dirty="0" err="1"/>
              <a:t>vào</a:t>
            </a:r>
            <a:r>
              <a:rPr lang="en-US" sz="2000" dirty="0"/>
              <a:t> </a:t>
            </a:r>
            <a:r>
              <a:rPr lang="en-US" sz="2000" dirty="0" err="1"/>
              <a:t>bảng</a:t>
            </a:r>
            <a:r>
              <a:rPr lang="en-US" sz="2000" dirty="0"/>
              <a:t> </a:t>
            </a:r>
            <a:r>
              <a:rPr lang="en-US" sz="2000" dirty="0" err="1"/>
              <a:t>sau</a:t>
            </a:r>
            <a:r>
              <a:rPr lang="en-US" sz="2000" dirty="0"/>
              <a:t>: </a:t>
            </a:r>
          </a:p>
        </p:txBody>
      </p:sp>
      <p:sp>
        <p:nvSpPr>
          <p:cNvPr id="7" name="TextBox 6">
            <a:extLst>
              <a:ext uri="{FF2B5EF4-FFF2-40B4-BE49-F238E27FC236}">
                <a16:creationId xmlns:a16="http://schemas.microsoft.com/office/drawing/2014/main" id="{43FEA8C6-B838-401C-9236-878EE774E560}"/>
              </a:ext>
            </a:extLst>
          </p:cNvPr>
          <p:cNvSpPr txBox="1"/>
          <p:nvPr/>
        </p:nvSpPr>
        <p:spPr>
          <a:xfrm>
            <a:off x="495300" y="478476"/>
            <a:ext cx="5465450"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t>2) </a:t>
            </a:r>
            <a:r>
              <a:rPr lang="en-US" sz="2000" dirty="0" err="1"/>
              <a:t>Tính</a:t>
            </a:r>
            <a:r>
              <a:rPr lang="en-US" sz="2000" dirty="0"/>
              <a:t> </a:t>
            </a:r>
            <a:r>
              <a:rPr lang="en-US" sz="2000" dirty="0" err="1"/>
              <a:t>chất</a:t>
            </a:r>
            <a:r>
              <a:rPr lang="en-US" sz="2000" dirty="0"/>
              <a:t> </a:t>
            </a:r>
            <a:r>
              <a:rPr lang="en-US" sz="2000" dirty="0" err="1"/>
              <a:t>của</a:t>
            </a:r>
            <a:r>
              <a:rPr lang="en-US" sz="2000" dirty="0"/>
              <a:t> </a:t>
            </a:r>
            <a:r>
              <a:rPr lang="en-US" sz="2000" dirty="0" err="1"/>
              <a:t>phép</a:t>
            </a:r>
            <a:r>
              <a:rPr lang="en-US" sz="2000" dirty="0"/>
              <a:t> </a:t>
            </a:r>
            <a:r>
              <a:rPr lang="en-US" sz="2000" dirty="0" err="1"/>
              <a:t>cộng</a:t>
            </a:r>
            <a:r>
              <a:rPr lang="en-US" sz="2000" dirty="0"/>
              <a:t> </a:t>
            </a:r>
            <a:r>
              <a:rPr lang="en-US" sz="2000" dirty="0" err="1"/>
              <a:t>các</a:t>
            </a:r>
            <a:r>
              <a:rPr lang="en-US" sz="2000" dirty="0"/>
              <a:t> </a:t>
            </a:r>
            <a:r>
              <a:rPr lang="en-US" sz="2000" dirty="0" err="1"/>
              <a:t>số</a:t>
            </a:r>
            <a:r>
              <a:rPr lang="en-US" sz="2000" dirty="0"/>
              <a:t> </a:t>
            </a:r>
            <a:r>
              <a:rPr lang="en-US" sz="2000" dirty="0" err="1"/>
              <a:t>hữu</a:t>
            </a:r>
            <a:r>
              <a:rPr lang="en-US" sz="2000" dirty="0"/>
              <a:t> </a:t>
            </a:r>
            <a:r>
              <a:rPr lang="en-US" sz="2000" dirty="0" err="1"/>
              <a:t>tỉ</a:t>
            </a:r>
            <a:r>
              <a:rPr lang="en-US" sz="2000" dirty="0"/>
              <a:t>:</a:t>
            </a:r>
          </a:p>
        </p:txBody>
      </p:sp>
      <p:graphicFrame>
        <p:nvGraphicFramePr>
          <p:cNvPr id="2" name="Table 1">
            <a:extLst>
              <a:ext uri="{FF2B5EF4-FFF2-40B4-BE49-F238E27FC236}">
                <a16:creationId xmlns:a16="http://schemas.microsoft.com/office/drawing/2014/main" id="{43FE1D0F-1DD3-49BF-B032-2E20BB5BEBF5}"/>
              </a:ext>
            </a:extLst>
          </p:cNvPr>
          <p:cNvGraphicFramePr>
            <a:graphicFrameLocks noGrp="1"/>
          </p:cNvGraphicFramePr>
          <p:nvPr>
            <p:extLst>
              <p:ext uri="{D42A27DB-BD31-4B8C-83A1-F6EECF244321}">
                <p14:modId xmlns:p14="http://schemas.microsoft.com/office/powerpoint/2010/main" val="1813722723"/>
              </p:ext>
            </p:extLst>
          </p:nvPr>
        </p:nvGraphicFramePr>
        <p:xfrm>
          <a:off x="495300" y="1104818"/>
          <a:ext cx="5465451" cy="1524000"/>
        </p:xfrm>
        <a:graphic>
          <a:graphicData uri="http://schemas.openxmlformats.org/drawingml/2006/table">
            <a:tbl>
              <a:tblPr bandRow="1">
                <a:tableStyleId>{B71E8972-68E6-47C6-8168-9DFCAA21A1EE}</a:tableStyleId>
              </a:tblPr>
              <a:tblGrid>
                <a:gridCol w="2781300">
                  <a:extLst>
                    <a:ext uri="{9D8B030D-6E8A-4147-A177-3AD203B41FA5}">
                      <a16:colId xmlns:a16="http://schemas.microsoft.com/office/drawing/2014/main" val="1147157303"/>
                    </a:ext>
                  </a:extLst>
                </a:gridCol>
                <a:gridCol w="2684151">
                  <a:extLst>
                    <a:ext uri="{9D8B030D-6E8A-4147-A177-3AD203B41FA5}">
                      <a16:colId xmlns:a16="http://schemas.microsoft.com/office/drawing/2014/main" val="2758987673"/>
                    </a:ext>
                  </a:extLst>
                </a:gridCol>
              </a:tblGrid>
              <a:tr h="126949">
                <a:tc>
                  <a:txBody>
                    <a:bodyPr/>
                    <a:lstStyle/>
                    <a:p>
                      <a:pPr marL="0" marR="0" algn="ctr">
                        <a:spcBef>
                          <a:spcPts val="1200"/>
                        </a:spcBef>
                        <a:spcAft>
                          <a:spcPts val="1200"/>
                        </a:spcAft>
                      </a:pPr>
                      <a:r>
                        <a:rPr lang="en-US" sz="2000" dirty="0" err="1">
                          <a:effectLst/>
                        </a:rPr>
                        <a:t>Tính</a:t>
                      </a:r>
                      <a:r>
                        <a:rPr lang="en-US" sz="2000" dirty="0">
                          <a:effectLst/>
                        </a:rPr>
                        <a:t> </a:t>
                      </a:r>
                      <a:r>
                        <a:rPr lang="en-US" sz="2000" dirty="0" err="1">
                          <a:effectLst/>
                        </a:rPr>
                        <a:t>chất</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solidFill>
                  </a:tcPr>
                </a:tc>
                <a:tc>
                  <a:txBody>
                    <a:bodyPr/>
                    <a:lstStyle/>
                    <a:p>
                      <a:pPr marL="0" marR="0" algn="ctr">
                        <a:spcBef>
                          <a:spcPts val="1200"/>
                        </a:spcBef>
                        <a:spcAft>
                          <a:spcPts val="1200"/>
                        </a:spcAft>
                      </a:pPr>
                      <a:r>
                        <a:rPr lang="en-US" sz="2000" dirty="0" err="1">
                          <a:effectLst/>
                        </a:rPr>
                        <a:t>Phép</a:t>
                      </a:r>
                      <a:r>
                        <a:rPr lang="en-US" sz="2000" dirty="0">
                          <a:effectLst/>
                        </a:rPr>
                        <a:t> </a:t>
                      </a:r>
                      <a:r>
                        <a:rPr lang="en-US" sz="2000" dirty="0" err="1">
                          <a:effectLst/>
                        </a:rPr>
                        <a:t>cộng</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solidFill>
                  </a:tcPr>
                </a:tc>
                <a:extLst>
                  <a:ext uri="{0D108BD9-81ED-4DB2-BD59-A6C34878D82A}">
                    <a16:rowId xmlns:a16="http://schemas.microsoft.com/office/drawing/2014/main" val="1284352327"/>
                  </a:ext>
                </a:extLst>
              </a:tr>
              <a:tr h="0">
                <a:tc>
                  <a:txBody>
                    <a:bodyPr/>
                    <a:lstStyle/>
                    <a:p>
                      <a:pPr marL="0" marR="0" algn="ctr">
                        <a:spcBef>
                          <a:spcPts val="0"/>
                        </a:spcBef>
                        <a:spcAft>
                          <a:spcPts val="0"/>
                        </a:spcAft>
                      </a:pPr>
                      <a:r>
                        <a:rPr lang="en-US" sz="2000" dirty="0">
                          <a:effectLst/>
                        </a:rPr>
                        <a:t>Giao </a:t>
                      </a:r>
                      <a:r>
                        <a:rPr lang="en-US" sz="2000" dirty="0" err="1">
                          <a:effectLst/>
                        </a:rPr>
                        <a:t>hoán</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marL="0" marR="0" algn="ctr">
                        <a:spcBef>
                          <a:spcPts val="0"/>
                        </a:spcBef>
                        <a:spcAft>
                          <a:spcPts val="0"/>
                        </a:spcAft>
                      </a:pP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389033254"/>
                  </a:ext>
                </a:extLst>
              </a:tr>
              <a:tr h="0">
                <a:tc>
                  <a:txBody>
                    <a:bodyPr/>
                    <a:lstStyle/>
                    <a:p>
                      <a:pPr marL="0" marR="0" algn="ctr">
                        <a:spcBef>
                          <a:spcPts val="0"/>
                        </a:spcBef>
                        <a:spcAft>
                          <a:spcPts val="0"/>
                        </a:spcAft>
                      </a:pPr>
                      <a:r>
                        <a:rPr lang="en-US" sz="2000" dirty="0" err="1">
                          <a:effectLst/>
                        </a:rPr>
                        <a:t>Kết</a:t>
                      </a:r>
                      <a:r>
                        <a:rPr lang="en-US" sz="2000" dirty="0">
                          <a:effectLst/>
                        </a:rPr>
                        <a:t> </a:t>
                      </a:r>
                      <a:r>
                        <a:rPr lang="en-US" sz="2000" dirty="0" err="1">
                          <a:effectLst/>
                        </a:rPr>
                        <a:t>hợp</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marL="0" marR="0" algn="ctr">
                        <a:spcBef>
                          <a:spcPts val="0"/>
                        </a:spcBef>
                        <a:spcAft>
                          <a:spcPts val="0"/>
                        </a:spcAft>
                      </a:pPr>
                      <a:endParaRPr lang="en-US" sz="18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481073921"/>
                  </a:ext>
                </a:extLst>
              </a:tr>
              <a:tr h="0">
                <a:tc>
                  <a:txBody>
                    <a:bodyPr/>
                    <a:lstStyle/>
                    <a:p>
                      <a:pPr marL="0" marR="0" algn="ctr">
                        <a:spcBef>
                          <a:spcPts val="0"/>
                        </a:spcBef>
                        <a:spcAft>
                          <a:spcPts val="0"/>
                        </a:spcAft>
                      </a:pPr>
                      <a:r>
                        <a:rPr lang="en-US" sz="2000">
                          <a:effectLst/>
                        </a:rPr>
                        <a:t>Cộng với số 0</a:t>
                      </a:r>
                      <a:endParaRPr lang="en-US" sz="200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marL="0" marR="0" algn="ctr">
                        <a:spcBef>
                          <a:spcPts val="0"/>
                        </a:spcBef>
                        <a:spcAft>
                          <a:spcPts val="0"/>
                        </a:spcAft>
                      </a:pP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514826078"/>
                  </a:ext>
                </a:extLst>
              </a:tr>
              <a:tr h="290830">
                <a:tc>
                  <a:txBody>
                    <a:bodyPr/>
                    <a:lstStyle/>
                    <a:p>
                      <a:pPr marL="0" marR="0" algn="ctr">
                        <a:spcBef>
                          <a:spcPts val="0"/>
                        </a:spcBef>
                        <a:spcAft>
                          <a:spcPts val="0"/>
                        </a:spcAft>
                      </a:pPr>
                      <a:r>
                        <a:rPr lang="en-US" sz="2000" dirty="0" err="1">
                          <a:effectLst/>
                        </a:rPr>
                        <a:t>Cộng</a:t>
                      </a:r>
                      <a:r>
                        <a:rPr lang="en-US" sz="2000" dirty="0">
                          <a:effectLst/>
                        </a:rPr>
                        <a:t> </a:t>
                      </a:r>
                      <a:r>
                        <a:rPr lang="en-US" sz="2000" dirty="0" err="1">
                          <a:effectLst/>
                        </a:rPr>
                        <a:t>với</a:t>
                      </a:r>
                      <a:r>
                        <a:rPr lang="en-US" sz="2000" dirty="0">
                          <a:effectLst/>
                        </a:rPr>
                        <a:t> </a:t>
                      </a:r>
                      <a:r>
                        <a:rPr lang="en-US" sz="2000" dirty="0" err="1">
                          <a:effectLst/>
                        </a:rPr>
                        <a:t>số</a:t>
                      </a:r>
                      <a:r>
                        <a:rPr lang="en-US" sz="2000" dirty="0">
                          <a:effectLst/>
                        </a:rPr>
                        <a:t> </a:t>
                      </a:r>
                      <a:r>
                        <a:rPr lang="en-US" sz="2000" dirty="0" err="1">
                          <a:effectLst/>
                        </a:rPr>
                        <a:t>đối</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marL="0" marR="0" algn="ctr">
                        <a:spcBef>
                          <a:spcPts val="0"/>
                        </a:spcBef>
                        <a:spcAft>
                          <a:spcPts val="0"/>
                        </a:spcAft>
                      </a:pP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765164564"/>
                  </a:ext>
                </a:extLst>
              </a:tr>
            </a:tbl>
          </a:graphicData>
        </a:graphic>
      </p:graphicFrame>
      <p:graphicFrame>
        <p:nvGraphicFramePr>
          <p:cNvPr id="8" name="Table 7">
            <a:extLst>
              <a:ext uri="{FF2B5EF4-FFF2-40B4-BE49-F238E27FC236}">
                <a16:creationId xmlns:a16="http://schemas.microsoft.com/office/drawing/2014/main" id="{DA26798E-8FC0-443A-8CC4-5B4D65823050}"/>
              </a:ext>
            </a:extLst>
          </p:cNvPr>
          <p:cNvGraphicFramePr>
            <a:graphicFrameLocks noGrp="1"/>
          </p:cNvGraphicFramePr>
          <p:nvPr>
            <p:extLst>
              <p:ext uri="{D42A27DB-BD31-4B8C-83A1-F6EECF244321}">
                <p14:modId xmlns:p14="http://schemas.microsoft.com/office/powerpoint/2010/main" val="4068226647"/>
              </p:ext>
            </p:extLst>
          </p:nvPr>
        </p:nvGraphicFramePr>
        <p:xfrm>
          <a:off x="495299" y="1104818"/>
          <a:ext cx="5465451" cy="1524000"/>
        </p:xfrm>
        <a:graphic>
          <a:graphicData uri="http://schemas.openxmlformats.org/drawingml/2006/table">
            <a:tbl>
              <a:tblPr bandRow="1">
                <a:tableStyleId>{B71E8972-68E6-47C6-8168-9DFCAA21A1EE}</a:tableStyleId>
              </a:tblPr>
              <a:tblGrid>
                <a:gridCol w="2781300">
                  <a:extLst>
                    <a:ext uri="{9D8B030D-6E8A-4147-A177-3AD203B41FA5}">
                      <a16:colId xmlns:a16="http://schemas.microsoft.com/office/drawing/2014/main" val="1147157303"/>
                    </a:ext>
                  </a:extLst>
                </a:gridCol>
                <a:gridCol w="2684151">
                  <a:extLst>
                    <a:ext uri="{9D8B030D-6E8A-4147-A177-3AD203B41FA5}">
                      <a16:colId xmlns:a16="http://schemas.microsoft.com/office/drawing/2014/main" val="2758987673"/>
                    </a:ext>
                  </a:extLst>
                </a:gridCol>
              </a:tblGrid>
              <a:tr h="126949">
                <a:tc>
                  <a:txBody>
                    <a:bodyPr/>
                    <a:lstStyle/>
                    <a:p>
                      <a:pPr marL="0" marR="0" algn="ctr">
                        <a:spcBef>
                          <a:spcPts val="1200"/>
                        </a:spcBef>
                        <a:spcAft>
                          <a:spcPts val="1200"/>
                        </a:spcAft>
                      </a:pPr>
                      <a:r>
                        <a:rPr lang="en-US" sz="2000" dirty="0" err="1">
                          <a:effectLst/>
                        </a:rPr>
                        <a:t>Tính</a:t>
                      </a:r>
                      <a:r>
                        <a:rPr lang="en-US" sz="2000" dirty="0">
                          <a:effectLst/>
                        </a:rPr>
                        <a:t> </a:t>
                      </a:r>
                      <a:r>
                        <a:rPr lang="en-US" sz="2000" dirty="0" err="1">
                          <a:effectLst/>
                        </a:rPr>
                        <a:t>chất</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solidFill>
                  </a:tcPr>
                </a:tc>
                <a:tc>
                  <a:txBody>
                    <a:bodyPr/>
                    <a:lstStyle/>
                    <a:p>
                      <a:pPr marL="0" marR="0" algn="ctr">
                        <a:spcBef>
                          <a:spcPts val="1200"/>
                        </a:spcBef>
                        <a:spcAft>
                          <a:spcPts val="1200"/>
                        </a:spcAft>
                      </a:pPr>
                      <a:r>
                        <a:rPr lang="en-US" sz="2000" dirty="0" err="1">
                          <a:effectLst/>
                        </a:rPr>
                        <a:t>Phép</a:t>
                      </a:r>
                      <a:r>
                        <a:rPr lang="en-US" sz="2000" dirty="0">
                          <a:effectLst/>
                        </a:rPr>
                        <a:t> </a:t>
                      </a:r>
                      <a:r>
                        <a:rPr lang="en-US" sz="2000" dirty="0" err="1">
                          <a:effectLst/>
                        </a:rPr>
                        <a:t>cộng</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solidFill>
                  </a:tcPr>
                </a:tc>
                <a:extLst>
                  <a:ext uri="{0D108BD9-81ED-4DB2-BD59-A6C34878D82A}">
                    <a16:rowId xmlns:a16="http://schemas.microsoft.com/office/drawing/2014/main" val="1284352327"/>
                  </a:ext>
                </a:extLst>
              </a:tr>
              <a:tr h="0">
                <a:tc>
                  <a:txBody>
                    <a:bodyPr/>
                    <a:lstStyle/>
                    <a:p>
                      <a:pPr marL="0" marR="0" algn="ctr">
                        <a:spcBef>
                          <a:spcPts val="0"/>
                        </a:spcBef>
                        <a:spcAft>
                          <a:spcPts val="0"/>
                        </a:spcAft>
                      </a:pPr>
                      <a:r>
                        <a:rPr lang="en-US" sz="2000" dirty="0">
                          <a:effectLst/>
                        </a:rPr>
                        <a:t>Giao </a:t>
                      </a:r>
                      <a:r>
                        <a:rPr lang="en-US" sz="2000" dirty="0" err="1">
                          <a:effectLst/>
                        </a:rPr>
                        <a:t>hoán</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marL="0" marR="0" algn="ctr">
                        <a:spcBef>
                          <a:spcPts val="0"/>
                        </a:spcBef>
                        <a:spcAft>
                          <a:spcPts val="0"/>
                        </a:spcAft>
                      </a:pPr>
                      <a:r>
                        <a:rPr lang="en-US" sz="2000" dirty="0">
                          <a:effectLst/>
                        </a:rPr>
                        <a:t>a + b = b + a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389033254"/>
                  </a:ext>
                </a:extLst>
              </a:tr>
              <a:tr h="0">
                <a:tc>
                  <a:txBody>
                    <a:bodyPr/>
                    <a:lstStyle/>
                    <a:p>
                      <a:pPr marL="0" marR="0" algn="ctr">
                        <a:spcBef>
                          <a:spcPts val="0"/>
                        </a:spcBef>
                        <a:spcAft>
                          <a:spcPts val="0"/>
                        </a:spcAft>
                      </a:pPr>
                      <a:r>
                        <a:rPr lang="en-US" sz="2000" dirty="0" err="1">
                          <a:effectLst/>
                        </a:rPr>
                        <a:t>Kết</a:t>
                      </a:r>
                      <a:r>
                        <a:rPr lang="en-US" sz="2000" dirty="0">
                          <a:effectLst/>
                        </a:rPr>
                        <a:t> </a:t>
                      </a:r>
                      <a:r>
                        <a:rPr lang="en-US" sz="2000" dirty="0" err="1">
                          <a:effectLst/>
                        </a:rPr>
                        <a:t>hợp</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marL="0" marR="0" algn="ctr">
                        <a:spcBef>
                          <a:spcPts val="0"/>
                        </a:spcBef>
                        <a:spcAft>
                          <a:spcPts val="0"/>
                        </a:spcAft>
                      </a:pPr>
                      <a:r>
                        <a:rPr lang="en-US" sz="1800" dirty="0">
                          <a:effectLst/>
                        </a:rPr>
                        <a:t>(a + b) + c = a + (b + c) </a:t>
                      </a:r>
                      <a:endParaRPr lang="en-US" sz="18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481073921"/>
                  </a:ext>
                </a:extLst>
              </a:tr>
              <a:tr h="0">
                <a:tc>
                  <a:txBody>
                    <a:bodyPr/>
                    <a:lstStyle/>
                    <a:p>
                      <a:pPr marL="0" marR="0" algn="ctr">
                        <a:spcBef>
                          <a:spcPts val="0"/>
                        </a:spcBef>
                        <a:spcAft>
                          <a:spcPts val="0"/>
                        </a:spcAft>
                      </a:pPr>
                      <a:r>
                        <a:rPr lang="en-US" sz="2000">
                          <a:effectLst/>
                        </a:rPr>
                        <a:t>Cộng với số 0</a:t>
                      </a:r>
                      <a:endParaRPr lang="en-US" sz="200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marL="0" marR="0" algn="ctr">
                        <a:spcBef>
                          <a:spcPts val="0"/>
                        </a:spcBef>
                        <a:spcAft>
                          <a:spcPts val="0"/>
                        </a:spcAft>
                      </a:pPr>
                      <a:r>
                        <a:rPr lang="en-US" sz="2000" dirty="0">
                          <a:effectLst/>
                        </a:rPr>
                        <a:t>a + 0 = 0 + a</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514826078"/>
                  </a:ext>
                </a:extLst>
              </a:tr>
              <a:tr h="290830">
                <a:tc>
                  <a:txBody>
                    <a:bodyPr/>
                    <a:lstStyle/>
                    <a:p>
                      <a:pPr marL="0" marR="0" algn="ctr">
                        <a:spcBef>
                          <a:spcPts val="0"/>
                        </a:spcBef>
                        <a:spcAft>
                          <a:spcPts val="0"/>
                        </a:spcAft>
                      </a:pPr>
                      <a:r>
                        <a:rPr lang="en-US" sz="2000" dirty="0" err="1">
                          <a:effectLst/>
                        </a:rPr>
                        <a:t>Cộng</a:t>
                      </a:r>
                      <a:r>
                        <a:rPr lang="en-US" sz="2000" dirty="0">
                          <a:effectLst/>
                        </a:rPr>
                        <a:t> </a:t>
                      </a:r>
                      <a:r>
                        <a:rPr lang="en-US" sz="2000" dirty="0" err="1">
                          <a:effectLst/>
                        </a:rPr>
                        <a:t>với</a:t>
                      </a:r>
                      <a:r>
                        <a:rPr lang="en-US" sz="2000" dirty="0">
                          <a:effectLst/>
                        </a:rPr>
                        <a:t> </a:t>
                      </a:r>
                      <a:r>
                        <a:rPr lang="en-US" sz="2000" dirty="0" err="1">
                          <a:effectLst/>
                        </a:rPr>
                        <a:t>số</a:t>
                      </a:r>
                      <a:r>
                        <a:rPr lang="en-US" sz="2000" dirty="0">
                          <a:effectLst/>
                        </a:rPr>
                        <a:t> </a:t>
                      </a:r>
                      <a:r>
                        <a:rPr lang="en-US" sz="2000" dirty="0" err="1">
                          <a:effectLst/>
                        </a:rPr>
                        <a:t>đối</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marL="0" marR="0" algn="ctr">
                        <a:spcBef>
                          <a:spcPts val="0"/>
                        </a:spcBef>
                        <a:spcAft>
                          <a:spcPts val="0"/>
                        </a:spcAft>
                      </a:pPr>
                      <a:r>
                        <a:rPr lang="en-US" sz="2000" dirty="0">
                          <a:effectLst/>
                        </a:rPr>
                        <a:t>a + (−a) = 0</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765164564"/>
                  </a:ext>
                </a:extLst>
              </a:tr>
            </a:tbl>
          </a:graphicData>
        </a:graphic>
      </p:graphicFrame>
      <p:sp>
        <p:nvSpPr>
          <p:cNvPr id="9" name="TextBox 8">
            <a:extLst>
              <a:ext uri="{FF2B5EF4-FFF2-40B4-BE49-F238E27FC236}">
                <a16:creationId xmlns:a16="http://schemas.microsoft.com/office/drawing/2014/main" id="{96D20503-2FC8-42D1-B3FE-57D176321DB4}"/>
              </a:ext>
            </a:extLst>
          </p:cNvPr>
          <p:cNvSpPr txBox="1"/>
          <p:nvPr/>
        </p:nvSpPr>
        <p:spPr>
          <a:xfrm>
            <a:off x="495299" y="2791144"/>
            <a:ext cx="7369080" cy="163121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192D49"/>
                </a:solidFill>
                <a:latin typeface="Arial"/>
              </a:rPr>
              <a:t>3</a:t>
            </a:r>
            <a:r>
              <a:rPr kumimoji="0" lang="en-US" sz="20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vi-VN" sz="2000" b="0" i="0" u="none" strike="noStrike" kern="0" cap="none" spc="0" normalizeH="0" baseline="0" noProof="0" dirty="0">
                <a:ln>
                  <a:noFill/>
                </a:ln>
                <a:solidFill>
                  <a:srgbClr val="192D49"/>
                </a:solidFill>
                <a:effectLst/>
                <a:uLnTx/>
                <a:uFillTx/>
                <a:latin typeface="Arial" panose="020B0604020202020204" pitchFamily="34" charset="0"/>
                <a:ea typeface="+mn-ea"/>
                <a:cs typeface="+mn-cs"/>
                <a:sym typeface="Arial"/>
              </a:rPr>
              <a:t> Quy tắc chuyển v</a:t>
            </a:r>
            <a:r>
              <a:rPr kumimoji="0" lang="en-US" sz="2000" b="0" i="0" u="none" strike="noStrike" kern="0" cap="none" spc="0" normalizeH="0" baseline="0" noProof="0" dirty="0">
                <a:ln>
                  <a:noFill/>
                </a:ln>
                <a:solidFill>
                  <a:srgbClr val="192D49"/>
                </a:solidFill>
                <a:effectLst/>
                <a:uLnTx/>
                <a:uFillTx/>
                <a:latin typeface="Arial"/>
                <a:ea typeface="+mn-ea"/>
                <a:cs typeface="+mn-cs"/>
                <a:sym typeface="Arial"/>
              </a:rPr>
              <a:t>ế</a:t>
            </a:r>
            <a:endParaRPr kumimoji="0" lang="vi-VN" sz="2000" b="0" i="0" u="none" strike="noStrike" kern="0" cap="none" spc="0" normalizeH="0" baseline="0" noProof="0" dirty="0">
              <a:ln>
                <a:noFill/>
              </a:ln>
              <a:solidFill>
                <a:srgbClr val="192D49"/>
              </a:solidFill>
              <a:effectLst/>
              <a:uLnTx/>
              <a:uFillTx/>
              <a:latin typeface="Arial" panose="020B0604020202020204" pitchFamily="34" charset="0"/>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192D49"/>
                </a:solidFill>
                <a:effectLst/>
                <a:uLnTx/>
                <a:uFillTx/>
                <a:latin typeface="Arial" panose="020B0604020202020204" pitchFamily="34" charset="0"/>
                <a:ea typeface="+mn-ea"/>
                <a:cs typeface="+mn-cs"/>
                <a:sym typeface="Arial"/>
              </a:rPr>
              <a:t>Khi chuyển một số hạng từ vế này sang vế kia của một đẳng thức, ta phải đổi dấu số hạng đó:</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vi-VN" sz="2000" b="0" i="0" u="none" strike="noStrike" kern="0" cap="none" spc="0" normalizeH="0" baseline="0" noProof="0" dirty="0">
                <a:ln>
                  <a:noFill/>
                </a:ln>
                <a:solidFill>
                  <a:srgbClr val="192D49"/>
                </a:solidFill>
                <a:effectLst/>
                <a:uLnTx/>
                <a:uFillTx/>
                <a:latin typeface="Arial" panose="020B0604020202020204" pitchFamily="34" charset="0"/>
                <a:ea typeface="+mn-ea"/>
                <a:cs typeface="+mn-cs"/>
                <a:sym typeface="Arial"/>
              </a:rPr>
              <a:t>x + y = z  </a:t>
            </a:r>
            <a:r>
              <a:rPr kumimoji="0" lang="en-US" sz="2000" b="0" i="0" u="none" strike="noStrike" kern="0" cap="none" spc="0" normalizeH="0" baseline="0" noProof="0" dirty="0">
                <a:ln>
                  <a:noFill/>
                </a:ln>
                <a:solidFill>
                  <a:srgbClr val="192D49"/>
                </a:solidFill>
                <a:effectLst/>
                <a:uLnTx/>
                <a:uFillTx/>
                <a:latin typeface="Arial" panose="020B0604020202020204" pitchFamily="34" charset="0"/>
                <a:ea typeface="+mn-ea"/>
                <a:cs typeface="+mn-cs"/>
                <a:sym typeface="Arial"/>
              </a:rPr>
              <a:t>    </a:t>
            </a:r>
            <a:r>
              <a:rPr kumimoji="0" lang="vi-VN" sz="2000" b="0" i="0" u="none" strike="noStrike" kern="0" cap="none" spc="0" normalizeH="0" baseline="0" noProof="0" dirty="0">
                <a:ln>
                  <a:noFill/>
                </a:ln>
                <a:solidFill>
                  <a:srgbClr val="192D49"/>
                </a:solidFill>
                <a:effectLst/>
                <a:uLnTx/>
                <a:uFillTx/>
                <a:latin typeface="Arial" panose="020B0604020202020204" pitchFamily="34" charset="0"/>
                <a:ea typeface="+mn-ea"/>
                <a:cs typeface="+mn-cs"/>
                <a:sym typeface="Arial"/>
              </a:rPr>
              <a:t> </a:t>
            </a:r>
            <a:r>
              <a:rPr kumimoji="0" lang="en-US" sz="2000" b="0" i="0" u="none" strike="noStrike" kern="0" cap="none" spc="0" normalizeH="0" baseline="0" noProof="0" dirty="0">
                <a:ln>
                  <a:noFill/>
                </a:ln>
                <a:solidFill>
                  <a:srgbClr val="192D49"/>
                </a:solidFill>
                <a:effectLst/>
                <a:uLnTx/>
                <a:uFillTx/>
                <a:latin typeface="Arial" panose="020B0604020202020204" pitchFamily="34" charset="0"/>
                <a:ea typeface="+mn-ea"/>
                <a:cs typeface="+mn-cs"/>
                <a:sym typeface="Arial"/>
              </a:rPr>
              <a:t> </a:t>
            </a:r>
            <a:r>
              <a:rPr kumimoji="0" lang="vi-VN" sz="2000" b="0" i="0" u="none" strike="noStrike" kern="0" cap="none" spc="0" normalizeH="0" baseline="0" noProof="0" dirty="0">
                <a:ln>
                  <a:noFill/>
                </a:ln>
                <a:solidFill>
                  <a:srgbClr val="192D49"/>
                </a:solidFill>
                <a:effectLst/>
                <a:uLnTx/>
                <a:uFillTx/>
                <a:latin typeface="Arial" panose="020B0604020202020204" pitchFamily="34" charset="0"/>
                <a:ea typeface="+mn-ea"/>
                <a:cs typeface="+mn-cs"/>
                <a:sym typeface="Arial"/>
              </a:rPr>
              <a:t>x = z – 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vi-VN" sz="2000" b="0" i="0" u="none" strike="noStrike" kern="0" cap="none" spc="0" normalizeH="0" baseline="0" noProof="0" dirty="0">
                <a:ln>
                  <a:noFill/>
                </a:ln>
                <a:solidFill>
                  <a:srgbClr val="192D49"/>
                </a:solidFill>
                <a:effectLst/>
                <a:uLnTx/>
                <a:uFillTx/>
                <a:latin typeface="Arial" panose="020B0604020202020204" pitchFamily="34" charset="0"/>
                <a:ea typeface="+mn-ea"/>
                <a:cs typeface="+mn-cs"/>
                <a:sym typeface="Arial"/>
              </a:rPr>
              <a:t>x – y = z   </a:t>
            </a:r>
            <a:r>
              <a:rPr kumimoji="0" lang="en-US" sz="2000" b="0" i="0" u="none" strike="noStrike" kern="0" cap="none" spc="0" normalizeH="0" baseline="0" noProof="0" dirty="0">
                <a:ln>
                  <a:noFill/>
                </a:ln>
                <a:solidFill>
                  <a:srgbClr val="192D49"/>
                </a:solidFill>
                <a:effectLst/>
                <a:uLnTx/>
                <a:uFillTx/>
                <a:latin typeface="Arial" panose="020B0604020202020204" pitchFamily="34" charset="0"/>
                <a:ea typeface="+mn-ea"/>
                <a:cs typeface="+mn-cs"/>
                <a:sym typeface="Arial"/>
              </a:rPr>
              <a:t>     </a:t>
            </a:r>
            <a:r>
              <a:rPr kumimoji="0" lang="vi-VN" sz="2000" b="0" i="0" u="none" strike="noStrike" kern="0" cap="none" spc="0" normalizeH="0" baseline="0" noProof="0" dirty="0">
                <a:ln>
                  <a:noFill/>
                </a:ln>
                <a:solidFill>
                  <a:srgbClr val="192D49"/>
                </a:solidFill>
                <a:effectLst/>
                <a:uLnTx/>
                <a:uFillTx/>
                <a:latin typeface="Arial" panose="020B0604020202020204" pitchFamily="34" charset="0"/>
                <a:ea typeface="+mn-ea"/>
                <a:cs typeface="+mn-cs"/>
                <a:sym typeface="Arial"/>
              </a:rPr>
              <a:t>x = z + y</a:t>
            </a:r>
            <a:endParaRPr kumimoji="0" lang="en-US" sz="2000" b="0" i="0" u="none" strike="noStrike" kern="0" cap="none" spc="0" normalizeH="0" baseline="0" noProof="0" dirty="0">
              <a:ln>
                <a:noFill/>
              </a:ln>
              <a:solidFill>
                <a:srgbClr val="192D49"/>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299B47EC-F7C5-4180-8A4A-72849F0E6836}"/>
              </a:ext>
            </a:extLst>
          </p:cNvPr>
          <p:cNvSpPr txBox="1"/>
          <p:nvPr/>
        </p:nvSpPr>
        <p:spPr>
          <a:xfrm>
            <a:off x="495299" y="2786159"/>
            <a:ext cx="535689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192D49"/>
                </a:solidFill>
                <a:latin typeface="Arial"/>
              </a:rPr>
              <a:t>3</a:t>
            </a:r>
            <a:r>
              <a:rPr kumimoji="0" lang="en-US" sz="18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192D49"/>
                </a:solidFill>
                <a:effectLst/>
                <a:uLnTx/>
                <a:uFillTx/>
                <a:latin typeface="Arial"/>
                <a:ea typeface="+mn-ea"/>
                <a:cs typeface="+mn-cs"/>
                <a:sym typeface="Arial"/>
              </a:rPr>
              <a:t>Nhắc</a:t>
            </a:r>
            <a:r>
              <a:rPr kumimoji="0" lang="en-US" sz="18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192D49"/>
                </a:solidFill>
                <a:effectLst/>
                <a:uLnTx/>
                <a:uFillTx/>
                <a:latin typeface="Arial"/>
                <a:ea typeface="+mn-ea"/>
                <a:cs typeface="+mn-cs"/>
                <a:sym typeface="Arial"/>
              </a:rPr>
              <a:t>lại</a:t>
            </a:r>
            <a:r>
              <a:rPr kumimoji="0" lang="en-US" sz="18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192D49"/>
                </a:solidFill>
                <a:effectLst/>
                <a:uLnTx/>
                <a:uFillTx/>
                <a:latin typeface="Arial"/>
                <a:ea typeface="+mn-ea"/>
                <a:cs typeface="+mn-cs"/>
                <a:sym typeface="Arial"/>
              </a:rPr>
              <a:t>quy</a:t>
            </a:r>
            <a:r>
              <a:rPr kumimoji="0" lang="en-US" sz="18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192D49"/>
                </a:solidFill>
                <a:effectLst/>
                <a:uLnTx/>
                <a:uFillTx/>
                <a:latin typeface="Arial"/>
                <a:ea typeface="+mn-ea"/>
                <a:cs typeface="+mn-cs"/>
                <a:sym typeface="Arial"/>
              </a:rPr>
              <a:t>tắc</a:t>
            </a:r>
            <a:r>
              <a:rPr kumimoji="0" lang="en-US" sz="18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192D49"/>
                </a:solidFill>
                <a:effectLst/>
                <a:uLnTx/>
                <a:uFillTx/>
                <a:latin typeface="Arial"/>
                <a:ea typeface="+mn-ea"/>
                <a:cs typeface="+mn-cs"/>
                <a:sym typeface="Arial"/>
              </a:rPr>
              <a:t>chuyển</a:t>
            </a:r>
            <a:r>
              <a:rPr kumimoji="0" lang="en-US" sz="18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192D49"/>
                </a:solidFill>
                <a:effectLst/>
                <a:uLnTx/>
                <a:uFillTx/>
                <a:latin typeface="Arial"/>
                <a:ea typeface="+mn-ea"/>
                <a:cs typeface="+mn-cs"/>
                <a:sym typeface="Arial"/>
              </a:rPr>
              <a:t>vế</a:t>
            </a:r>
            <a:r>
              <a:rPr kumimoji="0" lang="en-US" sz="18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192D49"/>
                </a:solidFill>
                <a:effectLst/>
                <a:uLnTx/>
                <a:uFillTx/>
                <a:latin typeface="Arial"/>
                <a:ea typeface="+mn-ea"/>
                <a:cs typeface="+mn-cs"/>
                <a:sym typeface="Arial"/>
              </a:rPr>
              <a:t>viết</a:t>
            </a:r>
            <a:r>
              <a:rPr kumimoji="0" lang="en-US" sz="18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192D49"/>
                </a:solidFill>
                <a:effectLst/>
                <a:uLnTx/>
                <a:uFillTx/>
                <a:latin typeface="Arial"/>
                <a:ea typeface="+mn-ea"/>
                <a:cs typeface="+mn-cs"/>
                <a:sym typeface="Arial"/>
              </a:rPr>
              <a:t>dạng</a:t>
            </a:r>
            <a:r>
              <a:rPr kumimoji="0" lang="en-US" sz="18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192D49"/>
                </a:solidFill>
                <a:effectLst/>
                <a:uLnTx/>
                <a:uFillTx/>
                <a:latin typeface="Arial"/>
                <a:ea typeface="+mn-ea"/>
                <a:cs typeface="+mn-cs"/>
                <a:sym typeface="Arial"/>
              </a:rPr>
              <a:t>tổng</a:t>
            </a:r>
            <a:r>
              <a:rPr kumimoji="0" lang="en-US" sz="1800" b="0" i="0" u="none" strike="noStrike" kern="0" cap="none" spc="0" normalizeH="0" baseline="0" noProof="0" dirty="0">
                <a:ln>
                  <a:noFill/>
                </a:ln>
                <a:solidFill>
                  <a:srgbClr val="192D49"/>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192D49"/>
                </a:solidFill>
                <a:effectLst/>
                <a:uLnTx/>
                <a:uFillTx/>
                <a:latin typeface="Arial"/>
                <a:ea typeface="+mn-ea"/>
                <a:cs typeface="+mn-cs"/>
                <a:sym typeface="Arial"/>
              </a:rPr>
              <a:t>quát</a:t>
            </a:r>
            <a:r>
              <a:rPr kumimoji="0" lang="en-US" sz="1800" b="0" i="0" u="none" strike="noStrike" kern="0" cap="none" spc="0" normalizeH="0" baseline="0" noProof="0" dirty="0">
                <a:ln>
                  <a:noFill/>
                </a:ln>
                <a:solidFill>
                  <a:srgbClr val="192D49"/>
                </a:solidFill>
                <a:effectLst/>
                <a:uLnTx/>
                <a:uFillTx/>
                <a:latin typeface="Arial"/>
                <a:ea typeface="+mn-ea"/>
                <a:cs typeface="+mn-cs"/>
                <a:sym typeface="Arial"/>
              </a:rPr>
              <a:t>?</a:t>
            </a:r>
          </a:p>
        </p:txBody>
      </p:sp>
    </p:spTree>
    <p:extLst>
      <p:ext uri="{BB962C8B-B14F-4D97-AF65-F5344CB8AC3E}">
        <p14:creationId xmlns:p14="http://schemas.microsoft.com/office/powerpoint/2010/main" val="26702527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0" nodeType="clickEffect">
                                  <p:stCondLst>
                                    <p:cond delay="0"/>
                                  </p:stCondLst>
                                  <p:childTnLst>
                                    <p:animEffect transition="out" filter="fade">
                                      <p:cBhvr>
                                        <p:cTn id="26" dur="1000"/>
                                        <p:tgtEl>
                                          <p:spTgt spid="10"/>
                                        </p:tgtEl>
                                      </p:cBhvr>
                                    </p:animEffect>
                                    <p:anim calcmode="lin" valueType="num">
                                      <p:cBhvr>
                                        <p:cTn id="27" dur="1000"/>
                                        <p:tgtEl>
                                          <p:spTgt spid="10"/>
                                        </p:tgtEl>
                                        <p:attrNameLst>
                                          <p:attrName>ppt_x</p:attrName>
                                        </p:attrNameLst>
                                      </p:cBhvr>
                                      <p:tavLst>
                                        <p:tav tm="0">
                                          <p:val>
                                            <p:strVal val="ppt_x"/>
                                          </p:val>
                                        </p:tav>
                                        <p:tav tm="100000">
                                          <p:val>
                                            <p:strVal val="ppt_x"/>
                                          </p:val>
                                        </p:tav>
                                      </p:tavLst>
                                    </p:anim>
                                    <p:anim calcmode="lin" valueType="num">
                                      <p:cBhvr>
                                        <p:cTn id="28" dur="1000"/>
                                        <p:tgtEl>
                                          <p:spTgt spid="10"/>
                                        </p:tgtEl>
                                        <p:attrNameLst>
                                          <p:attrName>ppt_y</p:attrName>
                                        </p:attrNameLst>
                                      </p:cBhvr>
                                      <p:tavLst>
                                        <p:tav tm="0">
                                          <p:val>
                                            <p:strVal val="ppt_y"/>
                                          </p:val>
                                        </p:tav>
                                        <p:tav tm="100000">
                                          <p:val>
                                            <p:strVal val="ppt_y+.1"/>
                                          </p:val>
                                        </p:tav>
                                      </p:tavLst>
                                    </p:anim>
                                    <p:set>
                                      <p:cBhvr>
                                        <p:cTn id="29" dur="1" fill="hold">
                                          <p:stCondLst>
                                            <p:cond delay="9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20" name="Google Shape;920;p19"/>
          <p:cNvSpPr/>
          <p:nvPr/>
        </p:nvSpPr>
        <p:spPr>
          <a:xfrm>
            <a:off x="5659688" y="2561584"/>
            <a:ext cx="198765" cy="18978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FFF"/>
              </a:gs>
              <a:gs pos="100000">
                <a:srgbClr val="82BAF9"/>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21" name="Google Shape;921;p19"/>
          <p:cNvGrpSpPr/>
          <p:nvPr/>
        </p:nvGrpSpPr>
        <p:grpSpPr>
          <a:xfrm>
            <a:off x="7481164" y="3391361"/>
            <a:ext cx="1512402" cy="1512781"/>
            <a:chOff x="6654650" y="3665275"/>
            <a:chExt cx="409100" cy="409125"/>
          </a:xfrm>
        </p:grpSpPr>
        <p:sp>
          <p:nvSpPr>
            <p:cNvPr id="922" name="Google Shape;922;p19"/>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gradFill>
              <a:gsLst>
                <a:gs pos="0">
                  <a:srgbClr val="2A4B7A"/>
                </a:gs>
                <a:gs pos="100000">
                  <a:srgbClr val="0A1018"/>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9"/>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gradFill>
              <a:gsLst>
                <a:gs pos="0">
                  <a:srgbClr val="2A4B7A"/>
                </a:gs>
                <a:gs pos="100000">
                  <a:srgbClr val="0A1018"/>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24" name="Google Shape;924;p19"/>
          <p:cNvSpPr/>
          <p:nvPr/>
        </p:nvSpPr>
        <p:spPr>
          <a:xfrm rot="2466855">
            <a:off x="4650530" y="701259"/>
            <a:ext cx="276136" cy="26366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FFF"/>
              </a:gs>
              <a:gs pos="100000">
                <a:srgbClr val="82BAF9"/>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9"/>
          <p:cNvSpPr/>
          <p:nvPr/>
        </p:nvSpPr>
        <p:spPr>
          <a:xfrm rot="-1609135">
            <a:off x="5050683" y="1057826"/>
            <a:ext cx="198710" cy="18973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FFF"/>
              </a:gs>
              <a:gs pos="100000">
                <a:srgbClr val="82BAF9"/>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9"/>
          <p:cNvSpPr/>
          <p:nvPr/>
        </p:nvSpPr>
        <p:spPr>
          <a:xfrm rot="2925883">
            <a:off x="6612543" y="1861803"/>
            <a:ext cx="148820" cy="14209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FFF"/>
              </a:gs>
              <a:gs pos="100000">
                <a:srgbClr val="82BAF9"/>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9"/>
          <p:cNvSpPr/>
          <p:nvPr/>
        </p:nvSpPr>
        <p:spPr>
          <a:xfrm rot="-1609533">
            <a:off x="5692051" y="666347"/>
            <a:ext cx="134065" cy="12801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FFF"/>
              </a:gs>
              <a:gs pos="100000">
                <a:srgbClr val="82BAF9"/>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29" name="Google Shape;929;p19"/>
          <p:cNvGrpSpPr/>
          <p:nvPr/>
        </p:nvGrpSpPr>
        <p:grpSpPr>
          <a:xfrm rot="5400000">
            <a:off x="2096860" y="-1285216"/>
            <a:ext cx="711327" cy="4441016"/>
            <a:chOff x="967895" y="415018"/>
            <a:chExt cx="628714" cy="3926280"/>
          </a:xfrm>
        </p:grpSpPr>
        <p:sp>
          <p:nvSpPr>
            <p:cNvPr id="930" name="Google Shape;930;p19"/>
            <p:cNvSpPr/>
            <p:nvPr/>
          </p:nvSpPr>
          <p:spPr>
            <a:xfrm>
              <a:off x="1207102" y="963599"/>
              <a:ext cx="150300" cy="33777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31" name="Google Shape;931;p19"/>
            <p:cNvGrpSpPr/>
            <p:nvPr/>
          </p:nvGrpSpPr>
          <p:grpSpPr>
            <a:xfrm>
              <a:off x="967895" y="415018"/>
              <a:ext cx="628714" cy="801374"/>
              <a:chOff x="1774126" y="766200"/>
              <a:chExt cx="1582467" cy="2017050"/>
            </a:xfrm>
          </p:grpSpPr>
          <p:sp>
            <p:nvSpPr>
              <p:cNvPr id="932" name="Google Shape;932;p19"/>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3" name="Google Shape;933;p19"/>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4" name="Google Shape;934;p19"/>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5" name="Google Shape;935;p19"/>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chemeClr val="accent6"/>
                  </a:gs>
                  <a:gs pos="50000">
                    <a:schemeClr val="accent5"/>
                  </a:gs>
                  <a:gs pos="100000">
                    <a:schemeClr val="accent6"/>
                  </a:gs>
                </a:gsLst>
                <a:lin ang="0"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6" name="Google Shape;936;p19"/>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7" name="Google Shape;937;p19"/>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8" name="Google Shape;938;p19"/>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9" name="Google Shape;939;p19"/>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F8B1B1"/>
                  </a:gs>
                  <a:gs pos="100000">
                    <a:srgbClr val="E83F3F"/>
                  </a:gs>
                </a:gsLst>
                <a:lin ang="5400012"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2" name="Hộp Văn bản 1">
            <a:extLst>
              <a:ext uri="{FF2B5EF4-FFF2-40B4-BE49-F238E27FC236}">
                <a16:creationId xmlns:a16="http://schemas.microsoft.com/office/drawing/2014/main" id="{F2F9502B-E50F-BFF7-864E-1DCE02430518}"/>
              </a:ext>
            </a:extLst>
          </p:cNvPr>
          <p:cNvSpPr txBox="1"/>
          <p:nvPr/>
        </p:nvSpPr>
        <p:spPr>
          <a:xfrm>
            <a:off x="801966" y="1572662"/>
            <a:ext cx="6896290" cy="30138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rPr>
              <a:t>TIẾT 5- BÀI 2: CỘNG, TRỪ, NHÂN, CHIA SỐ HỮU TỈ</a:t>
            </a:r>
          </a:p>
        </p:txBody>
      </p:sp>
      <p:pic>
        <p:nvPicPr>
          <p:cNvPr id="22" name="Picture 29">
            <a:extLst>
              <a:ext uri="{FF2B5EF4-FFF2-40B4-BE49-F238E27FC236}">
                <a16:creationId xmlns:a16="http://schemas.microsoft.com/office/drawing/2014/main" id="{83158000-2D9F-4546-6528-8370A0C7A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6381" y="-205078"/>
            <a:ext cx="2127250" cy="2127250"/>
          </a:xfrm>
          <a:prstGeom prst="rect">
            <a:avLst/>
          </a:prstGeom>
        </p:spPr>
      </p:pic>
      <p:pic>
        <p:nvPicPr>
          <p:cNvPr id="23" name="Picture 10">
            <a:extLst>
              <a:ext uri="{FF2B5EF4-FFF2-40B4-BE49-F238E27FC236}">
                <a16:creationId xmlns:a16="http://schemas.microsoft.com/office/drawing/2014/main" id="{3500830A-39E0-E362-3ADB-2D25246DBA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38305" y="4320162"/>
            <a:ext cx="3416004" cy="792199"/>
          </a:xfrm>
          <a:prstGeom prst="rect">
            <a:avLst/>
          </a:prstGeom>
        </p:spPr>
      </p:pic>
      <p:pic>
        <p:nvPicPr>
          <p:cNvPr id="24" name="Picture 7">
            <a:extLst>
              <a:ext uri="{FF2B5EF4-FFF2-40B4-BE49-F238E27FC236}">
                <a16:creationId xmlns:a16="http://schemas.microsoft.com/office/drawing/2014/main" id="{321F2123-B1DF-EB7C-F332-24D400515AFD}"/>
              </a:ext>
            </a:extLst>
          </p:cNvPr>
          <p:cNvPicPr>
            <a:picLocks noChangeAspect="1"/>
          </p:cNvPicPr>
          <p:nvPr/>
        </p:nvPicPr>
        <p:blipFill>
          <a:blip r:embed="rId6"/>
          <a:srcRect/>
          <a:stretch>
            <a:fillRect/>
          </a:stretch>
        </p:blipFill>
        <p:spPr>
          <a:xfrm>
            <a:off x="192753" y="161433"/>
            <a:ext cx="1583707" cy="1874209"/>
          </a:xfrm>
          <a:prstGeom prst="rect">
            <a:avLst/>
          </a:prstGeom>
        </p:spPr>
      </p:pic>
    </p:spTree>
    <p:extLst>
      <p:ext uri="{BB962C8B-B14F-4D97-AF65-F5344CB8AC3E}">
        <p14:creationId xmlns:p14="http://schemas.microsoft.com/office/powerpoint/2010/main" val="17212945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A778C5"/>
            </a:gs>
            <a:gs pos="72000">
              <a:srgbClr val="F8C2C2"/>
            </a:gs>
            <a:gs pos="100000">
              <a:srgbClr val="FFE599"/>
            </a:gs>
          </a:gsLst>
          <a:lin ang="5400700" scaled="0"/>
        </a:gradFill>
        <a:effectLst/>
      </p:bgPr>
    </p:bg>
    <p:spTree>
      <p:nvGrpSpPr>
        <p:cNvPr id="1" name="Shape 1077"/>
        <p:cNvGrpSpPr/>
        <p:nvPr/>
      </p:nvGrpSpPr>
      <p:grpSpPr>
        <a:xfrm>
          <a:off x="0" y="0"/>
          <a:ext cx="0" cy="0"/>
          <a:chOff x="0" y="0"/>
          <a:chExt cx="0" cy="0"/>
        </a:xfrm>
      </p:grpSpPr>
      <p:sp>
        <p:nvSpPr>
          <p:cNvPr id="5" name="Hộp Văn bản 4">
            <a:extLst>
              <a:ext uri="{FF2B5EF4-FFF2-40B4-BE49-F238E27FC236}">
                <a16:creationId xmlns:a16="http://schemas.microsoft.com/office/drawing/2014/main" id="{DBC624E7-0FC5-5D89-2D00-37458108AE23}"/>
              </a:ext>
            </a:extLst>
          </p:cNvPr>
          <p:cNvSpPr txBox="1"/>
          <p:nvPr/>
        </p:nvSpPr>
        <p:spPr>
          <a:xfrm>
            <a:off x="85725" y="235744"/>
            <a:ext cx="537117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800" b="1" dirty="0">
                <a:solidFill>
                  <a:srgbClr val="C00000"/>
                </a:solidFill>
              </a:rPr>
              <a:t>II. NHÂN, CHIA HAI SỐ HỮU TỈ</a:t>
            </a:r>
          </a:p>
        </p:txBody>
      </p:sp>
      <p:sp>
        <p:nvSpPr>
          <p:cNvPr id="6" name="Hộp Văn bản 5">
            <a:extLst>
              <a:ext uri="{FF2B5EF4-FFF2-40B4-BE49-F238E27FC236}">
                <a16:creationId xmlns:a16="http://schemas.microsoft.com/office/drawing/2014/main" id="{3E5117C9-2EDD-B6FC-9F7C-E3DCC9EEB991}"/>
              </a:ext>
            </a:extLst>
          </p:cNvPr>
          <p:cNvSpPr txBox="1"/>
          <p:nvPr/>
        </p:nvSpPr>
        <p:spPr>
          <a:xfrm>
            <a:off x="85725" y="828734"/>
            <a:ext cx="5636649"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800" dirty="0"/>
              <a:t>1. </a:t>
            </a:r>
            <a:r>
              <a:rPr lang="en-US" sz="2800" dirty="0" err="1"/>
              <a:t>Quy</a:t>
            </a:r>
            <a:r>
              <a:rPr lang="en-US" sz="2800" dirty="0"/>
              <a:t> </a:t>
            </a:r>
            <a:r>
              <a:rPr lang="en-US" sz="2800" dirty="0" err="1"/>
              <a:t>tắc</a:t>
            </a:r>
            <a:r>
              <a:rPr lang="en-US" sz="2800" dirty="0"/>
              <a:t> </a:t>
            </a:r>
            <a:r>
              <a:rPr lang="en-US" sz="2800" dirty="0" err="1"/>
              <a:t>nhân</a:t>
            </a:r>
            <a:r>
              <a:rPr lang="en-US" sz="2800" dirty="0"/>
              <a:t>, chia </a:t>
            </a:r>
            <a:r>
              <a:rPr lang="en-US" sz="2800" dirty="0" err="1"/>
              <a:t>hai</a:t>
            </a:r>
            <a:r>
              <a:rPr lang="en-US" sz="2800" dirty="0"/>
              <a:t> </a:t>
            </a:r>
            <a:r>
              <a:rPr lang="en-US" sz="2800" dirty="0" err="1"/>
              <a:t>số</a:t>
            </a:r>
            <a:r>
              <a:rPr lang="en-US" sz="2800" dirty="0"/>
              <a:t> </a:t>
            </a:r>
            <a:r>
              <a:rPr lang="en-US" sz="2800" dirty="0" err="1"/>
              <a:t>hữu</a:t>
            </a:r>
            <a:r>
              <a:rPr lang="en-US" sz="2800" dirty="0"/>
              <a:t> </a:t>
            </a:r>
            <a:r>
              <a:rPr lang="en-US" sz="2800" dirty="0" err="1"/>
              <a:t>tỉ</a:t>
            </a:r>
            <a:endParaRPr lang="en-US" sz="2800" dirty="0"/>
          </a:p>
        </p:txBody>
      </p:sp>
      <p:sp>
        <p:nvSpPr>
          <p:cNvPr id="7" name="Rounded Rectangle 9">
            <a:extLst>
              <a:ext uri="{FF2B5EF4-FFF2-40B4-BE49-F238E27FC236}">
                <a16:creationId xmlns:a16="http://schemas.microsoft.com/office/drawing/2014/main" id="{D72D851A-6F12-23B1-B889-9600C38D6BF1}"/>
              </a:ext>
            </a:extLst>
          </p:cNvPr>
          <p:cNvSpPr/>
          <p:nvPr/>
        </p:nvSpPr>
        <p:spPr>
          <a:xfrm>
            <a:off x="85725" y="1457582"/>
            <a:ext cx="1016000" cy="660400"/>
          </a:xfrm>
          <a:prstGeom prst="round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2667" b="1" dirty="0">
                <a:solidFill>
                  <a:schemeClr val="bg1"/>
                </a:solidFill>
                <a:latin typeface="Arial" panose="020B0604020202020204" pitchFamily="34" charset="0"/>
                <a:cs typeface="Arial" panose="020B0604020202020204" pitchFamily="34" charset="0"/>
              </a:rPr>
              <a:t>HĐ4</a:t>
            </a:r>
          </a:p>
        </p:txBody>
      </p:sp>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CA3B9D5C-FCCC-5FD9-8713-091DE692E48E}"/>
                  </a:ext>
                </a:extLst>
              </p:cNvPr>
              <p:cNvSpPr txBox="1"/>
              <p:nvPr/>
            </p:nvSpPr>
            <p:spPr>
              <a:xfrm>
                <a:off x="560488" y="2217538"/>
                <a:ext cx="541237" cy="636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20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8</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r>
                            <a:rPr lang="en-US" sz="2200" b="0" i="1" smtClean="0">
                              <a:latin typeface="Cambria Math" panose="02040503050406030204" pitchFamily="18" charset="0"/>
                            </a:rPr>
                            <m:t>5</m:t>
                          </m:r>
                        </m:den>
                      </m:f>
                    </m:oMath>
                  </m:oMathPara>
                </a14:m>
                <a:endParaRPr lang="en-US" sz="2200" dirty="0"/>
              </a:p>
            </p:txBody>
          </p:sp>
        </mc:Choice>
        <mc:Fallback xmlns="">
          <p:sp>
            <p:nvSpPr>
              <p:cNvPr id="2" name="Hộp Văn bản 1">
                <a:extLst>
                  <a:ext uri="{FF2B5EF4-FFF2-40B4-BE49-F238E27FC236}">
                    <a16:creationId xmlns:a16="http://schemas.microsoft.com/office/drawing/2014/main" id="{CA3B9D5C-FCCC-5FD9-8713-091DE692E48E}"/>
                  </a:ext>
                </a:extLst>
              </p:cNvPr>
              <p:cNvSpPr txBox="1">
                <a:spLocks noRot="1" noChangeAspect="1" noMove="1" noResize="1" noEditPoints="1" noAdjustHandles="1" noChangeArrowheads="1" noChangeShapeType="1" noTextEdit="1"/>
              </p:cNvSpPr>
              <p:nvPr/>
            </p:nvSpPr>
            <p:spPr>
              <a:xfrm>
                <a:off x="560488" y="2217538"/>
                <a:ext cx="541237" cy="63607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813E6691-50B2-CB15-9850-EF5A101EE166}"/>
                  </a:ext>
                </a:extLst>
              </p:cNvPr>
              <p:cNvSpPr txBox="1"/>
              <p:nvPr/>
            </p:nvSpPr>
            <p:spPr>
              <a:xfrm>
                <a:off x="1140150" y="2217538"/>
                <a:ext cx="1413272" cy="636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m:t>
                      </m:r>
                      <m:f>
                        <m:fPr>
                          <m:ctrlPr>
                            <a:rPr lang="en-US" sz="2200" i="1" smtClean="0">
                              <a:latin typeface="Cambria Math" panose="02040503050406030204" pitchFamily="18" charset="0"/>
                            </a:rPr>
                          </m:ctrlPr>
                        </m:fPr>
                        <m:num>
                          <m:r>
                            <a:rPr lang="en-US" sz="2200" b="0" i="1" smtClean="0">
                              <a:latin typeface="Cambria Math" panose="02040503050406030204" pitchFamily="18" charset="0"/>
                            </a:rPr>
                            <m:t>1.3</m:t>
                          </m:r>
                        </m:num>
                        <m:den>
                          <m:r>
                            <a:rPr lang="en-US" sz="2200" b="0" i="1" smtClean="0">
                              <a:latin typeface="Cambria Math" panose="02040503050406030204" pitchFamily="18" charset="0"/>
                            </a:rPr>
                            <m:t>8.5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r>
                            <a:rPr lang="en-US" sz="2200" b="0" i="1" smtClean="0">
                              <a:latin typeface="Cambria Math" panose="02040503050406030204" pitchFamily="18" charset="0"/>
                            </a:rPr>
                            <m:t>40</m:t>
                          </m:r>
                        </m:den>
                      </m:f>
                    </m:oMath>
                  </m:oMathPara>
                </a14:m>
                <a:endParaRPr lang="en-US" sz="2200" dirty="0"/>
              </a:p>
            </p:txBody>
          </p:sp>
        </mc:Choice>
        <mc:Fallback xmlns="">
          <p:sp>
            <p:nvSpPr>
              <p:cNvPr id="9" name="Hộp Văn bản 8">
                <a:extLst>
                  <a:ext uri="{FF2B5EF4-FFF2-40B4-BE49-F238E27FC236}">
                    <a16:creationId xmlns:a16="http://schemas.microsoft.com/office/drawing/2014/main" id="{813E6691-50B2-CB15-9850-EF5A101EE166}"/>
                  </a:ext>
                </a:extLst>
              </p:cNvPr>
              <p:cNvSpPr txBox="1">
                <a:spLocks noRot="1" noChangeAspect="1" noMove="1" noResize="1" noEditPoints="1" noAdjustHandles="1" noChangeArrowheads="1" noChangeShapeType="1" noTextEdit="1"/>
              </p:cNvSpPr>
              <p:nvPr/>
            </p:nvSpPr>
            <p:spPr>
              <a:xfrm>
                <a:off x="1140150" y="2217538"/>
                <a:ext cx="1413272" cy="636072"/>
              </a:xfrm>
              <a:prstGeom prst="rect">
                <a:avLst/>
              </a:prstGeom>
              <a:blipFill>
                <a:blip r:embed="rId4"/>
                <a:stretch>
                  <a:fillRect/>
                </a:stretch>
              </a:blipFill>
            </p:spPr>
            <p:txBody>
              <a:bodyPr/>
              <a:lstStyle/>
              <a:p>
                <a:r>
                  <a:rPr lang="en-US">
                    <a:noFill/>
                  </a:rPr>
                  <a:t> </a:t>
                </a:r>
              </a:p>
            </p:txBody>
          </p:sp>
        </mc:Fallback>
      </mc:AlternateContent>
      <p:sp>
        <p:nvSpPr>
          <p:cNvPr id="10" name="Hộp Văn bản 9">
            <a:extLst>
              <a:ext uri="{FF2B5EF4-FFF2-40B4-BE49-F238E27FC236}">
                <a16:creationId xmlns:a16="http://schemas.microsoft.com/office/drawing/2014/main" id="{9B50004A-2BB5-379C-2138-9E9181ABBCB9}"/>
              </a:ext>
            </a:extLst>
          </p:cNvPr>
          <p:cNvSpPr txBox="1"/>
          <p:nvPr/>
        </p:nvSpPr>
        <p:spPr>
          <a:xfrm>
            <a:off x="85725" y="2320130"/>
            <a:ext cx="436338" cy="430887"/>
          </a:xfrm>
          <a:prstGeom prst="rect">
            <a:avLst/>
          </a:prstGeom>
          <a:noFill/>
        </p:spPr>
        <p:txBody>
          <a:bodyPr wrap="none" rtlCol="0">
            <a:spAutoFit/>
          </a:bodyPr>
          <a:lstStyle/>
          <a:p>
            <a:r>
              <a:rPr lang="en-US" sz="2200" dirty="0"/>
              <a:t>a)</a:t>
            </a:r>
          </a:p>
        </p:txBody>
      </p:sp>
      <p:sp>
        <p:nvSpPr>
          <p:cNvPr id="11" name="Hộp Văn bản 10">
            <a:extLst>
              <a:ext uri="{FF2B5EF4-FFF2-40B4-BE49-F238E27FC236}">
                <a16:creationId xmlns:a16="http://schemas.microsoft.com/office/drawing/2014/main" id="{E6AB8DE9-CCFB-B348-EABA-929E56E73C9C}"/>
              </a:ext>
            </a:extLst>
          </p:cNvPr>
          <p:cNvSpPr txBox="1"/>
          <p:nvPr/>
        </p:nvSpPr>
        <p:spPr>
          <a:xfrm>
            <a:off x="3759994" y="2320130"/>
            <a:ext cx="436338" cy="430887"/>
          </a:xfrm>
          <a:prstGeom prst="rect">
            <a:avLst/>
          </a:prstGeom>
          <a:noFill/>
        </p:spPr>
        <p:txBody>
          <a:bodyPr wrap="none" rtlCol="0">
            <a:spAutoFit/>
          </a:bodyPr>
          <a:lstStyle/>
          <a:p>
            <a:r>
              <a:rPr lang="en-US" sz="2200" dirty="0"/>
              <a:t>b)</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57C69A6B-7309-BF51-0E01-FE4F939DD8AA}"/>
                  </a:ext>
                </a:extLst>
              </p:cNvPr>
              <p:cNvSpPr txBox="1"/>
              <p:nvPr/>
            </p:nvSpPr>
            <p:spPr>
              <a:xfrm>
                <a:off x="4251375" y="2217538"/>
                <a:ext cx="1347933" cy="760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200" i="1" smtClean="0">
                              <a:latin typeface="Cambria Math" panose="02040503050406030204" pitchFamily="18" charset="0"/>
                            </a:rPr>
                          </m:ctrlPr>
                        </m:fPr>
                        <m:num>
                          <m:r>
                            <a:rPr lang="en-US" sz="2200" b="0" i="1" smtClean="0">
                              <a:latin typeface="Cambria Math" panose="02040503050406030204" pitchFamily="18" charset="0"/>
                            </a:rPr>
                            <m:t>−6</m:t>
                          </m:r>
                        </m:num>
                        <m:den>
                          <m:r>
                            <a:rPr lang="en-US" sz="2200" b="0" i="1" smtClean="0">
                              <a:latin typeface="Cambria Math" panose="02040503050406030204" pitchFamily="18" charset="0"/>
                            </a:rPr>
                            <m:t>7</m:t>
                          </m:r>
                        </m:den>
                      </m:f>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5</m:t>
                              </m:r>
                            </m:num>
                            <m:den>
                              <m:r>
                                <a:rPr lang="en-US" sz="2200" b="0" i="1" smtClean="0">
                                  <a:latin typeface="Cambria Math" panose="02040503050406030204" pitchFamily="18" charset="0"/>
                                </a:rPr>
                                <m:t>3</m:t>
                              </m:r>
                            </m:den>
                          </m:f>
                        </m:e>
                      </m:d>
                    </m:oMath>
                  </m:oMathPara>
                </a14:m>
                <a:endParaRPr lang="en-US" sz="2200" dirty="0"/>
              </a:p>
            </p:txBody>
          </p:sp>
        </mc:Choice>
        <mc:Fallback xmlns="">
          <p:sp>
            <p:nvSpPr>
              <p:cNvPr id="12" name="Hộp Văn bản 11">
                <a:extLst>
                  <a:ext uri="{FF2B5EF4-FFF2-40B4-BE49-F238E27FC236}">
                    <a16:creationId xmlns:a16="http://schemas.microsoft.com/office/drawing/2014/main" id="{57C69A6B-7309-BF51-0E01-FE4F939DD8AA}"/>
                  </a:ext>
                </a:extLst>
              </p:cNvPr>
              <p:cNvSpPr txBox="1">
                <a:spLocks noRot="1" noChangeAspect="1" noMove="1" noResize="1" noEditPoints="1" noAdjustHandles="1" noChangeArrowheads="1" noChangeShapeType="1" noTextEdit="1"/>
              </p:cNvSpPr>
              <p:nvPr/>
            </p:nvSpPr>
            <p:spPr>
              <a:xfrm>
                <a:off x="4251375" y="2217538"/>
                <a:ext cx="1347933" cy="760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3EB0F02F-FB99-C841-0D5F-035799A8E4F9}"/>
                  </a:ext>
                </a:extLst>
              </p:cNvPr>
              <p:cNvSpPr txBox="1"/>
              <p:nvPr/>
            </p:nvSpPr>
            <p:spPr>
              <a:xfrm>
                <a:off x="5654351" y="2253714"/>
                <a:ext cx="1927259" cy="636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m:t>
                      </m:r>
                      <m:f>
                        <m:fPr>
                          <m:ctrlPr>
                            <a:rPr lang="en-US" sz="2200" i="1" smtClean="0">
                              <a:latin typeface="Cambria Math" panose="02040503050406030204" pitchFamily="18" charset="0"/>
                            </a:rPr>
                          </m:ctrlPr>
                        </m:fPr>
                        <m:num>
                          <m:r>
                            <a:rPr lang="en-US" sz="2200" b="0" i="1" smtClean="0">
                              <a:latin typeface="Cambria Math" panose="02040503050406030204" pitchFamily="18" charset="0"/>
                            </a:rPr>
                            <m:t>−6</m:t>
                          </m:r>
                        </m:num>
                        <m:den>
                          <m:r>
                            <a:rPr lang="en-US" sz="2200" b="0" i="1" smtClean="0">
                              <a:latin typeface="Cambria Math" panose="02040503050406030204" pitchFamily="18" charset="0"/>
                            </a:rPr>
                            <m:t>7</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18</m:t>
                          </m:r>
                        </m:num>
                        <m:den>
                          <m:r>
                            <a:rPr lang="en-US" sz="2200" b="0" i="1" smtClean="0">
                              <a:latin typeface="Cambria Math" panose="02040503050406030204" pitchFamily="18" charset="0"/>
                            </a:rPr>
                            <m:t>35</m:t>
                          </m:r>
                        </m:den>
                      </m:f>
                    </m:oMath>
                  </m:oMathPara>
                </a14:m>
                <a:endParaRPr lang="en-US" sz="2200" dirty="0"/>
              </a:p>
            </p:txBody>
          </p:sp>
        </mc:Choice>
        <mc:Fallback xmlns="">
          <p:sp>
            <p:nvSpPr>
              <p:cNvPr id="13" name="Hộp Văn bản 12">
                <a:extLst>
                  <a:ext uri="{FF2B5EF4-FFF2-40B4-BE49-F238E27FC236}">
                    <a16:creationId xmlns:a16="http://schemas.microsoft.com/office/drawing/2014/main" id="{3EB0F02F-FB99-C841-0D5F-035799A8E4F9}"/>
                  </a:ext>
                </a:extLst>
              </p:cNvPr>
              <p:cNvSpPr txBox="1">
                <a:spLocks noRot="1" noChangeAspect="1" noMove="1" noResize="1" noEditPoints="1" noAdjustHandles="1" noChangeArrowheads="1" noChangeShapeType="1" noTextEdit="1"/>
              </p:cNvSpPr>
              <p:nvPr/>
            </p:nvSpPr>
            <p:spPr>
              <a:xfrm>
                <a:off x="5654351" y="2253714"/>
                <a:ext cx="1927259" cy="636072"/>
              </a:xfrm>
              <a:prstGeom prst="rect">
                <a:avLst/>
              </a:prstGeom>
              <a:blipFill>
                <a:blip r:embed="rId6"/>
                <a:stretch>
                  <a:fillRect/>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A081E410-9782-8225-10CB-43630F8FCA94}"/>
              </a:ext>
            </a:extLst>
          </p:cNvPr>
          <p:cNvSpPr txBox="1"/>
          <p:nvPr/>
        </p:nvSpPr>
        <p:spPr>
          <a:xfrm>
            <a:off x="85725" y="3622674"/>
            <a:ext cx="436338" cy="430887"/>
          </a:xfrm>
          <a:prstGeom prst="rect">
            <a:avLst/>
          </a:prstGeom>
          <a:noFill/>
        </p:spPr>
        <p:txBody>
          <a:bodyPr wrap="none" rtlCol="0">
            <a:spAutoFit/>
          </a:bodyPr>
          <a:lstStyle/>
          <a:p>
            <a:r>
              <a:rPr lang="en-US" sz="2200" dirty="0"/>
              <a:t>c)</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BB1FDEA0-97EE-70F5-3CF9-B4B27EE68465}"/>
                  </a:ext>
                </a:extLst>
              </p:cNvPr>
              <p:cNvSpPr txBox="1"/>
              <p:nvPr/>
            </p:nvSpPr>
            <p:spPr>
              <a:xfrm>
                <a:off x="560488" y="3719194"/>
                <a:ext cx="152028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0,6.</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−0,15</m:t>
                          </m:r>
                        </m:e>
                      </m:d>
                    </m:oMath>
                  </m:oMathPara>
                </a14:m>
                <a:endParaRPr lang="en-US" sz="2200" dirty="0"/>
              </a:p>
            </p:txBody>
          </p:sp>
        </mc:Choice>
        <mc:Fallback xmlns="">
          <p:sp>
            <p:nvSpPr>
              <p:cNvPr id="15" name="Hộp Văn bản 14">
                <a:extLst>
                  <a:ext uri="{FF2B5EF4-FFF2-40B4-BE49-F238E27FC236}">
                    <a16:creationId xmlns:a16="http://schemas.microsoft.com/office/drawing/2014/main" id="{BB1FDEA0-97EE-70F5-3CF9-B4B27EE68465}"/>
                  </a:ext>
                </a:extLst>
              </p:cNvPr>
              <p:cNvSpPr txBox="1">
                <a:spLocks noRot="1" noChangeAspect="1" noMove="1" noResize="1" noEditPoints="1" noAdjustHandles="1" noChangeArrowheads="1" noChangeShapeType="1" noTextEdit="1"/>
              </p:cNvSpPr>
              <p:nvPr/>
            </p:nvSpPr>
            <p:spPr>
              <a:xfrm>
                <a:off x="560488" y="3719194"/>
                <a:ext cx="1520288" cy="338554"/>
              </a:xfrm>
              <a:prstGeom prst="rect">
                <a:avLst/>
              </a:prstGeom>
              <a:blipFill>
                <a:blip r:embed="rId7"/>
                <a:stretch>
                  <a:fillRect l="-3213" b="-10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Hộp Văn bản 15">
                <a:extLst>
                  <a:ext uri="{FF2B5EF4-FFF2-40B4-BE49-F238E27FC236}">
                    <a16:creationId xmlns:a16="http://schemas.microsoft.com/office/drawing/2014/main" id="{029AF76D-8D5A-81B2-77BC-77177AE5332A}"/>
                  </a:ext>
                </a:extLst>
              </p:cNvPr>
              <p:cNvSpPr txBox="1"/>
              <p:nvPr/>
            </p:nvSpPr>
            <p:spPr>
              <a:xfrm>
                <a:off x="2080776" y="3570435"/>
                <a:ext cx="1872757" cy="636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m:t>
                      </m:r>
                      <m:f>
                        <m:fPr>
                          <m:ctrlPr>
                            <a:rPr lang="en-US" sz="2200" i="1" smtClean="0">
                              <a:latin typeface="Cambria Math" panose="02040503050406030204" pitchFamily="18" charset="0"/>
                            </a:rPr>
                          </m:ctrlPr>
                        </m:fPr>
                        <m:num>
                          <m:r>
                            <a:rPr lang="en-US" sz="2200" b="0" i="1" smtClean="0">
                              <a:latin typeface="Cambria Math" panose="02040503050406030204" pitchFamily="18" charset="0"/>
                            </a:rPr>
                            <m:t>3</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3</m:t>
                          </m:r>
                        </m:num>
                        <m:den>
                          <m:r>
                            <a:rPr lang="en-US" sz="2200" b="0" i="1" smtClean="0">
                              <a:latin typeface="Cambria Math" panose="02040503050406030204" pitchFamily="18" charset="0"/>
                            </a:rPr>
                            <m:t>2</m:t>
                          </m:r>
                          <m:r>
                            <a:rPr lang="en-US" sz="2200" b="0" i="1" smtClean="0">
                              <a:latin typeface="Cambria Math" panose="02040503050406030204" pitchFamily="18" charset="0"/>
                            </a:rPr>
                            <m:t>0</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−9</m:t>
                          </m:r>
                        </m:num>
                        <m:den>
                          <m:r>
                            <a:rPr lang="en-US" sz="2200" b="0" i="1" smtClean="0">
                              <a:latin typeface="Cambria Math" panose="02040503050406030204" pitchFamily="18" charset="0"/>
                            </a:rPr>
                            <m:t>100</m:t>
                          </m:r>
                        </m:den>
                      </m:f>
                    </m:oMath>
                  </m:oMathPara>
                </a14:m>
                <a:endParaRPr lang="en-US" sz="2200" dirty="0"/>
              </a:p>
            </p:txBody>
          </p:sp>
        </mc:Choice>
        <mc:Fallback>
          <p:sp>
            <p:nvSpPr>
              <p:cNvPr id="16" name="Hộp Văn bản 15">
                <a:extLst>
                  <a:ext uri="{FF2B5EF4-FFF2-40B4-BE49-F238E27FC236}">
                    <a16:creationId xmlns:a16="http://schemas.microsoft.com/office/drawing/2014/main" id="{029AF76D-8D5A-81B2-77BC-77177AE5332A}"/>
                  </a:ext>
                </a:extLst>
              </p:cNvPr>
              <p:cNvSpPr txBox="1">
                <a:spLocks noRot="1" noChangeAspect="1" noMove="1" noResize="1" noEditPoints="1" noAdjustHandles="1" noChangeArrowheads="1" noChangeShapeType="1" noTextEdit="1"/>
              </p:cNvSpPr>
              <p:nvPr/>
            </p:nvSpPr>
            <p:spPr>
              <a:xfrm>
                <a:off x="2080776" y="3570435"/>
                <a:ext cx="1872757" cy="636072"/>
              </a:xfrm>
              <a:prstGeom prst="rect">
                <a:avLst/>
              </a:prstGeom>
              <a:blipFill>
                <a:blip r:embed="rId8"/>
                <a:stretch>
                  <a:fillRect/>
                </a:stretch>
              </a:blipFill>
            </p:spPr>
            <p:txBody>
              <a:bodyPr/>
              <a:lstStyle/>
              <a:p>
                <a:r>
                  <a:rPr lang="en-US">
                    <a:noFill/>
                  </a:rPr>
                  <a:t> </a:t>
                </a:r>
              </a:p>
            </p:txBody>
          </p:sp>
        </mc:Fallback>
      </mc:AlternateContent>
      <p:pic>
        <p:nvPicPr>
          <p:cNvPr id="17" name="Picture 14">
            <a:extLst>
              <a:ext uri="{FF2B5EF4-FFF2-40B4-BE49-F238E27FC236}">
                <a16:creationId xmlns:a16="http://schemas.microsoft.com/office/drawing/2014/main" id="{CEF84BF6-0F73-77AD-30F5-CEB5A72A8C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8811" y="4032853"/>
            <a:ext cx="2060627" cy="1110647"/>
          </a:xfrm>
          <a:prstGeom prst="rect">
            <a:avLst/>
          </a:prstGeom>
        </p:spPr>
      </p:pic>
      <p:pic>
        <p:nvPicPr>
          <p:cNvPr id="18" name="Picture 15">
            <a:extLst>
              <a:ext uri="{FF2B5EF4-FFF2-40B4-BE49-F238E27FC236}">
                <a16:creationId xmlns:a16="http://schemas.microsoft.com/office/drawing/2014/main" id="{56035138-CDC6-199E-C4CC-928F0F75C9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4325" y="2673689"/>
            <a:ext cx="602108" cy="1359163"/>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p:bldP spid="9" grpId="0"/>
      <p:bldP spid="10" grpId="0"/>
      <p:bldP spid="11" grpId="0"/>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26" name="Hộp Văn bản 25">
            <a:extLst>
              <a:ext uri="{FF2B5EF4-FFF2-40B4-BE49-F238E27FC236}">
                <a16:creationId xmlns:a16="http://schemas.microsoft.com/office/drawing/2014/main" id="{05C7D0F1-89A1-D6BC-04A1-7DF7674F680C}"/>
              </a:ext>
            </a:extLst>
          </p:cNvPr>
          <p:cNvSpPr txBox="1"/>
          <p:nvPr/>
        </p:nvSpPr>
        <p:spPr>
          <a:xfrm>
            <a:off x="64294" y="1690537"/>
            <a:ext cx="9079706" cy="3153492"/>
          </a:xfrm>
          <a:prstGeom prst="rect">
            <a:avLst/>
          </a:prstGeom>
          <a:noFill/>
        </p:spPr>
        <p:txBody>
          <a:bodyPr wrap="square">
            <a:spAutoFit/>
          </a:bodyPr>
          <a:lstStyle/>
          <a:p>
            <a:pPr marL="342900" marR="0" indent="-342900" algn="just">
              <a:lnSpc>
                <a:spcPct val="150000"/>
              </a:lnSpc>
              <a:spcBef>
                <a:spcPts val="0"/>
              </a:spcBef>
              <a:spcAft>
                <a:spcPts val="600"/>
              </a:spcAft>
              <a:buFont typeface="Wingdings" panose="05000000000000000000" pitchFamily="2" charset="2"/>
              <a:buChar char="q"/>
            </a:pPr>
            <a:r>
              <a:rPr lang="en-US" sz="2200" dirty="0" err="1">
                <a:solidFill>
                  <a:srgbClr val="000000"/>
                </a:solidFill>
                <a:effectLst/>
                <a:latin typeface="+mj-lt"/>
                <a:ea typeface="Times New Roman" panose="02020603050405020304" pitchFamily="18" charset="0"/>
              </a:rPr>
              <a:t>Vì</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mọi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hữu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tỉ</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đều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được</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viết</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dưới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dạng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phân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nên</a:t>
            </a:r>
            <a:r>
              <a:rPr lang="en-US" sz="2200" dirty="0">
                <a:solidFill>
                  <a:srgbClr val="000000"/>
                </a:solidFill>
                <a:effectLst/>
                <a:latin typeface="+mj-lt"/>
                <a:ea typeface="Times New Roman" panose="02020603050405020304" pitchFamily="18" charset="0"/>
              </a:rPr>
              <a:t> ta </a:t>
            </a:r>
            <a:r>
              <a:rPr lang="en-US" sz="2200" dirty="0" err="1">
                <a:solidFill>
                  <a:srgbClr val="000000"/>
                </a:solidFill>
                <a:effectLst/>
                <a:latin typeface="+mj-lt"/>
                <a:ea typeface="Times New Roman" panose="02020603050405020304" pitchFamily="18" charset="0"/>
              </a:rPr>
              <a:t>có</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thể</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nhân</a:t>
            </a:r>
            <a:r>
              <a:rPr lang="en-US" sz="2200" dirty="0">
                <a:solidFill>
                  <a:srgbClr val="000000"/>
                </a:solidFill>
                <a:effectLst/>
                <a:latin typeface="+mj-lt"/>
                <a:ea typeface="Times New Roman" panose="02020603050405020304" pitchFamily="18" charset="0"/>
              </a:rPr>
              <a:t>, chia </a:t>
            </a:r>
            <a:r>
              <a:rPr lang="en-US" sz="2200" dirty="0" err="1">
                <a:solidFill>
                  <a:srgbClr val="000000"/>
                </a:solidFill>
                <a:effectLst/>
                <a:latin typeface="+mj-lt"/>
                <a:ea typeface="Times New Roman" panose="02020603050405020304" pitchFamily="18" charset="0"/>
              </a:rPr>
              <a:t>hai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hữu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tỉ</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bằng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cách</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viết</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chúng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dưới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dạng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phân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rồi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áp</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dụng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quy</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tắc</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nhân</a:t>
            </a:r>
            <a:r>
              <a:rPr lang="en-US" sz="2200" dirty="0">
                <a:solidFill>
                  <a:srgbClr val="000000"/>
                </a:solidFill>
                <a:effectLst/>
                <a:latin typeface="+mj-lt"/>
                <a:ea typeface="Times New Roman" panose="02020603050405020304" pitchFamily="18" charset="0"/>
              </a:rPr>
              <a:t>, chia </a:t>
            </a:r>
            <a:r>
              <a:rPr lang="en-US" sz="2200" dirty="0" err="1">
                <a:solidFill>
                  <a:srgbClr val="000000"/>
                </a:solidFill>
                <a:effectLst/>
                <a:latin typeface="+mj-lt"/>
                <a:ea typeface="Times New Roman" panose="02020603050405020304" pitchFamily="18" charset="0"/>
              </a:rPr>
              <a:t>phân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endParaRPr lang="en-US" sz="2200" dirty="0">
              <a:effectLst/>
              <a:latin typeface="+mj-lt"/>
              <a:ea typeface="Times New Roman" panose="02020603050405020304" pitchFamily="18" charset="0"/>
            </a:endParaRPr>
          </a:p>
          <a:p>
            <a:pPr marL="342900" marR="0" indent="-342900" algn="just">
              <a:lnSpc>
                <a:spcPct val="150000"/>
              </a:lnSpc>
              <a:spcBef>
                <a:spcPts val="0"/>
              </a:spcBef>
              <a:spcAft>
                <a:spcPts val="600"/>
              </a:spcAft>
              <a:buFont typeface="Wingdings" panose="05000000000000000000" pitchFamily="2" charset="2"/>
              <a:buChar char="q"/>
            </a:pPr>
            <a:r>
              <a:rPr lang="en-US" sz="2200" dirty="0">
                <a:solidFill>
                  <a:srgbClr val="000000"/>
                </a:solidFill>
                <a:effectLst/>
                <a:latin typeface="+mj-lt"/>
                <a:ea typeface="Times New Roman" panose="02020603050405020304" pitchFamily="18" charset="0"/>
              </a:rPr>
              <a:t>Khi </a:t>
            </a:r>
            <a:r>
              <a:rPr lang="en-US" sz="2200" dirty="0" err="1">
                <a:solidFill>
                  <a:srgbClr val="000000"/>
                </a:solidFill>
                <a:effectLst/>
                <a:latin typeface="+mj-lt"/>
                <a:ea typeface="Times New Roman" panose="02020603050405020304" pitchFamily="18" charset="0"/>
              </a:rPr>
              <a:t>hai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hữu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tỉ</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cùng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viết</a:t>
            </a:r>
            <a:r>
              <a:rPr lang="en-US" sz="2200" dirty="0">
                <a:solidFill>
                  <a:srgbClr val="000000"/>
                </a:solidFill>
                <a:effectLst/>
                <a:latin typeface="+mj-lt"/>
                <a:ea typeface="Times New Roman" panose="02020603050405020304" pitchFamily="18" charset="0"/>
              </a:rPr>
              <a:t> ở </a:t>
            </a:r>
            <a:r>
              <a:rPr lang="en-US" sz="2200" dirty="0" err="1">
                <a:solidFill>
                  <a:srgbClr val="000000"/>
                </a:solidFill>
                <a:effectLst/>
                <a:latin typeface="+mj-lt"/>
                <a:ea typeface="Times New Roman" panose="02020603050405020304" pitchFamily="18" charset="0"/>
              </a:rPr>
              <a:t>dạng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thập</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phân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với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hữu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hạn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chữ</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khác</a:t>
            </a:r>
            <a:r>
              <a:rPr lang="en-US" sz="2200" dirty="0">
                <a:solidFill>
                  <a:srgbClr val="000000"/>
                </a:solidFill>
                <a:effectLst/>
                <a:latin typeface="+mj-lt"/>
                <a:ea typeface="Times New Roman" panose="02020603050405020304" pitchFamily="18" charset="0"/>
              </a:rPr>
              <a:t> 0 ở </a:t>
            </a:r>
            <a:r>
              <a:rPr lang="en-US" sz="2200" dirty="0" err="1">
                <a:solidFill>
                  <a:srgbClr val="000000"/>
                </a:solidFill>
                <a:effectLst/>
                <a:latin typeface="+mj-lt"/>
                <a:ea typeface="Times New Roman" panose="02020603050405020304" pitchFamily="18" charset="0"/>
              </a:rPr>
              <a:t>phần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thập</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phân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thì</a:t>
            </a:r>
            <a:r>
              <a:rPr lang="en-US" sz="2200" dirty="0">
                <a:solidFill>
                  <a:srgbClr val="000000"/>
                </a:solidFill>
                <a:effectLst/>
                <a:latin typeface="+mj-lt"/>
                <a:ea typeface="Times New Roman" panose="02020603050405020304" pitchFamily="18" charset="0"/>
              </a:rPr>
              <a:t> ta </a:t>
            </a:r>
            <a:r>
              <a:rPr lang="en-US" sz="2200" dirty="0" err="1">
                <a:solidFill>
                  <a:srgbClr val="000000"/>
                </a:solidFill>
                <a:effectLst/>
                <a:latin typeface="+mj-lt"/>
                <a:ea typeface="Times New Roman" panose="02020603050405020304" pitchFamily="18" charset="0"/>
              </a:rPr>
              <a:t>có</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thể</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nhân</a:t>
            </a:r>
            <a:r>
              <a:rPr lang="en-US" sz="2200" dirty="0">
                <a:solidFill>
                  <a:srgbClr val="000000"/>
                </a:solidFill>
                <a:effectLst/>
                <a:latin typeface="+mj-lt"/>
                <a:ea typeface="Times New Roman" panose="02020603050405020304" pitchFamily="18" charset="0"/>
              </a:rPr>
              <a:t>, chia </a:t>
            </a:r>
            <a:r>
              <a:rPr lang="en-US" sz="2200" dirty="0" err="1">
                <a:solidFill>
                  <a:srgbClr val="000000"/>
                </a:solidFill>
                <a:effectLst/>
                <a:latin typeface="+mj-lt"/>
                <a:ea typeface="Times New Roman" panose="02020603050405020304" pitchFamily="18" charset="0"/>
              </a:rPr>
              <a:t>hai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đó</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theo</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quy</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tắc</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nhân</a:t>
            </a:r>
            <a:r>
              <a:rPr lang="en-US" sz="2200" dirty="0">
                <a:solidFill>
                  <a:srgbClr val="000000"/>
                </a:solidFill>
                <a:effectLst/>
                <a:latin typeface="+mj-lt"/>
                <a:ea typeface="Times New Roman" panose="02020603050405020304" pitchFamily="18" charset="0"/>
              </a:rPr>
              <a:t>, chia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thập</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phân</a:t>
            </a:r>
            <a:r>
              <a:rPr lang="en-US" sz="2200" dirty="0">
                <a:solidFill>
                  <a:srgbClr val="000000"/>
                </a:solidFill>
                <a:effectLst/>
                <a:latin typeface="+mj-lt"/>
                <a:ea typeface="Times New Roman" panose="02020603050405020304" pitchFamily="18" charset="0"/>
              </a:rPr>
              <a:t>.</a:t>
            </a:r>
            <a:endParaRPr lang="en-US" sz="2200" dirty="0">
              <a:effectLst/>
              <a:latin typeface="+mj-lt"/>
              <a:ea typeface="Times New Roman" panose="02020603050405020304" pitchFamily="18" charset="0"/>
            </a:endParaRPr>
          </a:p>
        </p:txBody>
      </p:sp>
      <p:sp>
        <p:nvSpPr>
          <p:cNvPr id="27" name="Hình Bầu dục 26">
            <a:extLst>
              <a:ext uri="{FF2B5EF4-FFF2-40B4-BE49-F238E27FC236}">
                <a16:creationId xmlns:a16="http://schemas.microsoft.com/office/drawing/2014/main" id="{EDC933D9-2929-558B-C914-D9A55CE4099B}"/>
              </a:ext>
            </a:extLst>
          </p:cNvPr>
          <p:cNvSpPr/>
          <p:nvPr/>
        </p:nvSpPr>
        <p:spPr>
          <a:xfrm>
            <a:off x="2971800" y="392907"/>
            <a:ext cx="3086100" cy="96440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solidFill>
                  <a:srgbClr val="000000"/>
                </a:solidFill>
              </a:rPr>
              <a:t>Nhận</a:t>
            </a:r>
            <a:r>
              <a:rPr lang="en-US" sz="2800" dirty="0">
                <a:solidFill>
                  <a:srgbClr val="000000"/>
                </a:solidFill>
              </a:rPr>
              <a:t> </a:t>
            </a:r>
            <a:r>
              <a:rPr lang="en-US" sz="2800" dirty="0" err="1">
                <a:solidFill>
                  <a:srgbClr val="000000"/>
                </a:solidFill>
              </a:rPr>
              <a:t>xét</a:t>
            </a:r>
            <a:endParaRPr lang="en-US" sz="2800" dirty="0">
              <a:solidFill>
                <a:srgbClr val="000000"/>
              </a:solidFill>
            </a:endParaRPr>
          </a:p>
        </p:txBody>
      </p:sp>
      <p:pic>
        <p:nvPicPr>
          <p:cNvPr id="4" name="Picture 6">
            <a:extLst>
              <a:ext uri="{FF2B5EF4-FFF2-40B4-BE49-F238E27FC236}">
                <a16:creationId xmlns:a16="http://schemas.microsoft.com/office/drawing/2014/main" id="{F4D4FC57-6411-DE09-66E9-C5CD9AE133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6053" y="315708"/>
            <a:ext cx="1718831" cy="1118803"/>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cxnSp>
        <p:nvCxnSpPr>
          <p:cNvPr id="1132" name="Google Shape;1132;p31"/>
          <p:cNvCxnSpPr/>
          <p:nvPr/>
        </p:nvCxnSpPr>
        <p:spPr>
          <a:xfrm>
            <a:off x="952500" y="1784182"/>
            <a:ext cx="5952300" cy="0"/>
          </a:xfrm>
          <a:prstGeom prst="straightConnector1">
            <a:avLst/>
          </a:prstGeom>
          <a:noFill/>
          <a:ln w="9525" cap="flat" cmpd="sng">
            <a:solidFill>
              <a:schemeClr val="accent2"/>
            </a:solidFill>
            <a:prstDash val="solid"/>
            <a:round/>
            <a:headEnd type="none" w="med" len="med"/>
            <a:tailEnd type="none" w="med" len="med"/>
          </a:ln>
        </p:spPr>
      </p:cxnSp>
      <p:cxnSp>
        <p:nvCxnSpPr>
          <p:cNvPr id="1133" name="Google Shape;1133;p31"/>
          <p:cNvCxnSpPr/>
          <p:nvPr/>
        </p:nvCxnSpPr>
        <p:spPr>
          <a:xfrm>
            <a:off x="952500" y="2493664"/>
            <a:ext cx="5952300" cy="0"/>
          </a:xfrm>
          <a:prstGeom prst="straightConnector1">
            <a:avLst/>
          </a:prstGeom>
          <a:noFill/>
          <a:ln w="9525" cap="flat" cmpd="sng">
            <a:solidFill>
              <a:schemeClr val="accent2"/>
            </a:solidFill>
            <a:prstDash val="solid"/>
            <a:round/>
            <a:headEnd type="none" w="med" len="med"/>
            <a:tailEnd type="none" w="med" len="med"/>
          </a:ln>
        </p:spPr>
      </p:cxnSp>
      <p:sp>
        <p:nvSpPr>
          <p:cNvPr id="24" name="Hộp Văn bản 23">
            <a:extLst>
              <a:ext uri="{FF2B5EF4-FFF2-40B4-BE49-F238E27FC236}">
                <a16:creationId xmlns:a16="http://schemas.microsoft.com/office/drawing/2014/main" id="{D2795F8C-42DB-3DD4-F340-DFD718D21C12}"/>
              </a:ext>
            </a:extLst>
          </p:cNvPr>
          <p:cNvSpPr txBox="1"/>
          <p:nvPr/>
        </p:nvSpPr>
        <p:spPr>
          <a:xfrm>
            <a:off x="2182070" y="361599"/>
            <a:ext cx="1269053" cy="584775"/>
          </a:xfrm>
          <a:prstGeom prst="rect">
            <a:avLst/>
          </a:prstGeom>
          <a:noFill/>
        </p:spPr>
        <p:txBody>
          <a:bodyPr wrap="square" rtlCol="0">
            <a:spAutoFit/>
          </a:bodyPr>
          <a:lstStyle/>
          <a:p>
            <a:r>
              <a:rPr lang="en-US" sz="3200" dirty="0" err="1"/>
              <a:t>Tính</a:t>
            </a:r>
            <a:endParaRPr lang="en-US" sz="3200" dirty="0"/>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D69D1A99-2B7D-0390-5DEF-63DB799C2021}"/>
                  </a:ext>
                </a:extLst>
              </p:cNvPr>
              <p:cNvSpPr txBox="1"/>
              <p:nvPr/>
            </p:nvSpPr>
            <p:spPr>
              <a:xfrm>
                <a:off x="569249" y="1370340"/>
                <a:ext cx="1744580" cy="829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0,311.</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5</m:t>
                              </m:r>
                            </m:den>
                          </m:f>
                        </m:e>
                      </m:d>
                    </m:oMath>
                  </m:oMathPara>
                </a14:m>
                <a:endParaRPr lang="en-US" sz="2400" dirty="0"/>
              </a:p>
            </p:txBody>
          </p:sp>
        </mc:Choice>
        <mc:Fallback xmlns="">
          <p:sp>
            <p:nvSpPr>
              <p:cNvPr id="7" name="Hộp Văn bản 6">
                <a:extLst>
                  <a:ext uri="{FF2B5EF4-FFF2-40B4-BE49-F238E27FC236}">
                    <a16:creationId xmlns:a16="http://schemas.microsoft.com/office/drawing/2014/main" id="{D69D1A99-2B7D-0390-5DEF-63DB799C2021}"/>
                  </a:ext>
                </a:extLst>
              </p:cNvPr>
              <p:cNvSpPr txBox="1">
                <a:spLocks noRot="1" noChangeAspect="1" noMove="1" noResize="1" noEditPoints="1" noAdjustHandles="1" noChangeArrowheads="1" noChangeShapeType="1" noTextEdit="1"/>
              </p:cNvSpPr>
              <p:nvPr/>
            </p:nvSpPr>
            <p:spPr>
              <a:xfrm>
                <a:off x="569249" y="1370340"/>
                <a:ext cx="1744580" cy="829843"/>
              </a:xfrm>
              <a:prstGeom prst="rect">
                <a:avLst/>
              </a:prstGeom>
              <a:blipFill>
                <a:blip r:embed="rId3"/>
                <a:stretch>
                  <a:fillRect/>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D5141EA1-D267-AAED-B43B-202247FEAD1C}"/>
              </a:ext>
            </a:extLst>
          </p:cNvPr>
          <p:cNvSpPr txBox="1"/>
          <p:nvPr/>
        </p:nvSpPr>
        <p:spPr>
          <a:xfrm>
            <a:off x="72705" y="1553349"/>
            <a:ext cx="458780" cy="461665"/>
          </a:xfrm>
          <a:prstGeom prst="rect">
            <a:avLst/>
          </a:prstGeom>
          <a:noFill/>
        </p:spPr>
        <p:txBody>
          <a:bodyPr wrap="none" rtlCol="0">
            <a:spAutoFit/>
          </a:bodyPr>
          <a:lstStyle/>
          <a:p>
            <a:r>
              <a:rPr lang="en-US" sz="2400" dirty="0"/>
              <a:t>a)</a:t>
            </a:r>
          </a:p>
        </p:txBody>
      </p:sp>
      <p:sp>
        <p:nvSpPr>
          <p:cNvPr id="9" name="Hộp Văn bản 8">
            <a:extLst>
              <a:ext uri="{FF2B5EF4-FFF2-40B4-BE49-F238E27FC236}">
                <a16:creationId xmlns:a16="http://schemas.microsoft.com/office/drawing/2014/main" id="{C55F4686-4527-C73F-F6D6-3FCE0DE0FA68}"/>
              </a:ext>
            </a:extLst>
          </p:cNvPr>
          <p:cNvSpPr txBox="1"/>
          <p:nvPr/>
        </p:nvSpPr>
        <p:spPr>
          <a:xfrm>
            <a:off x="72705" y="3072878"/>
            <a:ext cx="458780" cy="461665"/>
          </a:xfrm>
          <a:prstGeom prst="rect">
            <a:avLst/>
          </a:prstGeom>
          <a:noFill/>
        </p:spPr>
        <p:txBody>
          <a:bodyPr wrap="none" rtlCol="0">
            <a:spAutoFit/>
          </a:bodyPr>
          <a:lstStyle/>
          <a:p>
            <a:r>
              <a:rPr lang="en-US" sz="2400" dirty="0"/>
              <a:t>b)</a:t>
            </a: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5E179884-24F3-A8CC-C6B0-F00AF0215B1C}"/>
                  </a:ext>
                </a:extLst>
              </p:cNvPr>
              <p:cNvSpPr txBox="1"/>
              <p:nvPr/>
            </p:nvSpPr>
            <p:spPr>
              <a:xfrm>
                <a:off x="579599" y="2888788"/>
                <a:ext cx="1666097"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14</m:t>
                          </m:r>
                        </m:num>
                        <m:den>
                          <m:r>
                            <a:rPr lang="en-US" sz="2400" b="0" i="1" smtClean="0">
                              <a:latin typeface="Cambria Math" panose="02040503050406030204" pitchFamily="18" charset="0"/>
                            </a:rPr>
                            <m:t>3</m:t>
                          </m:r>
                        </m:den>
                      </m:f>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−0,25</m:t>
                          </m:r>
                        </m:e>
                      </m:d>
                    </m:oMath>
                  </m:oMathPara>
                </a14:m>
                <a:endParaRPr lang="en-US" sz="2400" dirty="0"/>
              </a:p>
            </p:txBody>
          </p:sp>
        </mc:Choice>
        <mc:Fallback xmlns="">
          <p:sp>
            <p:nvSpPr>
              <p:cNvPr id="10" name="Hộp Văn bản 9">
                <a:extLst>
                  <a:ext uri="{FF2B5EF4-FFF2-40B4-BE49-F238E27FC236}">
                    <a16:creationId xmlns:a16="http://schemas.microsoft.com/office/drawing/2014/main" id="{5E179884-24F3-A8CC-C6B0-F00AF0215B1C}"/>
                  </a:ext>
                </a:extLst>
              </p:cNvPr>
              <p:cNvSpPr txBox="1">
                <a:spLocks noRot="1" noChangeAspect="1" noMove="1" noResize="1" noEditPoints="1" noAdjustHandles="1" noChangeArrowheads="1" noChangeShapeType="1" noTextEdit="1"/>
              </p:cNvSpPr>
              <p:nvPr/>
            </p:nvSpPr>
            <p:spPr>
              <a:xfrm>
                <a:off x="579599" y="2888788"/>
                <a:ext cx="1666097" cy="693844"/>
              </a:xfrm>
              <a:prstGeom prst="rect">
                <a:avLst/>
              </a:prstGeom>
              <a:blipFill>
                <a:blip r:embed="rId4"/>
                <a:stretch>
                  <a:fillRect/>
                </a:stretch>
              </a:blipFill>
            </p:spPr>
            <p:txBody>
              <a:bodyPr/>
              <a:lstStyle/>
              <a:p>
                <a:r>
                  <a:rPr lang="en-US">
                    <a:noFill/>
                  </a:rPr>
                  <a:t> </a:t>
                </a:r>
              </a:p>
            </p:txBody>
          </p:sp>
        </mc:Fallback>
      </mc:AlternateContent>
      <p:pic>
        <p:nvPicPr>
          <p:cNvPr id="11" name="Picture 18">
            <a:extLst>
              <a:ext uri="{FF2B5EF4-FFF2-40B4-BE49-F238E27FC236}">
                <a16:creationId xmlns:a16="http://schemas.microsoft.com/office/drawing/2014/main" id="{D51901CF-80AE-0F31-EB53-CBD3891804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79349" y="4040955"/>
            <a:ext cx="3164651" cy="2042639"/>
          </a:xfrm>
          <a:prstGeom prst="rect">
            <a:avLst/>
          </a:prstGeom>
        </p:spPr>
      </p:pic>
      <p:pic>
        <p:nvPicPr>
          <p:cNvPr id="12" name="Picture 19">
            <a:extLst>
              <a:ext uri="{FF2B5EF4-FFF2-40B4-BE49-F238E27FC236}">
                <a16:creationId xmlns:a16="http://schemas.microsoft.com/office/drawing/2014/main" id="{5C302BA5-FFB5-F78C-496D-DB0F467739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94359" y="2888788"/>
            <a:ext cx="1538765" cy="3744783"/>
          </a:xfrm>
          <a:prstGeom prst="rect">
            <a:avLst/>
          </a:prstGeom>
        </p:spPr>
      </p:pic>
      <p:sp>
        <p:nvSpPr>
          <p:cNvPr id="13" name="Hình Bầu dục 12">
            <a:extLst>
              <a:ext uri="{FF2B5EF4-FFF2-40B4-BE49-F238E27FC236}">
                <a16:creationId xmlns:a16="http://schemas.microsoft.com/office/drawing/2014/main" id="{31B56BE6-B169-EAEF-E634-FAD505C86C86}"/>
              </a:ext>
            </a:extLst>
          </p:cNvPr>
          <p:cNvSpPr/>
          <p:nvPr/>
        </p:nvSpPr>
        <p:spPr>
          <a:xfrm>
            <a:off x="302095" y="159174"/>
            <a:ext cx="1799303" cy="88884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ysClr val="windowText" lastClr="000000"/>
                </a:solidFill>
              </a:rPr>
              <a:t>Ví</a:t>
            </a:r>
            <a:r>
              <a:rPr lang="en-US" sz="2400" b="1" dirty="0">
                <a:solidFill>
                  <a:sysClr val="windowText" lastClr="000000"/>
                </a:solidFill>
              </a:rPr>
              <a:t> </a:t>
            </a:r>
            <a:r>
              <a:rPr lang="en-US" sz="2400" b="1" dirty="0" err="1">
                <a:solidFill>
                  <a:sysClr val="windowText" lastClr="000000"/>
                </a:solidFill>
              </a:rPr>
              <a:t>dụ</a:t>
            </a:r>
            <a:r>
              <a:rPr lang="en-US" sz="2400" b="1" dirty="0">
                <a:solidFill>
                  <a:sysClr val="windowText" lastClr="000000"/>
                </a:solidFill>
              </a:rPr>
              <a:t> 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005D00D-4355-4576-882E-1AEE12A58425}"/>
                  </a:ext>
                </a:extLst>
              </p:cNvPr>
              <p:cNvSpPr txBox="1"/>
              <p:nvPr/>
            </p:nvSpPr>
            <p:spPr>
              <a:xfrm>
                <a:off x="1635373" y="1553349"/>
                <a:ext cx="519480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=0,311.</m:t>
                      </m:r>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−0,2</m:t>
                          </m:r>
                        </m:e>
                      </m:d>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=−0,0622</m:t>
                      </m:r>
                    </m:oMath>
                  </m:oMathPara>
                </a14:m>
                <a:endParaRPr lang="en-US" dirty="0"/>
              </a:p>
            </p:txBody>
          </p:sp>
        </mc:Choice>
        <mc:Fallback xmlns="">
          <p:sp>
            <p:nvSpPr>
              <p:cNvPr id="15" name="TextBox 14">
                <a:extLst>
                  <a:ext uri="{FF2B5EF4-FFF2-40B4-BE49-F238E27FC236}">
                    <a16:creationId xmlns:a16="http://schemas.microsoft.com/office/drawing/2014/main" id="{2005D00D-4355-4576-882E-1AEE12A58425}"/>
                  </a:ext>
                </a:extLst>
              </p:cNvPr>
              <p:cNvSpPr txBox="1">
                <a:spLocks noRot="1" noChangeAspect="1" noMove="1" noResize="1" noEditPoints="1" noAdjustHandles="1" noChangeArrowheads="1" noChangeShapeType="1" noTextEdit="1"/>
              </p:cNvSpPr>
              <p:nvPr/>
            </p:nvSpPr>
            <p:spPr>
              <a:xfrm>
                <a:off x="1635373" y="1553349"/>
                <a:ext cx="5194800"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0CAAA611-3232-4971-A110-CBA4F6F312B0}"/>
                  </a:ext>
                </a:extLst>
              </p:cNvPr>
              <p:cNvSpPr txBox="1"/>
              <p:nvPr/>
            </p:nvSpPr>
            <p:spPr>
              <a:xfrm>
                <a:off x="1608896" y="2838870"/>
                <a:ext cx="5194800" cy="8180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14</m:t>
                          </m:r>
                        </m:num>
                        <m:den>
                          <m:r>
                            <a:rPr lang="en-US" sz="2400" i="1">
                              <a:latin typeface="Cambria Math" panose="02040503050406030204" pitchFamily="18" charset="0"/>
                            </a:rPr>
                            <m:t>3</m:t>
                          </m:r>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4</m:t>
                          </m:r>
                        </m:den>
                      </m:f>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14</m:t>
                          </m:r>
                        </m:num>
                        <m:den>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den>
                      </m:f>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num>
                        <m:den>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den>
                      </m:f>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−56</m:t>
                          </m:r>
                        </m:num>
                        <m:den>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den>
                      </m:f>
                    </m:oMath>
                  </m:oMathPara>
                </a14:m>
                <a:endParaRPr lang="en-US" dirty="0"/>
              </a:p>
            </p:txBody>
          </p:sp>
        </mc:Choice>
        <mc:Fallback>
          <p:sp>
            <p:nvSpPr>
              <p:cNvPr id="17" name="TextBox 16">
                <a:extLst>
                  <a:ext uri="{FF2B5EF4-FFF2-40B4-BE49-F238E27FC236}">
                    <a16:creationId xmlns:a16="http://schemas.microsoft.com/office/drawing/2014/main" id="{0CAAA611-3232-4971-A110-CBA4F6F312B0}"/>
                  </a:ext>
                </a:extLst>
              </p:cNvPr>
              <p:cNvSpPr txBox="1">
                <a:spLocks noRot="1" noChangeAspect="1" noMove="1" noResize="1" noEditPoints="1" noAdjustHandles="1" noChangeArrowheads="1" noChangeShapeType="1" noTextEdit="1"/>
              </p:cNvSpPr>
              <p:nvPr/>
            </p:nvSpPr>
            <p:spPr>
              <a:xfrm>
                <a:off x="1608896" y="2838870"/>
                <a:ext cx="5194800" cy="818044"/>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8530217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P spid="8" grpId="0"/>
      <p:bldP spid="9" grpId="0"/>
      <p:bldP spid="10" grpId="0"/>
      <p:bldP spid="13" grpId="0" animBg="1"/>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cxnSp>
        <p:nvCxnSpPr>
          <p:cNvPr id="1132" name="Google Shape;1132;p31"/>
          <p:cNvCxnSpPr/>
          <p:nvPr/>
        </p:nvCxnSpPr>
        <p:spPr>
          <a:xfrm>
            <a:off x="952500" y="1784182"/>
            <a:ext cx="5952300" cy="0"/>
          </a:xfrm>
          <a:prstGeom prst="straightConnector1">
            <a:avLst/>
          </a:prstGeom>
          <a:noFill/>
          <a:ln w="9525" cap="flat" cmpd="sng">
            <a:solidFill>
              <a:schemeClr val="accent2"/>
            </a:solidFill>
            <a:prstDash val="solid"/>
            <a:round/>
            <a:headEnd type="none" w="med" len="med"/>
            <a:tailEnd type="none" w="med" len="med"/>
          </a:ln>
        </p:spPr>
      </p:cxnSp>
      <p:cxnSp>
        <p:nvCxnSpPr>
          <p:cNvPr id="1133" name="Google Shape;1133;p31"/>
          <p:cNvCxnSpPr/>
          <p:nvPr/>
        </p:nvCxnSpPr>
        <p:spPr>
          <a:xfrm>
            <a:off x="952500" y="2493664"/>
            <a:ext cx="5952300" cy="0"/>
          </a:xfrm>
          <a:prstGeom prst="straightConnector1">
            <a:avLst/>
          </a:prstGeom>
          <a:noFill/>
          <a:ln w="9525" cap="flat" cmpd="sng">
            <a:solidFill>
              <a:schemeClr val="accent2"/>
            </a:solidFill>
            <a:prstDash val="solid"/>
            <a:round/>
            <a:headEnd type="none" w="med" len="med"/>
            <a:tailEnd type="none" w="med" len="med"/>
          </a:ln>
        </p:spPr>
      </p:cxnSp>
      <p:sp>
        <p:nvSpPr>
          <p:cNvPr id="24" name="Hộp Văn bản 23">
            <a:extLst>
              <a:ext uri="{FF2B5EF4-FFF2-40B4-BE49-F238E27FC236}">
                <a16:creationId xmlns:a16="http://schemas.microsoft.com/office/drawing/2014/main" id="{D2795F8C-42DB-3DD4-F340-DFD718D21C12}"/>
              </a:ext>
            </a:extLst>
          </p:cNvPr>
          <p:cNvSpPr txBox="1"/>
          <p:nvPr/>
        </p:nvSpPr>
        <p:spPr>
          <a:xfrm>
            <a:off x="1147801" y="523702"/>
            <a:ext cx="2395863"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200" dirty="0"/>
              <a:t>Luyện </a:t>
            </a:r>
            <a:r>
              <a:rPr lang="en-US" sz="3200" dirty="0" err="1"/>
              <a:t>tập</a:t>
            </a:r>
            <a:r>
              <a:rPr lang="en-US" sz="3200" dirty="0"/>
              <a:t> 4</a:t>
            </a:r>
          </a:p>
        </p:txBody>
      </p:sp>
      <p:pic>
        <p:nvPicPr>
          <p:cNvPr id="25" name="Picture 23">
            <a:extLst>
              <a:ext uri="{FF2B5EF4-FFF2-40B4-BE49-F238E27FC236}">
                <a16:creationId xmlns:a16="http://schemas.microsoft.com/office/drawing/2014/main" id="{286F97D3-F702-B290-2CEB-3B16E7795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981"/>
            <a:ext cx="1083598" cy="1083598"/>
          </a:xfrm>
          <a:prstGeom prst="rect">
            <a:avLst/>
          </a:prstGeom>
        </p:spPr>
      </p:pic>
      <p:sp>
        <p:nvSpPr>
          <p:cNvPr id="6" name="Hộp Văn bản 5">
            <a:extLst>
              <a:ext uri="{FF2B5EF4-FFF2-40B4-BE49-F238E27FC236}">
                <a16:creationId xmlns:a16="http://schemas.microsoft.com/office/drawing/2014/main" id="{D33A086A-B92C-4E56-04DE-CBB57EBE5948}"/>
              </a:ext>
            </a:extLst>
          </p:cNvPr>
          <p:cNvSpPr txBox="1"/>
          <p:nvPr/>
        </p:nvSpPr>
        <p:spPr>
          <a:xfrm>
            <a:off x="355240" y="2781081"/>
            <a:ext cx="3267241" cy="461665"/>
          </a:xfrm>
          <a:prstGeom prst="rect">
            <a:avLst/>
          </a:prstGeom>
          <a:noFill/>
        </p:spPr>
        <p:txBody>
          <a:bodyPr wrap="none" rtlCol="0">
            <a:spAutoFit/>
          </a:bodyPr>
          <a:lstStyle/>
          <a:p>
            <a:r>
              <a:rPr lang="en-US" sz="2400" dirty="0" err="1"/>
              <a:t>Độ</a:t>
            </a:r>
            <a:r>
              <a:rPr lang="en-US" sz="2400" dirty="0"/>
              <a:t> </a:t>
            </a:r>
            <a:r>
              <a:rPr lang="en-US" sz="2400" dirty="0" err="1"/>
              <a:t>dài</a:t>
            </a:r>
            <a:r>
              <a:rPr lang="en-US" sz="2400" dirty="0"/>
              <a:t> </a:t>
            </a:r>
            <a:r>
              <a:rPr lang="en-US" sz="2400" dirty="0" err="1"/>
              <a:t>đèo</a:t>
            </a:r>
            <a:r>
              <a:rPr lang="en-US" sz="2400" dirty="0"/>
              <a:t> </a:t>
            </a:r>
            <a:r>
              <a:rPr lang="en-US" sz="2400" dirty="0" err="1"/>
              <a:t>Hải</a:t>
            </a:r>
            <a:r>
              <a:rPr lang="en-US" sz="2400" dirty="0"/>
              <a:t> </a:t>
            </a:r>
            <a:r>
              <a:rPr lang="en-US" sz="2400" dirty="0" err="1"/>
              <a:t>Vân</a:t>
            </a:r>
            <a:r>
              <a:rPr lang="en-US" sz="2400" dirty="0"/>
              <a:t> </a:t>
            </a:r>
            <a:r>
              <a:rPr lang="en-US" sz="2400" dirty="0" err="1"/>
              <a:t>là</a:t>
            </a:r>
            <a:r>
              <a:rPr lang="en-US" sz="2400" dirty="0"/>
              <a:t>:</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D69D1A99-2B7D-0390-5DEF-63DB799C2021}"/>
                  </a:ext>
                </a:extLst>
              </p:cNvPr>
              <p:cNvSpPr txBox="1"/>
              <p:nvPr/>
            </p:nvSpPr>
            <p:spPr>
              <a:xfrm>
                <a:off x="797848" y="3918452"/>
                <a:ext cx="5491632" cy="7013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6,28 :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157</m:t>
                          </m:r>
                        </m:num>
                        <m:den>
                          <m:r>
                            <a:rPr lang="en-US" sz="2400" b="0" i="1" smtClean="0">
                              <a:latin typeface="Cambria Math" panose="02040503050406030204" pitchFamily="18" charset="0"/>
                            </a:rPr>
                            <m:t>500</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157</m:t>
                          </m:r>
                        </m:num>
                        <m:den>
                          <m:r>
                            <a:rPr lang="en-US" sz="2400" b="0" i="1" smtClean="0">
                              <a:latin typeface="Cambria Math" panose="02040503050406030204" pitchFamily="18" charset="0"/>
                            </a:rPr>
                            <m:t>25</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500</m:t>
                          </m:r>
                        </m:num>
                        <m:den>
                          <m:r>
                            <a:rPr lang="en-US" sz="2400" b="0" i="1" smtClean="0">
                              <a:latin typeface="Cambria Math" panose="02040503050406030204" pitchFamily="18" charset="0"/>
                            </a:rPr>
                            <m:t>157</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500</m:t>
                          </m:r>
                        </m:num>
                        <m:den>
                          <m:r>
                            <a:rPr lang="en-US" sz="2400" b="0" i="1" smtClean="0">
                              <a:latin typeface="Cambria Math" panose="02040503050406030204" pitchFamily="18" charset="0"/>
                            </a:rPr>
                            <m:t>25</m:t>
                          </m:r>
                        </m:den>
                      </m:f>
                      <m:r>
                        <a:rPr lang="en-US" sz="2400" b="0" i="1" smtClean="0">
                          <a:latin typeface="Cambria Math" panose="02040503050406030204" pitchFamily="18" charset="0"/>
                        </a:rPr>
                        <m:t>=20 (</m:t>
                      </m:r>
                      <m:r>
                        <a:rPr lang="en-US" sz="2400" b="0" i="1" smtClean="0">
                          <a:latin typeface="Cambria Math" panose="02040503050406030204" pitchFamily="18" charset="0"/>
                        </a:rPr>
                        <m:t>𝑘𝑚</m:t>
                      </m:r>
                      <m:r>
                        <a:rPr lang="en-US" sz="2400" b="0" i="1" smtClean="0">
                          <a:latin typeface="Cambria Math" panose="02040503050406030204" pitchFamily="18" charset="0"/>
                        </a:rPr>
                        <m:t>)</m:t>
                      </m:r>
                    </m:oMath>
                  </m:oMathPara>
                </a14:m>
                <a:endParaRPr lang="en-US" sz="2400" dirty="0"/>
              </a:p>
            </p:txBody>
          </p:sp>
        </mc:Choice>
        <mc:Fallback xmlns="">
          <p:sp>
            <p:nvSpPr>
              <p:cNvPr id="7" name="Hộp Văn bản 6">
                <a:extLst>
                  <a:ext uri="{FF2B5EF4-FFF2-40B4-BE49-F238E27FC236}">
                    <a16:creationId xmlns:a16="http://schemas.microsoft.com/office/drawing/2014/main" id="{D69D1A99-2B7D-0390-5DEF-63DB799C2021}"/>
                  </a:ext>
                </a:extLst>
              </p:cNvPr>
              <p:cNvSpPr txBox="1">
                <a:spLocks noRot="1" noChangeAspect="1" noMove="1" noResize="1" noEditPoints="1" noAdjustHandles="1" noChangeArrowheads="1" noChangeShapeType="1" noTextEdit="1"/>
              </p:cNvSpPr>
              <p:nvPr/>
            </p:nvSpPr>
            <p:spPr>
              <a:xfrm>
                <a:off x="797848" y="3918452"/>
                <a:ext cx="5491632" cy="701346"/>
              </a:xfrm>
              <a:prstGeom prst="rect">
                <a:avLst/>
              </a:prstGeom>
              <a:blipFill>
                <a:blip r:embed="rId4"/>
                <a:stretch>
                  <a:fillRect/>
                </a:stretch>
              </a:blipFill>
            </p:spPr>
            <p:txBody>
              <a:bodyPr/>
              <a:lstStyle/>
              <a:p>
                <a:r>
                  <a:rPr lang="en-US">
                    <a:noFill/>
                  </a:rPr>
                  <a:t> </a:t>
                </a:r>
              </a:p>
            </p:txBody>
          </p:sp>
        </mc:Fallback>
      </mc:AlternateContent>
      <p:pic>
        <p:nvPicPr>
          <p:cNvPr id="31" name="Hình ảnh 30">
            <a:extLst>
              <a:ext uri="{FF2B5EF4-FFF2-40B4-BE49-F238E27FC236}">
                <a16:creationId xmlns:a16="http://schemas.microsoft.com/office/drawing/2014/main" id="{1FEE932F-F7F8-3A8B-1AB5-7CBAE1C9ED7B}"/>
              </a:ext>
            </a:extLst>
          </p:cNvPr>
          <p:cNvPicPr>
            <a:picLocks noChangeAspect="1"/>
          </p:cNvPicPr>
          <p:nvPr/>
        </p:nvPicPr>
        <p:blipFill>
          <a:blip r:embed="rId5"/>
          <a:stretch>
            <a:fillRect/>
          </a:stretch>
        </p:blipFill>
        <p:spPr>
          <a:xfrm>
            <a:off x="4009483" y="421481"/>
            <a:ext cx="5154842" cy="3117057"/>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0" name="Hộp Văn bản 9">
            <a:extLst>
              <a:ext uri="{FF2B5EF4-FFF2-40B4-BE49-F238E27FC236}">
                <a16:creationId xmlns:a16="http://schemas.microsoft.com/office/drawing/2014/main" id="{82DA603E-4458-233D-341A-AB6AF7B88B12}"/>
              </a:ext>
            </a:extLst>
          </p:cNvPr>
          <p:cNvSpPr txBox="1"/>
          <p:nvPr/>
        </p:nvSpPr>
        <p:spPr>
          <a:xfrm>
            <a:off x="1164431" y="285749"/>
            <a:ext cx="2338311"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200" dirty="0"/>
              <a:t>Luyện </a:t>
            </a:r>
            <a:r>
              <a:rPr lang="en-US" sz="3200" dirty="0" err="1"/>
              <a:t>tập</a:t>
            </a:r>
            <a:r>
              <a:rPr lang="en-US" sz="3200" dirty="0"/>
              <a:t> 5</a:t>
            </a:r>
          </a:p>
        </p:txBody>
      </p:sp>
      <p:pic>
        <p:nvPicPr>
          <p:cNvPr id="11" name="Picture 23">
            <a:extLst>
              <a:ext uri="{FF2B5EF4-FFF2-40B4-BE49-F238E27FC236}">
                <a16:creationId xmlns:a16="http://schemas.microsoft.com/office/drawing/2014/main" id="{66DB144F-C609-3B54-0149-FE84ABCBD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761"/>
            <a:ext cx="1083598" cy="1083598"/>
          </a:xfrm>
          <a:prstGeom prst="rect">
            <a:avLst/>
          </a:prstGeom>
        </p:spPr>
      </p:pic>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427B0139-B977-E78E-8343-A18AA2430EF1}"/>
                  </a:ext>
                </a:extLst>
              </p:cNvPr>
              <p:cNvSpPr txBox="1"/>
              <p:nvPr/>
            </p:nvSpPr>
            <p:spPr>
              <a:xfrm>
                <a:off x="307180" y="826144"/>
                <a:ext cx="8715375" cy="1778820"/>
              </a:xfrm>
              <a:prstGeom prst="rect">
                <a:avLst/>
              </a:prstGeom>
              <a:noFill/>
            </p:spPr>
            <p:txBody>
              <a:bodyPr wrap="square" rtlCol="0">
                <a:spAutoFit/>
              </a:bodyPr>
              <a:lstStyle/>
              <a:p>
                <a:pPr>
                  <a:lnSpc>
                    <a:spcPct val="150000"/>
                  </a:lnSpc>
                </a:pPr>
                <a:r>
                  <a:rPr lang="en-US" sz="2200" dirty="0">
                    <a:latin typeface="+mn-lt"/>
                  </a:rPr>
                  <a:t>Một ô </a:t>
                </a:r>
                <a:r>
                  <a:rPr lang="en-US" sz="2200" dirty="0" err="1">
                    <a:latin typeface="+mn-lt"/>
                  </a:rPr>
                  <a:t>tô</a:t>
                </a:r>
                <a:r>
                  <a:rPr lang="en-US" sz="2200" dirty="0">
                    <a:latin typeface="+mn-lt"/>
                  </a:rPr>
                  <a:t> </a:t>
                </a:r>
                <a:r>
                  <a:rPr lang="en-US" sz="2200" dirty="0" err="1">
                    <a:latin typeface="+mn-lt"/>
                  </a:rPr>
                  <a:t>đi</a:t>
                </a:r>
                <a:r>
                  <a:rPr lang="en-US" sz="2200" dirty="0">
                    <a:latin typeface="+mn-lt"/>
                  </a:rPr>
                  <a:t> </a:t>
                </a:r>
                <a:r>
                  <a:rPr lang="en-US" sz="2200" dirty="0" err="1">
                    <a:latin typeface="+mn-lt"/>
                  </a:rPr>
                  <a:t>từ</a:t>
                </a:r>
                <a:r>
                  <a:rPr lang="en-US" sz="2200" dirty="0">
                    <a:latin typeface="+mn-lt"/>
                  </a:rPr>
                  <a:t> </a:t>
                </a:r>
                <a:r>
                  <a:rPr lang="en-US" sz="2200" dirty="0" err="1">
                    <a:latin typeface="+mn-lt"/>
                  </a:rPr>
                  <a:t>tỉnh</a:t>
                </a:r>
                <a:r>
                  <a:rPr lang="en-US" sz="2200" dirty="0">
                    <a:latin typeface="+mn-lt"/>
                  </a:rPr>
                  <a:t> A </a:t>
                </a:r>
                <a:r>
                  <a:rPr lang="en-US" sz="2200" dirty="0" err="1">
                    <a:latin typeface="+mn-lt"/>
                  </a:rPr>
                  <a:t>đến</a:t>
                </a:r>
                <a:r>
                  <a:rPr lang="en-US" sz="2200" dirty="0">
                    <a:latin typeface="+mn-lt"/>
                  </a:rPr>
                  <a:t> </a:t>
                </a:r>
                <a:r>
                  <a:rPr lang="en-US" sz="2200" dirty="0" err="1">
                    <a:latin typeface="+mn-lt"/>
                  </a:rPr>
                  <a:t>tỉnh</a:t>
                </a:r>
                <a:r>
                  <a:rPr lang="en-US" sz="2200" dirty="0">
                    <a:latin typeface="+mn-lt"/>
                  </a:rPr>
                  <a:t> B. </a:t>
                </a:r>
                <a:r>
                  <a:rPr lang="en-US" sz="2200" dirty="0" err="1">
                    <a:latin typeface="+mn-lt"/>
                  </a:rPr>
                  <a:t>Trong</a:t>
                </a:r>
                <a:r>
                  <a:rPr lang="en-US" sz="2200" dirty="0">
                    <a:latin typeface="+mn-lt"/>
                  </a:rPr>
                  <a:t> 1 </a:t>
                </a:r>
                <a:r>
                  <a:rPr lang="en-US" sz="2200" dirty="0" err="1">
                    <a:latin typeface="+mn-lt"/>
                  </a:rPr>
                  <a:t>giờ</a:t>
                </a:r>
                <a:r>
                  <a:rPr lang="en-US" sz="2200" dirty="0">
                    <a:latin typeface="+mn-lt"/>
                  </a:rPr>
                  <a:t> </a:t>
                </a:r>
                <a:r>
                  <a:rPr lang="en-US" sz="2200" dirty="0" err="1">
                    <a:latin typeface="+mn-lt"/>
                  </a:rPr>
                  <a:t>đầu</a:t>
                </a:r>
                <a:r>
                  <a:rPr lang="en-US" sz="2200" dirty="0">
                    <a:latin typeface="+mn-lt"/>
                  </a:rPr>
                  <a:t>, ô </a:t>
                </a:r>
                <a:r>
                  <a:rPr lang="en-US" sz="2200" dirty="0" err="1">
                    <a:latin typeface="+mn-lt"/>
                  </a:rPr>
                  <a:t>tô</a:t>
                </a:r>
                <a:r>
                  <a:rPr lang="en-US" sz="2200" dirty="0">
                    <a:latin typeface="+mn-lt"/>
                  </a:rPr>
                  <a:t> </a:t>
                </a:r>
                <a:r>
                  <a:rPr lang="en-US" sz="2200" dirty="0" err="1">
                    <a:latin typeface="+mn-lt"/>
                  </a:rPr>
                  <a:t>đã</a:t>
                </a:r>
                <a:r>
                  <a:rPr lang="en-US" sz="2200" dirty="0">
                    <a:latin typeface="+mn-lt"/>
                  </a:rPr>
                  <a:t> </a:t>
                </a:r>
                <a:r>
                  <a:rPr lang="en-US" sz="2200" dirty="0" err="1">
                    <a:latin typeface="+mn-lt"/>
                  </a:rPr>
                  <a:t>đi</a:t>
                </a:r>
                <a:r>
                  <a:rPr lang="en-US" sz="2200" dirty="0">
                    <a:latin typeface="+mn-lt"/>
                  </a:rPr>
                  <a:t> </a:t>
                </a:r>
                <a:r>
                  <a:rPr lang="en-US" sz="2200" dirty="0" err="1">
                    <a:latin typeface="+mn-lt"/>
                  </a:rPr>
                  <a:t>được</a:t>
                </a:r>
                <a:r>
                  <a:rPr lang="en-US" sz="2200" dirty="0">
                    <a:latin typeface="+mn-lt"/>
                  </a:rPr>
                  <a:t>  </a:t>
                </a:r>
                <a14:m>
                  <m:oMath xmlns:m="http://schemas.openxmlformats.org/officeDocument/2006/math">
                    <m:f>
                      <m:fPr>
                        <m:ctrlPr>
                          <a:rPr lang="en-US" sz="2200" i="1" smtClean="0">
                            <a:latin typeface="Cambria Math" panose="02040503050406030204" pitchFamily="18" charset="0"/>
                          </a:rPr>
                        </m:ctrlPr>
                      </m:fPr>
                      <m:num>
                        <m:r>
                          <a:rPr lang="en-US" sz="2200" b="0" i="1" smtClean="0">
                            <a:latin typeface="Cambria Math" panose="02040503050406030204" pitchFamily="18" charset="0"/>
                          </a:rPr>
                          <m:t>2</m:t>
                        </m:r>
                      </m:num>
                      <m:den>
                        <m:r>
                          <a:rPr lang="en-US" sz="2200" b="0" i="1" smtClean="0">
                            <a:latin typeface="Cambria Math" panose="02040503050406030204" pitchFamily="18" charset="0"/>
                          </a:rPr>
                          <m:t>5</m:t>
                        </m:r>
                      </m:den>
                    </m:f>
                  </m:oMath>
                </a14:m>
                <a:r>
                  <a:rPr lang="en-US" sz="2200" dirty="0">
                    <a:latin typeface="+mn-lt"/>
                  </a:rPr>
                  <a:t> </a:t>
                </a:r>
                <a:r>
                  <a:rPr lang="en-US" sz="2200" dirty="0" err="1">
                    <a:latin typeface="+mn-lt"/>
                  </a:rPr>
                  <a:t>quãng</a:t>
                </a:r>
                <a:r>
                  <a:rPr lang="en-US" sz="2200" dirty="0">
                    <a:latin typeface="+mn-lt"/>
                  </a:rPr>
                  <a:t> </a:t>
                </a:r>
                <a:r>
                  <a:rPr lang="en-US" sz="2200" dirty="0" err="1">
                    <a:latin typeface="+mn-lt"/>
                  </a:rPr>
                  <a:t>đường</a:t>
                </a:r>
                <a:r>
                  <a:rPr lang="en-US" sz="2200" dirty="0">
                    <a:latin typeface="+mn-lt"/>
                  </a:rPr>
                  <a:t>. </a:t>
                </a:r>
                <a:r>
                  <a:rPr lang="en-US" sz="2200" dirty="0" err="1">
                    <a:latin typeface="+mn-lt"/>
                  </a:rPr>
                  <a:t>Hỏi</a:t>
                </a:r>
                <a:r>
                  <a:rPr lang="en-US" sz="2200" dirty="0">
                    <a:latin typeface="+mn-lt"/>
                  </a:rPr>
                  <a:t> </a:t>
                </a:r>
                <a:r>
                  <a:rPr lang="en-US" sz="2200" dirty="0" err="1">
                    <a:latin typeface="+mn-lt"/>
                  </a:rPr>
                  <a:t>với</a:t>
                </a:r>
                <a:r>
                  <a:rPr lang="en-US" sz="2200" dirty="0">
                    <a:latin typeface="+mn-lt"/>
                  </a:rPr>
                  <a:t> </a:t>
                </a:r>
                <a:r>
                  <a:rPr lang="en-US" sz="2200" dirty="0" err="1">
                    <a:latin typeface="+mn-lt"/>
                  </a:rPr>
                  <a:t>vận</a:t>
                </a:r>
                <a:r>
                  <a:rPr lang="en-US" sz="2200" dirty="0">
                    <a:latin typeface="+mn-lt"/>
                  </a:rPr>
                  <a:t> </a:t>
                </a:r>
                <a:r>
                  <a:rPr lang="en-US" sz="2200" dirty="0" err="1">
                    <a:latin typeface="+mn-lt"/>
                  </a:rPr>
                  <a:t>tốc</a:t>
                </a:r>
                <a:r>
                  <a:rPr lang="en-US" sz="2200" dirty="0">
                    <a:latin typeface="+mn-lt"/>
                  </a:rPr>
                  <a:t> </a:t>
                </a:r>
                <a:r>
                  <a:rPr lang="en-US" sz="2200" dirty="0" err="1">
                    <a:latin typeface="+mn-lt"/>
                  </a:rPr>
                  <a:t>đó</a:t>
                </a:r>
                <a:r>
                  <a:rPr lang="en-US" sz="2200" dirty="0">
                    <a:latin typeface="+mn-lt"/>
                  </a:rPr>
                  <a:t>, ô </a:t>
                </a:r>
                <a:r>
                  <a:rPr lang="en-US" sz="2200" dirty="0" err="1">
                    <a:latin typeface="+mn-lt"/>
                  </a:rPr>
                  <a:t>tô</a:t>
                </a:r>
                <a:r>
                  <a:rPr lang="en-US" sz="2200" dirty="0">
                    <a:latin typeface="+mn-lt"/>
                  </a:rPr>
                  <a:t> </a:t>
                </a:r>
                <a:r>
                  <a:rPr lang="en-US" sz="2200" dirty="0" err="1">
                    <a:latin typeface="+mn-lt"/>
                  </a:rPr>
                  <a:t>phải</a:t>
                </a:r>
                <a:r>
                  <a:rPr lang="en-US" sz="2200" dirty="0">
                    <a:latin typeface="+mn-lt"/>
                  </a:rPr>
                  <a:t> </a:t>
                </a:r>
                <a:r>
                  <a:rPr lang="en-US" sz="2200" dirty="0" err="1">
                    <a:latin typeface="+mn-lt"/>
                  </a:rPr>
                  <a:t>mất</a:t>
                </a:r>
                <a:r>
                  <a:rPr lang="en-US" sz="2200" dirty="0">
                    <a:latin typeface="+mn-lt"/>
                  </a:rPr>
                  <a:t> bao </a:t>
                </a:r>
                <a:r>
                  <a:rPr lang="en-US" sz="2200" dirty="0" err="1">
                    <a:latin typeface="+mn-lt"/>
                  </a:rPr>
                  <a:t>lâu</a:t>
                </a:r>
                <a:r>
                  <a:rPr lang="en-US" sz="2200" dirty="0">
                    <a:latin typeface="+mn-lt"/>
                  </a:rPr>
                  <a:t> </a:t>
                </a:r>
                <a:r>
                  <a:rPr lang="en-US" sz="2200" dirty="0" err="1">
                    <a:latin typeface="+mn-lt"/>
                  </a:rPr>
                  <a:t>để</a:t>
                </a:r>
                <a:r>
                  <a:rPr lang="en-US" sz="2200" dirty="0">
                    <a:latin typeface="+mn-lt"/>
                  </a:rPr>
                  <a:t> </a:t>
                </a:r>
                <a:r>
                  <a:rPr lang="en-US" sz="2200" dirty="0" err="1">
                    <a:latin typeface="+mn-lt"/>
                  </a:rPr>
                  <a:t>đi</a:t>
                </a:r>
                <a:r>
                  <a:rPr lang="en-US" sz="2200" dirty="0">
                    <a:latin typeface="+mn-lt"/>
                  </a:rPr>
                  <a:t> </a:t>
                </a:r>
                <a:r>
                  <a:rPr lang="en-US" sz="2200" dirty="0" err="1">
                    <a:latin typeface="+mn-lt"/>
                  </a:rPr>
                  <a:t>hết</a:t>
                </a:r>
                <a:r>
                  <a:rPr lang="en-US" sz="2200" dirty="0">
                    <a:latin typeface="+mn-lt"/>
                  </a:rPr>
                  <a:t> </a:t>
                </a:r>
                <a:r>
                  <a:rPr lang="en-US" sz="2200" dirty="0" err="1">
                    <a:latin typeface="+mn-lt"/>
                  </a:rPr>
                  <a:t>quãng</a:t>
                </a:r>
                <a:r>
                  <a:rPr lang="en-US" sz="2200" dirty="0">
                    <a:latin typeface="+mn-lt"/>
                  </a:rPr>
                  <a:t> </a:t>
                </a:r>
                <a:r>
                  <a:rPr lang="en-US" sz="2200" dirty="0" err="1">
                    <a:latin typeface="+mn-lt"/>
                  </a:rPr>
                  <a:t>đường</a:t>
                </a:r>
                <a:r>
                  <a:rPr lang="en-US" sz="2200" dirty="0">
                    <a:latin typeface="+mn-lt"/>
                  </a:rPr>
                  <a:t> AB. </a:t>
                </a:r>
              </a:p>
            </p:txBody>
          </p:sp>
        </mc:Choice>
        <mc:Fallback xmlns="">
          <p:sp>
            <p:nvSpPr>
              <p:cNvPr id="2" name="Hộp Văn bản 1">
                <a:extLst>
                  <a:ext uri="{FF2B5EF4-FFF2-40B4-BE49-F238E27FC236}">
                    <a16:creationId xmlns:a16="http://schemas.microsoft.com/office/drawing/2014/main" id="{427B0139-B977-E78E-8343-A18AA2430EF1}"/>
                  </a:ext>
                </a:extLst>
              </p:cNvPr>
              <p:cNvSpPr txBox="1">
                <a:spLocks noRot="1" noChangeAspect="1" noMove="1" noResize="1" noEditPoints="1" noAdjustHandles="1" noChangeArrowheads="1" noChangeShapeType="1" noTextEdit="1"/>
              </p:cNvSpPr>
              <p:nvPr/>
            </p:nvSpPr>
            <p:spPr>
              <a:xfrm>
                <a:off x="307180" y="826144"/>
                <a:ext cx="8715375" cy="1778820"/>
              </a:xfrm>
              <a:prstGeom prst="rect">
                <a:avLst/>
              </a:prstGeom>
              <a:blipFill>
                <a:blip r:embed="rId4"/>
                <a:stretch>
                  <a:fillRect l="-909" b="-5842"/>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A872DA10-4023-F7B6-94CA-20E135B1F445}"/>
              </a:ext>
            </a:extLst>
          </p:cNvPr>
          <p:cNvSpPr txBox="1"/>
          <p:nvPr/>
        </p:nvSpPr>
        <p:spPr>
          <a:xfrm>
            <a:off x="4212767" y="2824208"/>
            <a:ext cx="718466" cy="430887"/>
          </a:xfrm>
          <a:prstGeom prst="rect">
            <a:avLst/>
          </a:prstGeom>
          <a:noFill/>
        </p:spPr>
        <p:txBody>
          <a:bodyPr wrap="none" rtlCol="0">
            <a:spAutoFit/>
          </a:bodyPr>
          <a:lstStyle/>
          <a:p>
            <a:r>
              <a:rPr lang="en-US" sz="2200" b="1" dirty="0" err="1"/>
              <a:t>Giải</a:t>
            </a:r>
            <a:endParaRPr lang="en-US" sz="2200" b="1" dirty="0"/>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CB5ECEA4-1AE7-4F7E-2124-E41BE07F5735}"/>
                  </a:ext>
                </a:extLst>
              </p:cNvPr>
              <p:cNvSpPr txBox="1"/>
              <p:nvPr/>
            </p:nvSpPr>
            <p:spPr>
              <a:xfrm>
                <a:off x="1461612" y="3474339"/>
                <a:ext cx="6763700" cy="1073820"/>
              </a:xfrm>
              <a:prstGeom prst="rect">
                <a:avLst/>
              </a:prstGeom>
              <a:noFill/>
            </p:spPr>
            <p:txBody>
              <a:bodyPr wrap="square" rtlCol="0">
                <a:spAutoFit/>
              </a:bodyPr>
              <a:lstStyle/>
              <a:p>
                <a:r>
                  <a:rPr lang="en-US" sz="2200" dirty="0"/>
                  <a:t>Thời </a:t>
                </a:r>
                <a:r>
                  <a:rPr lang="en-US" sz="2200" dirty="0" err="1"/>
                  <a:t>gian</a:t>
                </a:r>
                <a:r>
                  <a:rPr lang="en-US" sz="2200" dirty="0"/>
                  <a:t> ô </a:t>
                </a:r>
                <a:r>
                  <a:rPr lang="en-US" sz="2200" dirty="0" err="1"/>
                  <a:t>tô</a:t>
                </a:r>
                <a:r>
                  <a:rPr lang="en-US" sz="2200" dirty="0"/>
                  <a:t> </a:t>
                </a:r>
                <a:r>
                  <a:rPr lang="en-US" sz="2200" dirty="0" err="1"/>
                  <a:t>đi</a:t>
                </a:r>
                <a:r>
                  <a:rPr lang="en-US" sz="2200" dirty="0"/>
                  <a:t> </a:t>
                </a:r>
                <a:r>
                  <a:rPr lang="en-US" sz="2200" dirty="0" err="1"/>
                  <a:t>hết</a:t>
                </a:r>
                <a:r>
                  <a:rPr lang="en-US" sz="2200" dirty="0"/>
                  <a:t> </a:t>
                </a:r>
                <a:r>
                  <a:rPr lang="en-US" sz="2200" dirty="0" err="1"/>
                  <a:t>quãng</a:t>
                </a:r>
                <a:r>
                  <a:rPr lang="en-US" sz="2200" dirty="0"/>
                  <a:t> </a:t>
                </a:r>
                <a:r>
                  <a:rPr lang="en-US" sz="2200" dirty="0" err="1"/>
                  <a:t>đường</a:t>
                </a:r>
                <a:r>
                  <a:rPr lang="en-US" sz="2200" dirty="0"/>
                  <a:t> AB </a:t>
                </a:r>
                <a:r>
                  <a:rPr lang="en-US" sz="2200" dirty="0" err="1"/>
                  <a:t>là</a:t>
                </a:r>
                <a:r>
                  <a:rPr lang="en-US" sz="2200" dirty="0"/>
                  <a:t>:</a:t>
                </a:r>
              </a:p>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1 : </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5</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 </m:t>
                      </m:r>
                      <m:r>
                        <a:rPr lang="en-US" sz="2200" b="0" i="0" smtClean="0">
                          <a:latin typeface="Cambria Math" panose="02040503050406030204" pitchFamily="18" charset="0"/>
                        </a:rPr>
                        <m:t>(</m:t>
                      </m:r>
                      <m:r>
                        <m:rPr>
                          <m:sty m:val="p"/>
                        </m:rPr>
                        <a:rPr lang="en-US" sz="2200" b="0" i="0" smtClean="0">
                          <a:latin typeface="Cambria Math" panose="02040503050406030204" pitchFamily="18" charset="0"/>
                        </a:rPr>
                        <m:t>gi</m:t>
                      </m:r>
                      <m:r>
                        <a:rPr lang="en-US" sz="2200" b="0" i="0" smtClean="0">
                          <a:latin typeface="Cambria Math" panose="02040503050406030204" pitchFamily="18" charset="0"/>
                        </a:rPr>
                        <m:t>ờ)</m:t>
                      </m:r>
                    </m:oMath>
                  </m:oMathPara>
                </a14:m>
                <a:endParaRPr lang="en-US" sz="2200" dirty="0">
                  <a:latin typeface="+mj-lt"/>
                </a:endParaRPr>
              </a:p>
            </p:txBody>
          </p:sp>
        </mc:Choice>
        <mc:Fallback xmlns="">
          <p:sp>
            <p:nvSpPr>
              <p:cNvPr id="6" name="Hộp Văn bản 5">
                <a:extLst>
                  <a:ext uri="{FF2B5EF4-FFF2-40B4-BE49-F238E27FC236}">
                    <a16:creationId xmlns:a16="http://schemas.microsoft.com/office/drawing/2014/main" id="{CB5ECEA4-1AE7-4F7E-2124-E41BE07F5735}"/>
                  </a:ext>
                </a:extLst>
              </p:cNvPr>
              <p:cNvSpPr txBox="1">
                <a:spLocks noRot="1" noChangeAspect="1" noMove="1" noResize="1" noEditPoints="1" noAdjustHandles="1" noChangeArrowheads="1" noChangeShapeType="1" noTextEdit="1"/>
              </p:cNvSpPr>
              <p:nvPr/>
            </p:nvSpPr>
            <p:spPr>
              <a:xfrm>
                <a:off x="1461612" y="3474339"/>
                <a:ext cx="6763700" cy="1073820"/>
              </a:xfrm>
              <a:prstGeom prst="rect">
                <a:avLst/>
              </a:prstGeom>
              <a:blipFill>
                <a:blip r:embed="rId5"/>
                <a:stretch>
                  <a:fillRect l="-1172" t="-3409"/>
                </a:stretch>
              </a:blipFill>
            </p:spPr>
            <p:txBody>
              <a:bodyPr/>
              <a:lstStyle/>
              <a:p>
                <a:r>
                  <a:rPr lang="en-US">
                    <a:noFill/>
                  </a:rPr>
                  <a:t> </a:t>
                </a:r>
              </a:p>
            </p:txBody>
          </p:sp>
        </mc:Fallback>
      </mc:AlternateContent>
      <p:pic>
        <p:nvPicPr>
          <p:cNvPr id="7" name="Picture 3">
            <a:extLst>
              <a:ext uri="{FF2B5EF4-FFF2-40B4-BE49-F238E27FC236}">
                <a16:creationId xmlns:a16="http://schemas.microsoft.com/office/drawing/2014/main" id="{DAC190F7-30F7-47F6-4F7A-4C4806530814}"/>
              </a:ext>
            </a:extLst>
          </p:cNvPr>
          <p:cNvPicPr>
            <a:picLocks noChangeAspect="1"/>
          </p:cNvPicPr>
          <p:nvPr/>
        </p:nvPicPr>
        <p:blipFill>
          <a:blip r:embed="rId6"/>
          <a:srcRect/>
          <a:stretch>
            <a:fillRect/>
          </a:stretch>
        </p:blipFill>
        <p:spPr>
          <a:xfrm>
            <a:off x="7199509" y="2604964"/>
            <a:ext cx="1944491" cy="2215944"/>
          </a:xfrm>
          <a:prstGeom prst="rect">
            <a:avLst/>
          </a:prstGeom>
        </p:spPr>
      </p:pic>
      <p:pic>
        <p:nvPicPr>
          <p:cNvPr id="8" name="Picture 4">
            <a:extLst>
              <a:ext uri="{FF2B5EF4-FFF2-40B4-BE49-F238E27FC236}">
                <a16:creationId xmlns:a16="http://schemas.microsoft.com/office/drawing/2014/main" id="{C754A792-7BA8-9762-A034-186A40DB04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697064">
            <a:off x="636224" y="2846213"/>
            <a:ext cx="447374" cy="2330071"/>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5" grpId="0"/>
      <p:bldP spid="6" grpId="0"/>
    </p:bldLst>
  </p:timing>
</p:sld>
</file>

<file path=ppt/theme/theme1.xml><?xml version="1.0" encoding="utf-8"?>
<a:theme xmlns:a="http://schemas.openxmlformats.org/drawingml/2006/main" name="Bianca template">
  <a:themeElements>
    <a:clrScheme name="Custom 347">
      <a:dk1>
        <a:srgbClr val="192D49"/>
      </a:dk1>
      <a:lt1>
        <a:srgbClr val="FFFFFF"/>
      </a:lt1>
      <a:dk2>
        <a:srgbClr val="9199A0"/>
      </a:dk2>
      <a:lt2>
        <a:srgbClr val="E0E8F0"/>
      </a:lt2>
      <a:accent1>
        <a:srgbClr val="5B87C8"/>
      </a:accent1>
      <a:accent2>
        <a:srgbClr val="9DC0EA"/>
      </a:accent2>
      <a:accent3>
        <a:srgbClr val="C5E0FE"/>
      </a:accent3>
      <a:accent4>
        <a:srgbClr val="F8DB51"/>
      </a:accent4>
      <a:accent5>
        <a:srgbClr val="F7A479"/>
      </a:accent5>
      <a:accent6>
        <a:srgbClr val="F37474"/>
      </a:accent6>
      <a:hlink>
        <a:srgbClr val="224C8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TotalTime>
  <Words>1163</Words>
  <Application>Microsoft Office PowerPoint</Application>
  <PresentationFormat>On-screen Show (16:9)</PresentationFormat>
  <Paragraphs>149</Paragraphs>
  <Slides>20</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Space Grotesk Light</vt:lpstr>
      <vt:lpstr>Calibri</vt:lpstr>
      <vt:lpstr>Wingdings</vt:lpstr>
      <vt:lpstr>Arial</vt:lpstr>
      <vt:lpstr>Cambria Math</vt:lpstr>
      <vt:lpstr>Times New Roman</vt:lpstr>
      <vt:lpstr>Bianca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Lê Thảo</dc:creator>
  <cp:lastModifiedBy>hanh nguyen</cp:lastModifiedBy>
  <cp:revision>14</cp:revision>
  <dcterms:modified xsi:type="dcterms:W3CDTF">2022-09-12T14:46:52Z</dcterms:modified>
</cp:coreProperties>
</file>