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58" r:id="rId2"/>
    <p:sldId id="279" r:id="rId3"/>
    <p:sldId id="348" r:id="rId4"/>
    <p:sldId id="341" r:id="rId5"/>
    <p:sldId id="342" r:id="rId6"/>
    <p:sldId id="344" r:id="rId7"/>
    <p:sldId id="345" r:id="rId8"/>
    <p:sldId id="362" r:id="rId9"/>
    <p:sldId id="346" r:id="rId10"/>
    <p:sldId id="314" r:id="rId11"/>
    <p:sldId id="330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65"/>
  </p:normalViewPr>
  <p:slideViewPr>
    <p:cSldViewPr snapToGrid="0" showGuides="1">
      <p:cViewPr varScale="1">
        <p:scale>
          <a:sx n="107" d="100"/>
          <a:sy n="107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om@web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9" y="-25398"/>
            <a:ext cx="2404533" cy="1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02" y="5651088"/>
            <a:ext cx="17058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38200" y="1114391"/>
            <a:ext cx="105664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Unit 3: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Community</a:t>
            </a:r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service </a:t>
            </a:r>
          </a:p>
        </p:txBody>
      </p:sp>
      <p:pic>
        <p:nvPicPr>
          <p:cNvPr id="5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" y="2"/>
            <a:ext cx="2113935" cy="15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" y="5609298"/>
            <a:ext cx="1728716" cy="1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510" y="2959926"/>
            <a:ext cx="4781612" cy="584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GB" sz="3200" b="1" dirty="0"/>
              <a:t>LESSON 6: SKILLS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436915" y="3982044"/>
            <a:ext cx="9211419" cy="1980710"/>
            <a:chOff x="2497241" y="4203676"/>
            <a:chExt cx="8516144" cy="1980710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5632022" y="4203676"/>
              <a:ext cx="5381363" cy="988145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last summer.</a:t>
              </a:r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497241" y="4353547"/>
              <a:ext cx="3089344" cy="779280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5713831" y="5324574"/>
              <a:ext cx="5149568" cy="859812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497241" y="5383566"/>
              <a:ext cx="3089343" cy="663679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32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073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32759" y="1865874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89239"/>
            <a:ext cx="2330929" cy="25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52738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038" y="2021423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rgbClr val="FF0000"/>
                </a:solidFill>
              </a:rPr>
              <a:t>Looking back &amp;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952567"/>
            <a:ext cx="3320593" cy="2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7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2" descr="Open Book Check Your Work! Teacher Stamp - Simply Stamps">
            <a:extLst>
              <a:ext uri="{FF2B5EF4-FFF2-40B4-BE49-F238E27FC236}">
                <a16:creationId xmlns:a16="http://schemas.microsoft.com/office/drawing/2014/main" id="{11ABFAB6-3976-4E08-BD33-AD48EBBB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4076"/>
          <a:stretch/>
        </p:blipFill>
        <p:spPr bwMode="auto">
          <a:xfrm>
            <a:off x="149988" y="722029"/>
            <a:ext cx="4348270" cy="21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42822" y="75698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C7819F-F8A8-4489-A48D-07E92DFB13C3}"/>
              </a:ext>
            </a:extLst>
          </p:cNvPr>
          <p:cNvSpPr txBox="1"/>
          <p:nvPr/>
        </p:nvSpPr>
        <p:spPr>
          <a:xfrm>
            <a:off x="4969191" y="340526"/>
            <a:ext cx="6707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plans for </a:t>
            </a:r>
            <a:r>
              <a:rPr lang="vi-VN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en-GB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activities next summer holiday?</a:t>
            </a:r>
            <a:endParaRPr lang="en-US" sz="4000" b="1" i="1" dirty="0">
              <a:solidFill>
                <a:srgbClr val="008A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3457" y="29212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.VnArial Narrow" pitchFamily="34" charset="0"/>
              </a:rPr>
              <a:t>* Example:</a:t>
            </a:r>
          </a:p>
          <a:p>
            <a:r>
              <a:rPr lang="en-GB" sz="2800" dirty="0">
                <a:latin typeface=".VnArial Narrow" pitchFamily="34" charset="0"/>
              </a:rPr>
              <a:t>- picking up litter</a:t>
            </a:r>
          </a:p>
          <a:p>
            <a:r>
              <a:rPr lang="en-GB" sz="2800" dirty="0">
                <a:latin typeface=".VnArial Narrow" pitchFamily="34" charset="0"/>
              </a:rPr>
              <a:t>- planting trees</a:t>
            </a:r>
          </a:p>
          <a:p>
            <a:r>
              <a:rPr lang="en-GB" sz="2800" dirty="0">
                <a:latin typeface=".VnArial Narrow" pitchFamily="34" charset="0"/>
              </a:rPr>
              <a:t>- donating old clothes, old books,….</a:t>
            </a:r>
          </a:p>
          <a:p>
            <a:r>
              <a:rPr lang="en-GB" sz="2800" dirty="0">
                <a:latin typeface=".VnArial Narrow" pitchFamily="34" charset="0"/>
              </a:rPr>
              <a:t>- tutoring poor children.</a:t>
            </a:r>
          </a:p>
          <a:p>
            <a:r>
              <a:rPr lang="en-GB" sz="2800" dirty="0">
                <a:latin typeface=".VnArial Narrow" pitchFamily="34" charset="0"/>
              </a:rPr>
              <a:t>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9097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3238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LISTENING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45677-1275-4550-AD79-E1BBBB580019}"/>
              </a:ext>
            </a:extLst>
          </p:cNvPr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to the elderly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82662-9654-46FB-A604-B19CA606C971}"/>
              </a:ext>
            </a:extLst>
          </p:cNvPr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up litter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CC3A-4A76-419A-8374-EE34AD3F3B59}"/>
              </a:ext>
            </a:extLst>
          </p:cNvPr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186" y="2302419"/>
            <a:ext cx="3554635" cy="2388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738370" y="427290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227584" y="526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280369" y="423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56721-BDB0-4750-97B5-07F2F0B93C66}"/>
              </a:ext>
            </a:extLst>
          </p:cNvPr>
          <p:cNvSpPr txBox="1"/>
          <p:nvPr/>
        </p:nvSpPr>
        <p:spPr>
          <a:xfrm>
            <a:off x="280369" y="1277577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54FBE-89AB-4972-A4EF-6C803BCEB577}"/>
              </a:ext>
            </a:extLst>
          </p:cNvPr>
          <p:cNvSpPr txBox="1"/>
          <p:nvPr/>
        </p:nvSpPr>
        <p:spPr>
          <a:xfrm>
            <a:off x="6446117" y="127757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A66CC-CC60-459A-9B6B-0889E1DEEDE8}"/>
              </a:ext>
            </a:extLst>
          </p:cNvPr>
          <p:cNvSpPr/>
          <p:nvPr/>
        </p:nvSpPr>
        <p:spPr>
          <a:xfrm>
            <a:off x="289252" y="3116249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2050A-D1D2-4381-95F2-86C107AC945B}"/>
              </a:ext>
            </a:extLst>
          </p:cNvPr>
          <p:cNvSpPr/>
          <p:nvPr/>
        </p:nvSpPr>
        <p:spPr>
          <a:xfrm>
            <a:off x="280369" y="4727452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6987A3-CFDA-401A-9FAF-73E442580862}"/>
              </a:ext>
            </a:extLst>
          </p:cNvPr>
          <p:cNvSpPr/>
          <p:nvPr/>
        </p:nvSpPr>
        <p:spPr>
          <a:xfrm>
            <a:off x="6446117" y="3093946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44AD1E-13B4-431B-B7C8-A0B32A1F2C28}"/>
              </a:ext>
            </a:extLst>
          </p:cNvPr>
          <p:cNvSpPr/>
          <p:nvPr/>
        </p:nvSpPr>
        <p:spPr>
          <a:xfrm>
            <a:off x="6446117" y="4188408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2623" y="122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4" y="41011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3989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296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777" y="1433075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8321F-0D2B-4F5D-B2AB-D70647450CA8}"/>
              </a:ext>
            </a:extLst>
          </p:cNvPr>
          <p:cNvSpPr txBox="1"/>
          <p:nvPr/>
        </p:nvSpPr>
        <p:spPr>
          <a:xfrm>
            <a:off x="9127561" y="2348582"/>
            <a:ext cx="1356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3A5C7-98D2-4EA0-B030-14B3C09FBF01}"/>
              </a:ext>
            </a:extLst>
          </p:cNvPr>
          <p:cNvSpPr txBox="1"/>
          <p:nvPr/>
        </p:nvSpPr>
        <p:spPr>
          <a:xfrm>
            <a:off x="7822354" y="3513344"/>
            <a:ext cx="2513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E8505-E671-4B92-85A4-B6A98F4D7F01}"/>
              </a:ext>
            </a:extLst>
          </p:cNvPr>
          <p:cNvSpPr txBox="1"/>
          <p:nvPr/>
        </p:nvSpPr>
        <p:spPr>
          <a:xfrm>
            <a:off x="8936749" y="5355459"/>
            <a:ext cx="1984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3611" y="351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6838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160115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Tom’s email to Nam 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8014" y="11728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0799" y="1070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17" y="1710813"/>
            <a:ext cx="5470761" cy="5039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66DD2-6BFB-4F8B-89EC-B005C6991AE6}"/>
              </a:ext>
            </a:extLst>
          </p:cNvPr>
          <p:cNvSpPr txBox="1"/>
          <p:nvPr/>
        </p:nvSpPr>
        <p:spPr>
          <a:xfrm>
            <a:off x="6584977" y="2652355"/>
            <a:ext cx="536913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2052" y="3373472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Tom  is writing to Nam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2052" y="4663488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School activities last summer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901" y="3924824"/>
            <a:ext cx="5383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 the email?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to-namwebmailcom-subject16570013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5936" y="165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60347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Tom 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7119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6092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62" y="1372913"/>
            <a:ext cx="6436006" cy="4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30851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Tom 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4169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314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4117" y="1343831"/>
            <a:ext cx="9011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OpenSans"/>
              </a:rPr>
              <a:t>To:</a:t>
            </a:r>
            <a:r>
              <a:rPr lang="en-GB" sz="24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GB" sz="2400" dirty="0" err="1">
                <a:solidFill>
                  <a:srgbClr val="336699"/>
                </a:solidFill>
                <a:latin typeface="OpenSans"/>
                <a:hlinkClick r:id="rId3"/>
              </a:rPr>
              <a:t>tom@webmail.com</a:t>
            </a:r>
            <a:endParaRPr lang="en-GB" sz="2400" dirty="0">
              <a:solidFill>
                <a:srgbClr val="000000"/>
              </a:solidFill>
              <a:latin typeface="OpenSans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OpenSans"/>
              </a:rPr>
              <a:t>Subject:</a:t>
            </a:r>
            <a:r>
              <a:rPr lang="en-GB" sz="2400" dirty="0">
                <a:solidFill>
                  <a:srgbClr val="000000"/>
                </a:solidFill>
                <a:latin typeface="OpenSans"/>
              </a:rPr>
              <a:t> School activities last summer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Dear Tom,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latin typeface="OpenSans"/>
              </a:rPr>
              <a:t>Things are good. We also did some interesting activities last summer. </a:t>
            </a:r>
            <a:r>
              <a:rPr lang="en-GB" sz="2400" i="1" dirty="0">
                <a:solidFill>
                  <a:srgbClr val="000000"/>
                </a:solidFill>
                <a:latin typeface="OpenSans"/>
              </a:rPr>
              <a:t>Latest here on Sunday, I and my brother donated books and clothes for a charity organization. In here, I met the orphan’s children. I played with them. Then I gave candies to them. They were all very happy and so did I.</a:t>
            </a:r>
          </a:p>
          <a:p>
            <a:r>
              <a:rPr lang="en-GB" sz="2400" i="1" dirty="0">
                <a:solidFill>
                  <a:srgbClr val="000000"/>
                </a:solidFill>
                <a:latin typeface="OpenSans"/>
              </a:rPr>
              <a:t>Please write back to me.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See you soon,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Nam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73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POST-LISTENING &amp; WRITING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3545</TotalTime>
  <Words>511</Words>
  <Application>Microsoft Macintosh PowerPoint</Application>
  <PresentationFormat>Widescreen</PresentationFormat>
  <Paragraphs>77</Paragraphs>
  <Slides>12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.VnArial Narrow</vt:lpstr>
      <vt:lpstr>.VnAristote</vt:lpstr>
      <vt:lpstr>Arial</vt:lpstr>
      <vt:lpstr>Calibri</vt:lpstr>
      <vt:lpstr>Calibri (Body)</vt:lpstr>
      <vt:lpstr>Century Schoolbook</vt:lpstr>
      <vt:lpstr>Myriad Pro</vt:lpstr>
      <vt:lpstr>OpenSans</vt:lpstr>
      <vt:lpstr>Times New Roman</vt:lpstr>
      <vt:lpstr>UVN Bay Buom Nang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210</cp:revision>
  <dcterms:created xsi:type="dcterms:W3CDTF">2020-12-09T02:04:09Z</dcterms:created>
  <dcterms:modified xsi:type="dcterms:W3CDTF">2023-07-20T16:44:21Z</dcterms:modified>
</cp:coreProperties>
</file>