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45"/>
  </p:notesMasterIdLst>
  <p:sldIdLst>
    <p:sldId id="260" r:id="rId2"/>
    <p:sldId id="256" r:id="rId3"/>
    <p:sldId id="262" r:id="rId4"/>
    <p:sldId id="258" r:id="rId5"/>
    <p:sldId id="271" r:id="rId6"/>
    <p:sldId id="303" r:id="rId7"/>
    <p:sldId id="294" r:id="rId8"/>
    <p:sldId id="316" r:id="rId9"/>
    <p:sldId id="292" r:id="rId10"/>
    <p:sldId id="304" r:id="rId11"/>
    <p:sldId id="311" r:id="rId12"/>
    <p:sldId id="305" r:id="rId13"/>
    <p:sldId id="291" r:id="rId14"/>
    <p:sldId id="312" r:id="rId15"/>
    <p:sldId id="306" r:id="rId16"/>
    <p:sldId id="313" r:id="rId17"/>
    <p:sldId id="295" r:id="rId18"/>
    <p:sldId id="307" r:id="rId19"/>
    <p:sldId id="314" r:id="rId20"/>
    <p:sldId id="293" r:id="rId21"/>
    <p:sldId id="308" r:id="rId22"/>
    <p:sldId id="309" r:id="rId23"/>
    <p:sldId id="310" r:id="rId24"/>
    <p:sldId id="315" r:id="rId25"/>
    <p:sldId id="299" r:id="rId26"/>
    <p:sldId id="280" r:id="rId27"/>
    <p:sldId id="278" r:id="rId28"/>
    <p:sldId id="276" r:id="rId29"/>
    <p:sldId id="282" r:id="rId30"/>
    <p:sldId id="279" r:id="rId31"/>
    <p:sldId id="300" r:id="rId32"/>
    <p:sldId id="277" r:id="rId33"/>
    <p:sldId id="272" r:id="rId34"/>
    <p:sldId id="274" r:id="rId35"/>
    <p:sldId id="275" r:id="rId36"/>
    <p:sldId id="259" r:id="rId37"/>
    <p:sldId id="270" r:id="rId38"/>
    <p:sldId id="284" r:id="rId39"/>
    <p:sldId id="286" r:id="rId40"/>
    <p:sldId id="287" r:id="rId41"/>
    <p:sldId id="285" r:id="rId42"/>
    <p:sldId id="301" r:id="rId43"/>
    <p:sldId id="288"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1380"/>
    <a:srgbClr val="FF66CC"/>
    <a:srgbClr val="CD198D"/>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428" autoAdjust="0"/>
  </p:normalViewPr>
  <p:slideViewPr>
    <p:cSldViewPr>
      <p:cViewPr>
        <p:scale>
          <a:sx n="66" d="100"/>
          <a:sy n="66" d="100"/>
        </p:scale>
        <p:origin x="-948" y="-16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1A1670C-E0A3-4EE5-984A-5AAB19AA9720}" type="datetimeFigureOut">
              <a:rPr lang="en-US" smtClean="0"/>
              <a:t>6/12/2020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9557D95-4F99-4FEF-8DFE-A36CC93DB4AC}" type="slidenum">
              <a:rPr lang="en-US" smtClean="0"/>
              <a:t>‹#›</a:t>
            </a:fld>
            <a:endParaRPr lang="en-US"/>
          </a:p>
        </p:txBody>
      </p:sp>
    </p:spTree>
    <p:extLst>
      <p:ext uri="{BB962C8B-B14F-4D97-AF65-F5344CB8AC3E}">
        <p14:creationId xmlns:p14="http://schemas.microsoft.com/office/powerpoint/2010/main" val="31778493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1E7196B2-DF7E-48EA-8A3F-134CFEAF0783}" type="slidenum">
              <a:rPr lang="en-US">
                <a:solidFill>
                  <a:prstClr val="black"/>
                </a:solidFill>
                <a:latin typeface="Arial" charset="0"/>
              </a:rPr>
              <a:pPr/>
              <a:t>9</a:t>
            </a:fld>
            <a:endParaRPr lang="en-US" dirty="0">
              <a:solidFill>
                <a:prstClr val="black"/>
              </a:solidFill>
              <a:latin typeface="Arial" charset="0"/>
            </a:endParaRPr>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557D95-4F99-4FEF-8DFE-A36CC93DB4AC}" type="slidenum">
              <a:rPr lang="en-US" smtClean="0"/>
              <a:t>10</a:t>
            </a:fld>
            <a:endParaRPr lang="en-US" dirty="0"/>
          </a:p>
        </p:txBody>
      </p:sp>
    </p:spTree>
    <p:extLst>
      <p:ext uri="{BB962C8B-B14F-4D97-AF65-F5344CB8AC3E}">
        <p14:creationId xmlns:p14="http://schemas.microsoft.com/office/powerpoint/2010/main" val="32821763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279744EE-70D2-468B-B0D9-420F0DF90D22}" type="slidenum">
              <a:rPr lang="en-US">
                <a:solidFill>
                  <a:prstClr val="black"/>
                </a:solidFill>
                <a:latin typeface="Arial" charset="0"/>
              </a:rPr>
              <a:pPr/>
              <a:t>12</a:t>
            </a:fld>
            <a:endParaRPr lang="en-US">
              <a:solidFill>
                <a:prstClr val="black"/>
              </a:solidFill>
              <a:latin typeface="Arial" charset="0"/>
            </a:endParaRPr>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0B300C63-980A-46B4-B2F6-D8AA2AC7F51E}" type="slidenum">
              <a:rPr lang="en-US" smtClean="0">
                <a:latin typeface="Arial" pitchFamily="34" charset="0"/>
              </a:rPr>
              <a:pPr/>
              <a:t>29</a:t>
            </a:fld>
            <a:endParaRPr lang="en-US" smtClean="0">
              <a:latin typeface="Arial" pitchFamily="34" charset="0"/>
            </a:endParaRPr>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557D95-4F99-4FEF-8DFE-A36CC93DB4AC}" type="slidenum">
              <a:rPr lang="en-US" smtClean="0"/>
              <a:t>39</a:t>
            </a:fld>
            <a:endParaRPr lang="en-US"/>
          </a:p>
        </p:txBody>
      </p:sp>
    </p:spTree>
    <p:extLst>
      <p:ext uri="{BB962C8B-B14F-4D97-AF65-F5344CB8AC3E}">
        <p14:creationId xmlns:p14="http://schemas.microsoft.com/office/powerpoint/2010/main" val="24346070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2ABFADB7-414E-4A99-BF5F-E9BCE6714F56}"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5862215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6F1B541-49B8-4B34-8496-8C64449D8817}"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3251690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94567782-593F-4CF6-9290-3E21B3E0793D}"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1912999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ABE8359F-2D02-4D2C-B3BD-7C5DCA6D9881}"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1879784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CBB8D221-EFE8-4CC6-8406-F227B3BEC750}"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8063036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AC061D24-482E-4E59-B43F-C8CF01AB745E}"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8364538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42E8368-F903-4A84-9636-D1129E5F8C97}"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7573861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501B0E48-3672-4562-81FC-4ABA33D704BB}"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1643983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a:defRPr/>
            </a:pP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a:defRPr/>
            </a:pPr>
            <a:fld id="{706DD1BC-B0AB-400D-A222-0C89DD1B4CC4}"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2494982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EA03D48A-EF50-4E2B-9BFA-6CCE4AF01334}"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6434286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135DB281-559D-4FA8-91E1-A3F519EFD6F3}"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2584131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0" fontAlgn="base" hangingPunct="0">
              <a:spcBef>
                <a:spcPct val="0"/>
              </a:spcBef>
              <a:spcAft>
                <a:spcPct val="0"/>
              </a:spcAft>
              <a:defRPr/>
            </a:pPr>
            <a:endParaRPr lang="en-US">
              <a:solidFill>
                <a:prstClr val="black">
                  <a:tint val="75000"/>
                </a:prstClr>
              </a:solidFill>
              <a:latin typeface="Tahoma" pitchFamily="34"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0" fontAlgn="base" hangingPunct="0">
              <a:spcBef>
                <a:spcPct val="0"/>
              </a:spcBef>
              <a:spcAft>
                <a:spcPct val="0"/>
              </a:spcAft>
              <a:defRPr/>
            </a:pPr>
            <a:endParaRPr lang="en-US">
              <a:solidFill>
                <a:prstClr val="black">
                  <a:tint val="75000"/>
                </a:prstClr>
              </a:solidFill>
              <a:latin typeface="Tahoma" pitchFamily="34"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0" fontAlgn="base" hangingPunct="0">
              <a:spcBef>
                <a:spcPct val="0"/>
              </a:spcBef>
              <a:spcAft>
                <a:spcPct val="0"/>
              </a:spcAft>
              <a:defRPr/>
            </a:pPr>
            <a:fld id="{C10D8A07-734C-4EC8-B8F8-D47403859F00}" type="slidenum">
              <a:rPr lang="en-US" smtClean="0">
                <a:solidFill>
                  <a:prstClr val="black">
                    <a:tint val="75000"/>
                  </a:prstClr>
                </a:solidFill>
                <a:latin typeface="Tahoma" pitchFamily="34" charset="0"/>
              </a:rPr>
              <a:pPr eaLnBrk="0" fontAlgn="base" hangingPunct="0">
                <a:spcBef>
                  <a:spcPct val="0"/>
                </a:spcBef>
                <a:spcAft>
                  <a:spcPct val="0"/>
                </a:spcAft>
                <a:defRPr/>
              </a:pPr>
              <a:t>‹#›</a:t>
            </a:fld>
            <a:endParaRPr lang="en-US">
              <a:solidFill>
                <a:prstClr val="black">
                  <a:tint val="75000"/>
                </a:prstClr>
              </a:solidFill>
              <a:latin typeface="Tahoma" pitchFamily="34" charset="0"/>
            </a:endParaRPr>
          </a:p>
        </p:txBody>
      </p:sp>
    </p:spTree>
    <p:extLst>
      <p:ext uri="{BB962C8B-B14F-4D97-AF65-F5344CB8AC3E}">
        <p14:creationId xmlns:p14="http://schemas.microsoft.com/office/powerpoint/2010/main" val="2231984934"/>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image" Target="../media/image26.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 Id="rId5" Type="http://schemas.openxmlformats.org/officeDocument/2006/relationships/image" Target="../media/image33.jpeg"/><Relationship Id="rId4" Type="http://schemas.openxmlformats.org/officeDocument/2006/relationships/image" Target="../media/image32.jpeg"/></Relationships>
</file>

<file path=ppt/slides/_rels/slide2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9.jpeg"/><Relationship Id="rId7" Type="http://schemas.openxmlformats.org/officeDocument/2006/relationships/image" Target="../media/image43.jpeg"/><Relationship Id="rId2" Type="http://schemas.openxmlformats.org/officeDocument/2006/relationships/image" Target="../media/image38.jpeg"/><Relationship Id="rId1" Type="http://schemas.openxmlformats.org/officeDocument/2006/relationships/slideLayout" Target="../slideLayouts/slideLayout2.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jpeg"/></Relationships>
</file>

<file path=ppt/slides/_rels/slide29.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46.png"/><Relationship Id="rId4" Type="http://schemas.openxmlformats.org/officeDocument/2006/relationships/image" Target="../media/image45.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2.xml"/><Relationship Id="rId5" Type="http://schemas.openxmlformats.org/officeDocument/2006/relationships/image" Target="../media/image50.png"/><Relationship Id="rId4" Type="http://schemas.openxmlformats.org/officeDocument/2006/relationships/image" Target="../media/image49.png"/></Relationships>
</file>

<file path=ppt/slides/_rels/slide31.xml.rels><?xml version="1.0" encoding="UTF-8" standalone="yes"?>
<Relationships xmlns="http://schemas.openxmlformats.org/package/2006/relationships"><Relationship Id="rId3" Type="http://schemas.openxmlformats.org/officeDocument/2006/relationships/image" Target="../media/image52.jpeg"/><Relationship Id="rId7" Type="http://schemas.openxmlformats.org/officeDocument/2006/relationships/image" Target="../media/image56.jpeg"/><Relationship Id="rId2" Type="http://schemas.openxmlformats.org/officeDocument/2006/relationships/image" Target="../media/image51.jpeg"/><Relationship Id="rId1" Type="http://schemas.openxmlformats.org/officeDocument/2006/relationships/slideLayout" Target="../slideLayouts/slideLayout2.xml"/><Relationship Id="rId6" Type="http://schemas.openxmlformats.org/officeDocument/2006/relationships/image" Target="../media/image55.jpeg"/><Relationship Id="rId5" Type="http://schemas.openxmlformats.org/officeDocument/2006/relationships/image" Target="../media/image54.jpeg"/><Relationship Id="rId4" Type="http://schemas.openxmlformats.org/officeDocument/2006/relationships/image" Target="../media/image53.jpeg"/></Relationships>
</file>

<file path=ppt/slides/_rels/slide32.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2.xml"/><Relationship Id="rId6" Type="http://schemas.openxmlformats.org/officeDocument/2006/relationships/image" Target="../media/image61.jpeg"/><Relationship Id="rId5" Type="http://schemas.openxmlformats.org/officeDocument/2006/relationships/image" Target="../media/image60.jpeg"/><Relationship Id="rId4" Type="http://schemas.openxmlformats.org/officeDocument/2006/relationships/image" Target="../media/image59.jpeg"/></Relationships>
</file>

<file path=ppt/slides/_rels/slide33.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jpeg"/><Relationship Id="rId1" Type="http://schemas.openxmlformats.org/officeDocument/2006/relationships/slideLayout" Target="../slideLayouts/slideLayout2.xml"/><Relationship Id="rId6" Type="http://schemas.openxmlformats.org/officeDocument/2006/relationships/image" Target="../media/image66.png"/><Relationship Id="rId5" Type="http://schemas.openxmlformats.org/officeDocument/2006/relationships/image" Target="../media/image65.jpeg"/><Relationship Id="rId4" Type="http://schemas.openxmlformats.org/officeDocument/2006/relationships/image" Target="../media/image64.jpeg"/></Relationships>
</file>

<file path=ppt/slides/_rels/slide34.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67.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70.jpeg"/><Relationship Id="rId7" Type="http://schemas.openxmlformats.org/officeDocument/2006/relationships/image" Target="../media/image74.jpeg"/><Relationship Id="rId2" Type="http://schemas.openxmlformats.org/officeDocument/2006/relationships/image" Target="../media/image69.jpeg"/><Relationship Id="rId1" Type="http://schemas.openxmlformats.org/officeDocument/2006/relationships/slideLayout" Target="../slideLayouts/slideLayout2.xml"/><Relationship Id="rId6" Type="http://schemas.openxmlformats.org/officeDocument/2006/relationships/image" Target="../media/image73.jpeg"/><Relationship Id="rId5" Type="http://schemas.openxmlformats.org/officeDocument/2006/relationships/image" Target="../media/image72.png"/><Relationship Id="rId4" Type="http://schemas.openxmlformats.org/officeDocument/2006/relationships/image" Target="../media/image71.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image" Target="../media/image81.png"/><Relationship Id="rId13" Type="http://schemas.openxmlformats.org/officeDocument/2006/relationships/image" Target="../media/image86.png"/><Relationship Id="rId18" Type="http://schemas.openxmlformats.org/officeDocument/2006/relationships/image" Target="../media/image91.png"/><Relationship Id="rId26" Type="http://schemas.openxmlformats.org/officeDocument/2006/relationships/image" Target="../media/image99.png"/><Relationship Id="rId3" Type="http://schemas.openxmlformats.org/officeDocument/2006/relationships/image" Target="../media/image76.png"/><Relationship Id="rId21" Type="http://schemas.openxmlformats.org/officeDocument/2006/relationships/image" Target="../media/image94.png"/><Relationship Id="rId7" Type="http://schemas.openxmlformats.org/officeDocument/2006/relationships/image" Target="../media/image80.png"/><Relationship Id="rId12" Type="http://schemas.openxmlformats.org/officeDocument/2006/relationships/image" Target="../media/image85.png"/><Relationship Id="rId17" Type="http://schemas.openxmlformats.org/officeDocument/2006/relationships/image" Target="../media/image90.png"/><Relationship Id="rId25" Type="http://schemas.openxmlformats.org/officeDocument/2006/relationships/image" Target="../media/image98.png"/><Relationship Id="rId2" Type="http://schemas.openxmlformats.org/officeDocument/2006/relationships/image" Target="../media/image75.png"/><Relationship Id="rId16" Type="http://schemas.openxmlformats.org/officeDocument/2006/relationships/image" Target="../media/image89.png"/><Relationship Id="rId20" Type="http://schemas.openxmlformats.org/officeDocument/2006/relationships/image" Target="../media/image93.png"/><Relationship Id="rId29" Type="http://schemas.openxmlformats.org/officeDocument/2006/relationships/image" Target="../media/image102.png"/><Relationship Id="rId1" Type="http://schemas.openxmlformats.org/officeDocument/2006/relationships/slideLayout" Target="../slideLayouts/slideLayout2.xml"/><Relationship Id="rId6" Type="http://schemas.openxmlformats.org/officeDocument/2006/relationships/image" Target="../media/image79.png"/><Relationship Id="rId11" Type="http://schemas.openxmlformats.org/officeDocument/2006/relationships/image" Target="../media/image84.png"/><Relationship Id="rId24" Type="http://schemas.openxmlformats.org/officeDocument/2006/relationships/image" Target="../media/image97.png"/><Relationship Id="rId32" Type="http://schemas.openxmlformats.org/officeDocument/2006/relationships/image" Target="../media/image105.png"/><Relationship Id="rId5" Type="http://schemas.openxmlformats.org/officeDocument/2006/relationships/image" Target="../media/image78.png"/><Relationship Id="rId15" Type="http://schemas.openxmlformats.org/officeDocument/2006/relationships/image" Target="../media/image88.png"/><Relationship Id="rId23" Type="http://schemas.openxmlformats.org/officeDocument/2006/relationships/image" Target="../media/image96.png"/><Relationship Id="rId28" Type="http://schemas.openxmlformats.org/officeDocument/2006/relationships/image" Target="../media/image101.png"/><Relationship Id="rId10" Type="http://schemas.openxmlformats.org/officeDocument/2006/relationships/image" Target="../media/image83.png"/><Relationship Id="rId19" Type="http://schemas.openxmlformats.org/officeDocument/2006/relationships/image" Target="../media/image92.png"/><Relationship Id="rId31" Type="http://schemas.openxmlformats.org/officeDocument/2006/relationships/image" Target="../media/image104.png"/><Relationship Id="rId4" Type="http://schemas.openxmlformats.org/officeDocument/2006/relationships/image" Target="../media/image77.png"/><Relationship Id="rId9" Type="http://schemas.openxmlformats.org/officeDocument/2006/relationships/image" Target="../media/image82.png"/><Relationship Id="rId14" Type="http://schemas.openxmlformats.org/officeDocument/2006/relationships/image" Target="../media/image87.png"/><Relationship Id="rId22" Type="http://schemas.openxmlformats.org/officeDocument/2006/relationships/image" Target="../media/image95.png"/><Relationship Id="rId27" Type="http://schemas.openxmlformats.org/officeDocument/2006/relationships/image" Target="../media/image100.png"/><Relationship Id="rId30" Type="http://schemas.openxmlformats.org/officeDocument/2006/relationships/image" Target="../media/image103.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07.gif"/><Relationship Id="rId2" Type="http://schemas.openxmlformats.org/officeDocument/2006/relationships/image" Target="../media/image106.gif"/><Relationship Id="rId1" Type="http://schemas.openxmlformats.org/officeDocument/2006/relationships/slideLayout" Target="../slideLayouts/slideLayout7.xml"/><Relationship Id="rId5" Type="http://schemas.openxmlformats.org/officeDocument/2006/relationships/image" Target="../media/image109.gif"/><Relationship Id="rId4" Type="http://schemas.openxmlformats.org/officeDocument/2006/relationships/image" Target="../media/image108.gif"/></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gif"/><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1676400" y="304800"/>
            <a:ext cx="5029200" cy="9906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u="sng" dirty="0" smtClean="0">
                <a:solidFill>
                  <a:srgbClr val="CC3300"/>
                </a:solidFill>
                <a:latin typeface="Segoe Print" pitchFamily="2" charset="0"/>
                <a:cs typeface="Times New Roman" pitchFamily="18" charset="0"/>
              </a:rPr>
              <a:t>Kiểm tra bài cũ </a:t>
            </a:r>
            <a:endParaRPr lang="en-US" b="1" u="sng" dirty="0">
              <a:solidFill>
                <a:srgbClr val="CC3300"/>
              </a:solidFill>
              <a:latin typeface="Segoe Print" pitchFamily="2" charset="0"/>
              <a:cs typeface="Times New Roman" pitchFamily="18" charset="0"/>
            </a:endParaRPr>
          </a:p>
        </p:txBody>
      </p:sp>
      <p:sp>
        <p:nvSpPr>
          <p:cNvPr id="5" name="TextBox 4"/>
          <p:cNvSpPr txBox="1"/>
          <p:nvPr/>
        </p:nvSpPr>
        <p:spPr>
          <a:xfrm>
            <a:off x="228600" y="1600200"/>
            <a:ext cx="8610600" cy="523220"/>
          </a:xfrm>
          <a:prstGeom prst="rect">
            <a:avLst/>
          </a:prstGeom>
          <a:noFill/>
        </p:spPr>
        <p:txBody>
          <a:bodyPr wrap="square" rtlCol="0">
            <a:spAutoFit/>
          </a:bodyPr>
          <a:lstStyle/>
          <a:p>
            <a:r>
              <a:rPr lang="en-US" sz="2800" b="1" dirty="0" smtClean="0">
                <a:solidFill>
                  <a:srgbClr val="C00000"/>
                </a:solidFill>
                <a:latin typeface="Times New Roman" pitchFamily="18" charset="0"/>
                <a:cs typeface="Times New Roman" pitchFamily="18" charset="0"/>
              </a:rPr>
              <a:t>Câu: Nêu các xu thế phát triển của thế giới ngày nay?</a:t>
            </a:r>
            <a:endParaRPr lang="en-US" sz="2800" b="1" dirty="0">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val="10024511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istrator\Desktop\asimo-tu-hao-cong-nghe-cua-nguoi-nhat-hinh-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19075"/>
            <a:ext cx="2590800" cy="450532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59327" y="4823618"/>
            <a:ext cx="2694709" cy="1477328"/>
          </a:xfrm>
          <a:prstGeom prst="rect">
            <a:avLst/>
          </a:prstGeom>
          <a:noFill/>
        </p:spPr>
        <p:txBody>
          <a:bodyPr wrap="square" rtlCol="0">
            <a:spAutoFit/>
          </a:bodyPr>
          <a:lstStyle/>
          <a:p>
            <a:pPr algn="just"/>
            <a:r>
              <a:rPr lang="en-US" b="1" dirty="0" smtClean="0">
                <a:solidFill>
                  <a:srgbClr val="FF0000"/>
                </a:solidFill>
                <a:latin typeface="Times New Roman" pitchFamily="18" charset="0"/>
                <a:cs typeface="Times New Roman" pitchFamily="18" charset="0"/>
              </a:rPr>
              <a:t>Rô-bôt ASIMO, rô-bốt đầu tiên có khả năng leo cầu thang, làm việc độc lập, có thề được điều khiển bằng giọng nói</a:t>
            </a:r>
            <a:endParaRPr lang="en-US" b="1" dirty="0">
              <a:solidFill>
                <a:srgbClr val="FF0000"/>
              </a:solidFill>
              <a:latin typeface="Times New Roman" pitchFamily="18" charset="0"/>
              <a:cs typeface="Times New Roman" pitchFamily="18" charset="0"/>
            </a:endParaRPr>
          </a:p>
        </p:txBody>
      </p:sp>
      <p:pic>
        <p:nvPicPr>
          <p:cNvPr id="3" name="Picture 2" descr="C:\Users\Administrator\Desktop\2679097_Tinhte.vn-Toshiba-robot-CES-2015-1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88672" y="219075"/>
            <a:ext cx="3120736" cy="453303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888672" y="4746674"/>
            <a:ext cx="2860964" cy="1631216"/>
          </a:xfrm>
          <a:prstGeom prst="rect">
            <a:avLst/>
          </a:prstGeom>
          <a:noFill/>
        </p:spPr>
        <p:txBody>
          <a:bodyPr wrap="square" rtlCol="0">
            <a:spAutoFit/>
          </a:bodyPr>
          <a:lstStyle/>
          <a:p>
            <a:pPr algn="just"/>
            <a:r>
              <a:rPr lang="en-US" sz="2000" b="1" dirty="0" smtClean="0">
                <a:solidFill>
                  <a:srgbClr val="002060"/>
                </a:solidFill>
                <a:latin typeface="Times New Roman" pitchFamily="18" charset="0"/>
                <a:cs typeface="Times New Roman" pitchFamily="18" charset="0"/>
              </a:rPr>
              <a:t>Rô-bốt Chihira Aico, có thể ch</a:t>
            </a:r>
            <a:r>
              <a:rPr lang="vi-VN" sz="2000" b="1" dirty="0" smtClean="0">
                <a:solidFill>
                  <a:srgbClr val="002060"/>
                </a:solidFill>
                <a:latin typeface="Times New Roman" pitchFamily="18" charset="0"/>
                <a:cs typeface="Times New Roman" pitchFamily="18" charset="0"/>
              </a:rPr>
              <a:t>uyển động linh hoạt, có thể cười, khó</a:t>
            </a:r>
            <a:r>
              <a:rPr lang="en-US" sz="2000" b="1" dirty="0" smtClean="0">
                <a:solidFill>
                  <a:srgbClr val="002060"/>
                </a:solidFill>
                <a:latin typeface="Times New Roman" pitchFamily="18" charset="0"/>
                <a:cs typeface="Times New Roman" pitchFamily="18" charset="0"/>
              </a:rPr>
              <a:t>c</a:t>
            </a:r>
            <a:r>
              <a:rPr lang="vi-VN" sz="2000" b="1" dirty="0" smtClean="0">
                <a:solidFill>
                  <a:srgbClr val="002060"/>
                </a:solidFill>
                <a:latin typeface="Times New Roman" pitchFamily="18" charset="0"/>
                <a:cs typeface="Times New Roman" pitchFamily="18" charset="0"/>
              </a:rPr>
              <a:t> và thể hiện nhiều trạng thái khác nhau </a:t>
            </a:r>
            <a:r>
              <a:rPr lang="en-US" sz="2000" b="1" dirty="0" smtClean="0">
                <a:solidFill>
                  <a:srgbClr val="002060"/>
                </a:solidFill>
                <a:latin typeface="Times New Roman" pitchFamily="18" charset="0"/>
                <a:cs typeface="Times New Roman" pitchFamily="18" charset="0"/>
              </a:rPr>
              <a:t> </a:t>
            </a:r>
            <a:endParaRPr lang="en-US" sz="2000" b="1" dirty="0">
              <a:solidFill>
                <a:srgbClr val="002060"/>
              </a:solidFill>
              <a:latin typeface="Times New Roman" pitchFamily="18" charset="0"/>
              <a:cs typeface="Times New Roman" pitchFamily="18" charset="0"/>
            </a:endParaRPr>
          </a:p>
        </p:txBody>
      </p:sp>
      <p:pic>
        <p:nvPicPr>
          <p:cNvPr id="7" name="Picture 3" descr="sieumaytinh Roadrunner cua IBM"/>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74772" y="119856"/>
            <a:ext cx="3169228" cy="4703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6172200" y="4876800"/>
            <a:ext cx="2667000" cy="1477328"/>
          </a:xfrm>
          <a:prstGeom prst="rect">
            <a:avLst/>
          </a:prstGeom>
          <a:noFill/>
        </p:spPr>
        <p:txBody>
          <a:bodyPr wrap="square" rtlCol="0">
            <a:spAutoFit/>
          </a:bodyPr>
          <a:lstStyle/>
          <a:p>
            <a:r>
              <a:rPr lang="vi-VN" b="1" dirty="0" smtClean="0">
                <a:solidFill>
                  <a:srgbClr val="C00000"/>
                </a:solidFill>
                <a:latin typeface="Times New Roman" pitchFamily="18" charset="0"/>
                <a:cs typeface="Times New Roman" pitchFamily="18" charset="0"/>
              </a:rPr>
              <a:t>‘Siêu máy tính’ Roadrunner của hãng IBM có thề thực hiện 1,027 triệu tỉ phép tính/ giây</a:t>
            </a:r>
            <a:endParaRPr lang="en-US" b="1" dirty="0">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val="108791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ipe(down)">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down)">
                                      <p:cBhvr>
                                        <p:cTn id="25" dur="5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circle(in)">
                                      <p:cBhvr>
                                        <p:cTn id="30" dur="20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circle(in)">
                                      <p:cBhvr>
                                        <p:cTn id="35"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577442443"/>
              </p:ext>
            </p:extLst>
          </p:nvPr>
        </p:nvGraphicFramePr>
        <p:xfrm>
          <a:off x="171450" y="162650"/>
          <a:ext cx="8896350" cy="6424160"/>
        </p:xfrm>
        <a:graphic>
          <a:graphicData uri="http://schemas.openxmlformats.org/drawingml/2006/table">
            <a:tbl>
              <a:tblPr firstRow="1" bandRow="1">
                <a:tableStyleId>{E8B1032C-EA38-4F05-BA0D-38AFFFC7BED3}</a:tableStyleId>
              </a:tblPr>
              <a:tblGrid>
                <a:gridCol w="2952750"/>
                <a:gridCol w="5943600"/>
              </a:tblGrid>
              <a:tr h="394704">
                <a:tc>
                  <a:txBody>
                    <a:bodyPr/>
                    <a:lstStyle/>
                    <a:p>
                      <a:pPr algn="ctr"/>
                      <a:r>
                        <a:rPr lang="en-US" sz="2400" dirty="0" smtClean="0">
                          <a:solidFill>
                            <a:srgbClr val="FF0000"/>
                          </a:solidFill>
                          <a:latin typeface="Times New Roman" pitchFamily="18" charset="0"/>
                          <a:cs typeface="Times New Roman" pitchFamily="18" charset="0"/>
                        </a:rPr>
                        <a:t>Lĩnh</a:t>
                      </a:r>
                      <a:r>
                        <a:rPr lang="en-US" sz="2400" baseline="0" dirty="0" smtClean="0">
                          <a:solidFill>
                            <a:srgbClr val="FF0000"/>
                          </a:solidFill>
                          <a:latin typeface="Times New Roman" pitchFamily="18" charset="0"/>
                          <a:cs typeface="Times New Roman" pitchFamily="18" charset="0"/>
                        </a:rPr>
                        <a:t> vực</a:t>
                      </a:r>
                      <a:endParaRPr lang="en-US" sz="2400" b="1" dirty="0">
                        <a:solidFill>
                          <a:srgbClr val="FF0000"/>
                        </a:solidFill>
                        <a:latin typeface="Times New Roman" pitchFamily="18" charset="0"/>
                        <a:cs typeface="Times New Roman" pitchFamily="18"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2400" dirty="0" smtClean="0">
                          <a:solidFill>
                            <a:srgbClr val="FF0000"/>
                          </a:solidFill>
                          <a:latin typeface="Times New Roman" pitchFamily="18" charset="0"/>
                          <a:cs typeface="Times New Roman" pitchFamily="18" charset="0"/>
                        </a:rPr>
                        <a:t>Thành</a:t>
                      </a:r>
                      <a:r>
                        <a:rPr lang="en-US" sz="2400" baseline="0" dirty="0" smtClean="0">
                          <a:solidFill>
                            <a:srgbClr val="FF0000"/>
                          </a:solidFill>
                          <a:latin typeface="Times New Roman" pitchFamily="18" charset="0"/>
                          <a:cs typeface="Times New Roman" pitchFamily="18" charset="0"/>
                        </a:rPr>
                        <a:t> tựu</a:t>
                      </a:r>
                      <a:endParaRPr lang="en-US" sz="2400" b="1" dirty="0">
                        <a:solidFill>
                          <a:srgbClr val="FF0000"/>
                        </a:solidFill>
                        <a:latin typeface="Times New Roman" pitchFamily="18" charset="0"/>
                        <a:cs typeface="Times New Roman" pitchFamily="18"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40000"/>
                        <a:lumOff val="60000"/>
                      </a:schemeClr>
                    </a:solidFill>
                  </a:tcPr>
                </a:tc>
              </a:tr>
              <a:tr h="1371600">
                <a:tc>
                  <a:txBody>
                    <a:bodyPr/>
                    <a:lstStyle/>
                    <a:p>
                      <a:pPr algn="ctr"/>
                      <a:r>
                        <a:rPr lang="en-US" sz="2200" b="1" dirty="0" smtClean="0">
                          <a:solidFill>
                            <a:srgbClr val="CD198D"/>
                          </a:solidFill>
                          <a:latin typeface="Times New Roman" pitchFamily="18" charset="0"/>
                          <a:cs typeface="Times New Roman" pitchFamily="18" charset="0"/>
                        </a:rPr>
                        <a:t>Khoa học</a:t>
                      </a:r>
                      <a:r>
                        <a:rPr lang="en-US" sz="2200" b="1" baseline="0" dirty="0" smtClean="0">
                          <a:solidFill>
                            <a:srgbClr val="CD198D"/>
                          </a:solidFill>
                          <a:latin typeface="Times New Roman" pitchFamily="18" charset="0"/>
                          <a:cs typeface="Times New Roman" pitchFamily="18" charset="0"/>
                        </a:rPr>
                        <a:t> cơ bản</a:t>
                      </a:r>
                      <a:endParaRPr lang="en-US" sz="2200" b="1" dirty="0">
                        <a:solidFill>
                          <a:srgbClr val="CD198D"/>
                        </a:solidFill>
                        <a:latin typeface="Times New Roman" pitchFamily="18" charset="0"/>
                        <a:cs typeface="Times New Roman" pitchFamily="18"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endParaRPr lang="en-US" sz="2000" b="1" dirty="0" smtClean="0">
                        <a:latin typeface="Times New Roman" pitchFamily="18" charset="0"/>
                        <a:cs typeface="Times New Roman" pitchFamily="18" charset="0"/>
                      </a:endParaRPr>
                    </a:p>
                    <a:p>
                      <a:endParaRPr lang="en-US" sz="2000" b="1" dirty="0">
                        <a:latin typeface="Times New Roman" pitchFamily="18" charset="0"/>
                        <a:cs typeface="Times New Roman" pitchFamily="18"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40000"/>
                        <a:lumOff val="60000"/>
                      </a:schemeClr>
                    </a:solidFill>
                  </a:tcPr>
                </a:tc>
              </a:tr>
              <a:tr h="681269">
                <a:tc>
                  <a:txBody>
                    <a:bodyPr/>
                    <a:lstStyle/>
                    <a:p>
                      <a:r>
                        <a:rPr lang="en-US" sz="2200" b="1" baseline="0" smtClean="0">
                          <a:solidFill>
                            <a:srgbClr val="CD198D"/>
                          </a:solidFill>
                          <a:latin typeface="Times New Roman" pitchFamily="18" charset="0"/>
                          <a:cs typeface="Times New Roman" pitchFamily="18" charset="0"/>
                        </a:rPr>
                        <a:t>Công </a:t>
                      </a:r>
                      <a:r>
                        <a:rPr lang="en-US" sz="2200" b="1" baseline="0" dirty="0" smtClean="0">
                          <a:solidFill>
                            <a:srgbClr val="CD198D"/>
                          </a:solidFill>
                          <a:latin typeface="Times New Roman" pitchFamily="18" charset="0"/>
                          <a:cs typeface="Times New Roman" pitchFamily="18" charset="0"/>
                        </a:rPr>
                        <a:t>cụ sản xuất mới</a:t>
                      </a:r>
                      <a:endParaRPr lang="en-US" sz="2200" b="1" dirty="0">
                        <a:solidFill>
                          <a:srgbClr val="CD198D"/>
                        </a:solidFill>
                        <a:latin typeface="Times New Roman" pitchFamily="18" charset="0"/>
                        <a:cs typeface="Times New Roman" pitchFamily="18"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endParaRPr lang="en-US" sz="2000" b="1" dirty="0">
                        <a:latin typeface="Times New Roman" pitchFamily="18" charset="0"/>
                        <a:cs typeface="Times New Roman" pitchFamily="18"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40000"/>
                        <a:lumOff val="60000"/>
                      </a:schemeClr>
                    </a:solidFill>
                  </a:tcPr>
                </a:tc>
              </a:tr>
              <a:tr h="681269">
                <a:tc>
                  <a:txBody>
                    <a:bodyPr/>
                    <a:lstStyle/>
                    <a:p>
                      <a:r>
                        <a:rPr lang="en-US" sz="2200" b="1" smtClean="0">
                          <a:solidFill>
                            <a:srgbClr val="CD198D"/>
                          </a:solidFill>
                          <a:latin typeface="Times New Roman" pitchFamily="18" charset="0"/>
                          <a:cs typeface="Times New Roman" pitchFamily="18" charset="0"/>
                        </a:rPr>
                        <a:t>Nguồn</a:t>
                      </a:r>
                      <a:r>
                        <a:rPr lang="en-US" sz="2200" b="1" baseline="0" smtClean="0">
                          <a:solidFill>
                            <a:srgbClr val="CD198D"/>
                          </a:solidFill>
                          <a:latin typeface="Times New Roman" pitchFamily="18" charset="0"/>
                          <a:cs typeface="Times New Roman" pitchFamily="18" charset="0"/>
                        </a:rPr>
                        <a:t> </a:t>
                      </a:r>
                      <a:r>
                        <a:rPr lang="en-US" sz="2200" b="1" baseline="0" dirty="0" smtClean="0">
                          <a:solidFill>
                            <a:srgbClr val="CD198D"/>
                          </a:solidFill>
                          <a:latin typeface="Times New Roman" pitchFamily="18" charset="0"/>
                          <a:cs typeface="Times New Roman" pitchFamily="18" charset="0"/>
                        </a:rPr>
                        <a:t>năng lượng mới</a:t>
                      </a:r>
                      <a:endParaRPr lang="en-US" sz="2200" b="1" dirty="0">
                        <a:solidFill>
                          <a:srgbClr val="CD198D"/>
                        </a:solidFill>
                        <a:latin typeface="Times New Roman" pitchFamily="18" charset="0"/>
                        <a:cs typeface="Times New Roman" pitchFamily="18"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endParaRPr lang="en-US" sz="2000" b="1" dirty="0">
                        <a:latin typeface="Times New Roman" pitchFamily="18" charset="0"/>
                        <a:cs typeface="Times New Roman" pitchFamily="18"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40000"/>
                        <a:lumOff val="60000"/>
                      </a:schemeClr>
                    </a:solidFill>
                  </a:tcPr>
                </a:tc>
              </a:tr>
              <a:tr h="816311">
                <a:tc>
                  <a:txBody>
                    <a:bodyPr/>
                    <a:lstStyle/>
                    <a:p>
                      <a:r>
                        <a:rPr lang="en-US" sz="2200" b="1" smtClean="0">
                          <a:solidFill>
                            <a:srgbClr val="CD198D"/>
                          </a:solidFill>
                          <a:latin typeface="Times New Roman" pitchFamily="18" charset="0"/>
                          <a:cs typeface="Times New Roman" pitchFamily="18" charset="0"/>
                        </a:rPr>
                        <a:t>Vật</a:t>
                      </a:r>
                      <a:r>
                        <a:rPr lang="en-US" sz="2200" b="1" baseline="0" smtClean="0">
                          <a:solidFill>
                            <a:srgbClr val="CD198D"/>
                          </a:solidFill>
                          <a:latin typeface="Times New Roman" pitchFamily="18" charset="0"/>
                          <a:cs typeface="Times New Roman" pitchFamily="18" charset="0"/>
                        </a:rPr>
                        <a:t> </a:t>
                      </a:r>
                      <a:r>
                        <a:rPr lang="en-US" sz="2200" b="1" baseline="0" dirty="0" smtClean="0">
                          <a:solidFill>
                            <a:srgbClr val="CD198D"/>
                          </a:solidFill>
                          <a:latin typeface="Times New Roman" pitchFamily="18" charset="0"/>
                          <a:cs typeface="Times New Roman" pitchFamily="18" charset="0"/>
                        </a:rPr>
                        <a:t>liệu mới</a:t>
                      </a:r>
                      <a:endParaRPr lang="en-US" sz="2200" b="1" dirty="0">
                        <a:solidFill>
                          <a:srgbClr val="CD198D"/>
                        </a:solidFill>
                        <a:latin typeface="Times New Roman" pitchFamily="18" charset="0"/>
                        <a:cs typeface="Times New Roman" pitchFamily="18"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endParaRPr lang="en-US" sz="2000" b="1" dirty="0" smtClean="0">
                        <a:latin typeface="Times New Roman" pitchFamily="18" charset="0"/>
                        <a:cs typeface="Times New Roman" pitchFamily="18" charset="0"/>
                      </a:endParaRPr>
                    </a:p>
                    <a:p>
                      <a:endParaRPr lang="en-US" sz="2000" b="1" dirty="0">
                        <a:latin typeface="Times New Roman" pitchFamily="18" charset="0"/>
                        <a:cs typeface="Times New Roman" pitchFamily="18"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40000"/>
                        <a:lumOff val="60000"/>
                      </a:schemeClr>
                    </a:solidFill>
                  </a:tcPr>
                </a:tc>
              </a:tr>
              <a:tr h="973242">
                <a:tc>
                  <a:txBody>
                    <a:bodyPr/>
                    <a:lstStyle/>
                    <a:p>
                      <a:r>
                        <a:rPr lang="en-US" sz="2200" b="1" dirty="0" smtClean="0">
                          <a:solidFill>
                            <a:srgbClr val="CD198D"/>
                          </a:solidFill>
                          <a:latin typeface="Times New Roman" pitchFamily="18" charset="0"/>
                          <a:cs typeface="Times New Roman" pitchFamily="18" charset="0"/>
                        </a:rPr>
                        <a:t>Cuộc</a:t>
                      </a:r>
                      <a:r>
                        <a:rPr lang="en-US" sz="2200" b="1" baseline="0" dirty="0" smtClean="0">
                          <a:solidFill>
                            <a:srgbClr val="CD198D"/>
                          </a:solidFill>
                          <a:latin typeface="Times New Roman" pitchFamily="18" charset="0"/>
                          <a:cs typeface="Times New Roman" pitchFamily="18" charset="0"/>
                        </a:rPr>
                        <a:t> cách mạng xanh trong nông nghiệp</a:t>
                      </a:r>
                      <a:endParaRPr lang="en-US" sz="2200" b="1" dirty="0">
                        <a:solidFill>
                          <a:srgbClr val="CD198D"/>
                        </a:solidFill>
                        <a:latin typeface="Times New Roman" pitchFamily="18" charset="0"/>
                        <a:cs typeface="Times New Roman" pitchFamily="18"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endParaRPr lang="en-US" sz="2000" b="1" dirty="0">
                        <a:latin typeface="Times New Roman" pitchFamily="18" charset="0"/>
                        <a:cs typeface="Times New Roman" pitchFamily="18"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40000"/>
                        <a:lumOff val="60000"/>
                      </a:schemeClr>
                    </a:solidFill>
                  </a:tcPr>
                </a:tc>
              </a:tr>
              <a:tr h="681269">
                <a:tc>
                  <a:txBody>
                    <a:bodyPr/>
                    <a:lstStyle/>
                    <a:p>
                      <a:r>
                        <a:rPr lang="en-US" sz="2200" b="1" dirty="0" smtClean="0">
                          <a:solidFill>
                            <a:srgbClr val="CD198D"/>
                          </a:solidFill>
                          <a:latin typeface="Times New Roman" pitchFamily="18" charset="0"/>
                          <a:cs typeface="Times New Roman" pitchFamily="18" charset="0"/>
                        </a:rPr>
                        <a:t>Giao thông</a:t>
                      </a:r>
                      <a:r>
                        <a:rPr lang="en-US" sz="2200" b="1" baseline="0" dirty="0" smtClean="0">
                          <a:solidFill>
                            <a:srgbClr val="CD198D"/>
                          </a:solidFill>
                          <a:latin typeface="Times New Roman" pitchFamily="18" charset="0"/>
                          <a:cs typeface="Times New Roman" pitchFamily="18" charset="0"/>
                        </a:rPr>
                        <a:t> vận tải, thông tin liên lạc</a:t>
                      </a:r>
                      <a:endParaRPr lang="en-US" sz="2200" b="1" dirty="0">
                        <a:solidFill>
                          <a:srgbClr val="CD198D"/>
                        </a:solidFill>
                        <a:latin typeface="Times New Roman" pitchFamily="18" charset="0"/>
                        <a:cs typeface="Times New Roman" pitchFamily="18"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endParaRPr lang="en-US" sz="2000" b="1" dirty="0">
                        <a:latin typeface="Times New Roman" pitchFamily="18" charset="0"/>
                        <a:cs typeface="Times New Roman" pitchFamily="18"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40000"/>
                        <a:lumOff val="60000"/>
                      </a:schemeClr>
                    </a:solidFill>
                  </a:tcPr>
                </a:tc>
              </a:tr>
              <a:tr h="681269">
                <a:tc>
                  <a:txBody>
                    <a:bodyPr/>
                    <a:lstStyle/>
                    <a:p>
                      <a:r>
                        <a:rPr lang="en-US" sz="2200" b="1" dirty="0" smtClean="0">
                          <a:solidFill>
                            <a:srgbClr val="CD198D"/>
                          </a:solidFill>
                          <a:latin typeface="Times New Roman" pitchFamily="18" charset="0"/>
                          <a:cs typeface="Times New Roman" pitchFamily="18" charset="0"/>
                        </a:rPr>
                        <a:t>Chinh phục</a:t>
                      </a:r>
                      <a:r>
                        <a:rPr lang="en-US" sz="2200" b="1" baseline="0" dirty="0" smtClean="0">
                          <a:solidFill>
                            <a:srgbClr val="CD198D"/>
                          </a:solidFill>
                          <a:latin typeface="Times New Roman" pitchFamily="18" charset="0"/>
                          <a:cs typeface="Times New Roman" pitchFamily="18" charset="0"/>
                        </a:rPr>
                        <a:t> vũ trụ</a:t>
                      </a:r>
                      <a:endParaRPr lang="en-US" sz="2200" b="1" dirty="0">
                        <a:solidFill>
                          <a:srgbClr val="CD198D"/>
                        </a:solidFill>
                        <a:latin typeface="Times New Roman" pitchFamily="18" charset="0"/>
                        <a:cs typeface="Times New Roman" pitchFamily="18"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endParaRPr lang="en-US" sz="2000" b="1" dirty="0">
                        <a:latin typeface="Times New Roman" pitchFamily="18" charset="0"/>
                        <a:cs typeface="Times New Roman" pitchFamily="18"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40000"/>
                        <a:lumOff val="60000"/>
                      </a:schemeClr>
                    </a:solidFill>
                  </a:tcPr>
                </a:tc>
              </a:tr>
            </a:tbl>
          </a:graphicData>
        </a:graphic>
      </p:graphicFrame>
      <p:sp>
        <p:nvSpPr>
          <p:cNvPr id="3" name="TextBox 2"/>
          <p:cNvSpPr txBox="1"/>
          <p:nvPr/>
        </p:nvSpPr>
        <p:spPr>
          <a:xfrm>
            <a:off x="3200400" y="533400"/>
            <a:ext cx="5791200" cy="1446550"/>
          </a:xfrm>
          <a:prstGeom prst="rect">
            <a:avLst/>
          </a:prstGeom>
          <a:noFill/>
        </p:spPr>
        <p:txBody>
          <a:bodyPr wrap="square" rtlCol="0">
            <a:spAutoFit/>
          </a:bodyPr>
          <a:lstStyle/>
          <a:p>
            <a:r>
              <a:rPr lang="en-US" sz="2200" dirty="0" smtClean="0">
                <a:solidFill>
                  <a:srgbClr val="FF0000"/>
                </a:solidFill>
                <a:latin typeface="Times New Roman" pitchFamily="18" charset="0"/>
                <a:cs typeface="Times New Roman" pitchFamily="18" charset="0"/>
              </a:rPr>
              <a:t>Những phát minh to lớn trong toán học, Vật lí, Hóa học, Sinh học</a:t>
            </a:r>
            <a:r>
              <a:rPr lang="vi-VN" sz="2200" dirty="0" smtClean="0">
                <a:solidFill>
                  <a:srgbClr val="FF0000"/>
                </a:solidFill>
                <a:latin typeface="Times New Roman" pitchFamily="18" charset="0"/>
                <a:cs typeface="Times New Roman" pitchFamily="18" charset="0"/>
              </a:rPr>
              <a:t> ( Cừu Đô-li ra đời bằng phương pháp sinh sản vô tính, công bố bản đồ gen người....)</a:t>
            </a:r>
            <a:endParaRPr lang="en-US" sz="2200" dirty="0">
              <a:solidFill>
                <a:srgbClr val="FF0000"/>
              </a:solidFill>
              <a:latin typeface="Times New Roman" pitchFamily="18" charset="0"/>
              <a:cs typeface="Times New Roman" pitchFamily="18" charset="0"/>
            </a:endParaRPr>
          </a:p>
        </p:txBody>
      </p:sp>
      <p:sp>
        <p:nvSpPr>
          <p:cNvPr id="4" name="TextBox 3"/>
          <p:cNvSpPr txBox="1"/>
          <p:nvPr/>
        </p:nvSpPr>
        <p:spPr>
          <a:xfrm>
            <a:off x="3352800" y="1905000"/>
            <a:ext cx="5562600" cy="769441"/>
          </a:xfrm>
          <a:prstGeom prst="rect">
            <a:avLst/>
          </a:prstGeom>
          <a:noFill/>
        </p:spPr>
        <p:txBody>
          <a:bodyPr wrap="square" rtlCol="0">
            <a:spAutoFit/>
          </a:bodyPr>
          <a:lstStyle/>
          <a:p>
            <a:r>
              <a:rPr lang="en-US" sz="2200" dirty="0" smtClean="0">
                <a:solidFill>
                  <a:srgbClr val="002060"/>
                </a:solidFill>
                <a:latin typeface="Times New Roman" pitchFamily="18" charset="0"/>
                <a:cs typeface="Times New Roman" pitchFamily="18" charset="0"/>
              </a:rPr>
              <a:t>Máy tính điện tử, máy tự động, hệ thống máy tự động....</a:t>
            </a:r>
            <a:endParaRPr lang="en-US" sz="2200"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882882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A0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2291" name="Picture 5" descr="pin mat tro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24500" y="3467100"/>
            <a:ext cx="3619500"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2" name="Picture 6" descr="tuabin dien thuy trieu"/>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0" y="3486150"/>
            <a:ext cx="2381250" cy="238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7" descr="nang luong gi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600" y="3657600"/>
            <a:ext cx="27051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Picture 8" descr="nha may dien dia nhiet o Aixole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38600" y="838200"/>
            <a:ext cx="3619500" cy="240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5" name="Picture 10" descr="nha may dien nguyen tu"/>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8600" y="762000"/>
            <a:ext cx="36576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6" name="Rectangle 11"/>
          <p:cNvSpPr>
            <a:spLocks noChangeArrowheads="1"/>
          </p:cNvSpPr>
          <p:nvPr/>
        </p:nvSpPr>
        <p:spPr bwMode="auto">
          <a:xfrm>
            <a:off x="533400" y="3124200"/>
            <a:ext cx="2438400" cy="304800"/>
          </a:xfrm>
          <a:prstGeom prst="rect">
            <a:avLst/>
          </a:prstGeom>
          <a:solidFill>
            <a:schemeClr val="tx2"/>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nchor="ctr"/>
          <a:lstStyle/>
          <a:p>
            <a:pPr algn="ctr" fontAlgn="base">
              <a:spcBef>
                <a:spcPct val="0"/>
              </a:spcBef>
              <a:spcAft>
                <a:spcPct val="0"/>
              </a:spcAft>
            </a:pPr>
            <a:r>
              <a:rPr lang="en-US" dirty="0" err="1" smtClean="0">
                <a:solidFill>
                  <a:srgbClr val="FF3300"/>
                </a:solidFill>
                <a:latin typeface="Arial" charset="0"/>
              </a:rPr>
              <a:t>Năng</a:t>
            </a:r>
            <a:r>
              <a:rPr lang="en-US" smtClean="0">
                <a:solidFill>
                  <a:srgbClr val="FF3300"/>
                </a:solidFill>
                <a:latin typeface="Arial" charset="0"/>
              </a:rPr>
              <a:t> lượng nguyên tử</a:t>
            </a:r>
          </a:p>
        </p:txBody>
      </p:sp>
      <p:sp>
        <p:nvSpPr>
          <p:cNvPr id="12297" name="Rectangle 12"/>
          <p:cNvSpPr>
            <a:spLocks noChangeArrowheads="1"/>
          </p:cNvSpPr>
          <p:nvPr/>
        </p:nvSpPr>
        <p:spPr bwMode="auto">
          <a:xfrm>
            <a:off x="4419600" y="3200400"/>
            <a:ext cx="2438400" cy="304800"/>
          </a:xfrm>
          <a:prstGeom prst="rect">
            <a:avLst/>
          </a:prstGeom>
          <a:solidFill>
            <a:schemeClr val="tx2"/>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nchor="ctr"/>
          <a:lstStyle/>
          <a:p>
            <a:pPr algn="ctr" fontAlgn="base">
              <a:spcBef>
                <a:spcPct val="0"/>
              </a:spcBef>
              <a:spcAft>
                <a:spcPct val="0"/>
              </a:spcAft>
            </a:pPr>
            <a:r>
              <a:rPr lang="en-US" smtClean="0">
                <a:solidFill>
                  <a:srgbClr val="FF3300"/>
                </a:solidFill>
                <a:latin typeface="Arial" charset="0"/>
              </a:rPr>
              <a:t>Năng lượng địa nhiệt</a:t>
            </a:r>
          </a:p>
        </p:txBody>
      </p:sp>
      <p:sp>
        <p:nvSpPr>
          <p:cNvPr id="12298" name="Rectangle 13"/>
          <p:cNvSpPr>
            <a:spLocks noChangeArrowheads="1"/>
          </p:cNvSpPr>
          <p:nvPr/>
        </p:nvSpPr>
        <p:spPr bwMode="auto">
          <a:xfrm>
            <a:off x="6400800" y="5867400"/>
            <a:ext cx="2438400" cy="304800"/>
          </a:xfrm>
          <a:prstGeom prst="rect">
            <a:avLst/>
          </a:prstGeom>
          <a:solidFill>
            <a:schemeClr val="tx2"/>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nchor="ctr"/>
          <a:lstStyle/>
          <a:p>
            <a:pPr algn="ctr" fontAlgn="base">
              <a:spcBef>
                <a:spcPct val="0"/>
              </a:spcBef>
              <a:spcAft>
                <a:spcPct val="0"/>
              </a:spcAft>
            </a:pPr>
            <a:r>
              <a:rPr lang="en-US" smtClean="0">
                <a:solidFill>
                  <a:srgbClr val="FF3300"/>
                </a:solidFill>
                <a:latin typeface="Arial" charset="0"/>
              </a:rPr>
              <a:t>Năng lượng mặt trời</a:t>
            </a:r>
          </a:p>
        </p:txBody>
      </p:sp>
      <p:sp>
        <p:nvSpPr>
          <p:cNvPr id="12299" name="Rectangle 14"/>
          <p:cNvSpPr>
            <a:spLocks noChangeArrowheads="1"/>
          </p:cNvSpPr>
          <p:nvPr/>
        </p:nvSpPr>
        <p:spPr bwMode="auto">
          <a:xfrm>
            <a:off x="3048000" y="5867400"/>
            <a:ext cx="2438400" cy="304800"/>
          </a:xfrm>
          <a:prstGeom prst="rect">
            <a:avLst/>
          </a:prstGeom>
          <a:solidFill>
            <a:schemeClr val="tx2"/>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nchor="ctr"/>
          <a:lstStyle/>
          <a:p>
            <a:pPr algn="ctr" fontAlgn="base">
              <a:spcBef>
                <a:spcPct val="0"/>
              </a:spcBef>
              <a:spcAft>
                <a:spcPct val="0"/>
              </a:spcAft>
            </a:pPr>
            <a:r>
              <a:rPr lang="en-US" dirty="0" smtClean="0">
                <a:solidFill>
                  <a:srgbClr val="FF3300"/>
                </a:solidFill>
                <a:latin typeface="Arial" charset="0"/>
              </a:rPr>
              <a:t>Năng lượng thủy triều</a:t>
            </a:r>
          </a:p>
        </p:txBody>
      </p:sp>
      <p:sp>
        <p:nvSpPr>
          <p:cNvPr id="12300" name="Rectangle 15"/>
          <p:cNvSpPr>
            <a:spLocks noChangeArrowheads="1"/>
          </p:cNvSpPr>
          <p:nvPr/>
        </p:nvSpPr>
        <p:spPr bwMode="auto">
          <a:xfrm>
            <a:off x="685800" y="5867400"/>
            <a:ext cx="1828800" cy="304800"/>
          </a:xfrm>
          <a:prstGeom prst="rect">
            <a:avLst/>
          </a:prstGeom>
          <a:solidFill>
            <a:schemeClr val="tx2"/>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nchor="ctr"/>
          <a:lstStyle/>
          <a:p>
            <a:pPr algn="ctr" fontAlgn="base">
              <a:spcBef>
                <a:spcPct val="0"/>
              </a:spcBef>
              <a:spcAft>
                <a:spcPct val="0"/>
              </a:spcAft>
            </a:pPr>
            <a:r>
              <a:rPr lang="en-US" smtClean="0">
                <a:solidFill>
                  <a:srgbClr val="FF3300"/>
                </a:solidFill>
                <a:latin typeface="Arial" charset="0"/>
              </a:rPr>
              <a:t>Năng lượng gió</a:t>
            </a:r>
          </a:p>
        </p:txBody>
      </p:sp>
      <p:sp>
        <p:nvSpPr>
          <p:cNvPr id="12301" name="Rectangle 21"/>
          <p:cNvSpPr>
            <a:spLocks noChangeArrowheads="1"/>
          </p:cNvSpPr>
          <p:nvPr/>
        </p:nvSpPr>
        <p:spPr bwMode="auto">
          <a:xfrm>
            <a:off x="762000" y="0"/>
            <a:ext cx="6553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nchor="ctr"/>
          <a:lstStyle/>
          <a:p>
            <a:pPr algn="ctr" fontAlgn="base">
              <a:spcBef>
                <a:spcPct val="0"/>
              </a:spcBef>
              <a:spcAft>
                <a:spcPct val="0"/>
              </a:spcAft>
            </a:pPr>
            <a:r>
              <a:rPr lang="en-US" b="1" smtClean="0">
                <a:solidFill>
                  <a:srgbClr val="FF3300"/>
                </a:solidFill>
                <a:latin typeface="Arial" charset="0"/>
              </a:rPr>
              <a:t>NHỮNG NGUỒN NĂNG LƯỢNG MỚI</a:t>
            </a:r>
          </a:p>
        </p:txBody>
      </p:sp>
    </p:spTree>
    <p:extLst>
      <p:ext uri="{BB962C8B-B14F-4D97-AF65-F5344CB8AC3E}">
        <p14:creationId xmlns:p14="http://schemas.microsoft.com/office/powerpoint/2010/main" val="24333011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Users\Administrator\Desktop\may-nuoc-nong-nang-luong-mat-troi-o-nam-din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304800"/>
            <a:ext cx="4495800" cy="51054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787900" y="5334000"/>
            <a:ext cx="4356100" cy="400110"/>
          </a:xfrm>
          <a:prstGeom prst="rect">
            <a:avLst/>
          </a:prstGeom>
          <a:noFill/>
        </p:spPr>
        <p:txBody>
          <a:bodyPr wrap="square" rtlCol="0">
            <a:spAutoFit/>
          </a:bodyPr>
          <a:lstStyle/>
          <a:p>
            <a:r>
              <a:rPr lang="en-US" sz="2000" b="1" dirty="0" smtClean="0">
                <a:solidFill>
                  <a:srgbClr val="FF0000"/>
                </a:solidFill>
                <a:latin typeface="Times New Roman" pitchFamily="18" charset="0"/>
                <a:cs typeface="Times New Roman" pitchFamily="18" charset="0"/>
              </a:rPr>
              <a:t>Máy nước nóng năng lượng mặt trời  </a:t>
            </a:r>
            <a:endParaRPr lang="en-US" sz="2000" b="1" dirty="0">
              <a:solidFill>
                <a:srgbClr val="FF0000"/>
              </a:solidFill>
              <a:latin typeface="Times New Roman" pitchFamily="18" charset="0"/>
              <a:cs typeface="Times New Roman" pitchFamily="18" charset="0"/>
            </a:endParaRPr>
          </a:p>
        </p:txBody>
      </p:sp>
      <p:pic>
        <p:nvPicPr>
          <p:cNvPr id="3074" name="Picture 2" descr="C:\Users\Administrator\Desktop\downloa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304800"/>
            <a:ext cx="4419600" cy="510539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0" y="5410200"/>
            <a:ext cx="4495800" cy="707886"/>
          </a:xfrm>
          <a:prstGeom prst="rect">
            <a:avLst/>
          </a:prstGeom>
          <a:noFill/>
        </p:spPr>
        <p:txBody>
          <a:bodyPr wrap="square" rtlCol="0">
            <a:spAutoFit/>
          </a:bodyPr>
          <a:lstStyle/>
          <a:p>
            <a:r>
              <a:rPr lang="en-US" sz="2000" b="1" dirty="0" smtClean="0">
                <a:solidFill>
                  <a:srgbClr val="FF0000"/>
                </a:solidFill>
                <a:latin typeface="Times New Roman" pitchFamily="18" charset="0"/>
                <a:cs typeface="Times New Roman" pitchFamily="18" charset="0"/>
              </a:rPr>
              <a:t>Nhà năng lượng xanh (năng lượng mặt trời) ở Nhật Bản</a:t>
            </a:r>
            <a:endParaRPr lang="en-US" sz="20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3812039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097500056"/>
              </p:ext>
            </p:extLst>
          </p:nvPr>
        </p:nvGraphicFramePr>
        <p:xfrm>
          <a:off x="171450" y="162650"/>
          <a:ext cx="8896350" cy="6424160"/>
        </p:xfrm>
        <a:graphic>
          <a:graphicData uri="http://schemas.openxmlformats.org/drawingml/2006/table">
            <a:tbl>
              <a:tblPr firstRow="1" bandRow="1">
                <a:tableStyleId>{E8B1032C-EA38-4F05-BA0D-38AFFFC7BED3}</a:tableStyleId>
              </a:tblPr>
              <a:tblGrid>
                <a:gridCol w="2952750"/>
                <a:gridCol w="5943600"/>
              </a:tblGrid>
              <a:tr h="394704">
                <a:tc>
                  <a:txBody>
                    <a:bodyPr/>
                    <a:lstStyle/>
                    <a:p>
                      <a:pPr algn="ctr"/>
                      <a:r>
                        <a:rPr lang="en-US" sz="2400" dirty="0" smtClean="0">
                          <a:solidFill>
                            <a:srgbClr val="FF0000"/>
                          </a:solidFill>
                          <a:latin typeface="Times New Roman" pitchFamily="18" charset="0"/>
                          <a:cs typeface="Times New Roman" pitchFamily="18" charset="0"/>
                        </a:rPr>
                        <a:t>Lĩnh</a:t>
                      </a:r>
                      <a:r>
                        <a:rPr lang="en-US" sz="2400" baseline="0" dirty="0" smtClean="0">
                          <a:solidFill>
                            <a:srgbClr val="FF0000"/>
                          </a:solidFill>
                          <a:latin typeface="Times New Roman" pitchFamily="18" charset="0"/>
                          <a:cs typeface="Times New Roman" pitchFamily="18" charset="0"/>
                        </a:rPr>
                        <a:t> vực</a:t>
                      </a:r>
                      <a:endParaRPr lang="en-US" sz="2400" b="1" dirty="0">
                        <a:solidFill>
                          <a:srgbClr val="FF0000"/>
                        </a:solidFill>
                        <a:latin typeface="Times New Roman" pitchFamily="18" charset="0"/>
                        <a:cs typeface="Times New Roman" pitchFamily="18"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2400" dirty="0" smtClean="0">
                          <a:solidFill>
                            <a:srgbClr val="FF0000"/>
                          </a:solidFill>
                          <a:latin typeface="Times New Roman" pitchFamily="18" charset="0"/>
                          <a:cs typeface="Times New Roman" pitchFamily="18" charset="0"/>
                        </a:rPr>
                        <a:t>Thành</a:t>
                      </a:r>
                      <a:r>
                        <a:rPr lang="en-US" sz="2400" baseline="0" dirty="0" smtClean="0">
                          <a:solidFill>
                            <a:srgbClr val="FF0000"/>
                          </a:solidFill>
                          <a:latin typeface="Times New Roman" pitchFamily="18" charset="0"/>
                          <a:cs typeface="Times New Roman" pitchFamily="18" charset="0"/>
                        </a:rPr>
                        <a:t> tựu</a:t>
                      </a:r>
                      <a:endParaRPr lang="en-US" sz="2400" b="1" dirty="0">
                        <a:solidFill>
                          <a:srgbClr val="FF0000"/>
                        </a:solidFill>
                        <a:latin typeface="Times New Roman" pitchFamily="18" charset="0"/>
                        <a:cs typeface="Times New Roman" pitchFamily="18"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40000"/>
                        <a:lumOff val="60000"/>
                      </a:schemeClr>
                    </a:solidFill>
                  </a:tcPr>
                </a:tc>
              </a:tr>
              <a:tr h="1371600">
                <a:tc>
                  <a:txBody>
                    <a:bodyPr/>
                    <a:lstStyle/>
                    <a:p>
                      <a:pPr algn="ctr"/>
                      <a:r>
                        <a:rPr lang="en-US" sz="2200" b="1" dirty="0" smtClean="0">
                          <a:solidFill>
                            <a:srgbClr val="CD198D"/>
                          </a:solidFill>
                          <a:latin typeface="Times New Roman" pitchFamily="18" charset="0"/>
                          <a:cs typeface="Times New Roman" pitchFamily="18" charset="0"/>
                        </a:rPr>
                        <a:t>Khoa học</a:t>
                      </a:r>
                      <a:r>
                        <a:rPr lang="en-US" sz="2200" b="1" baseline="0" dirty="0" smtClean="0">
                          <a:solidFill>
                            <a:srgbClr val="CD198D"/>
                          </a:solidFill>
                          <a:latin typeface="Times New Roman" pitchFamily="18" charset="0"/>
                          <a:cs typeface="Times New Roman" pitchFamily="18" charset="0"/>
                        </a:rPr>
                        <a:t> cơ bản</a:t>
                      </a:r>
                      <a:endParaRPr lang="en-US" sz="2200" b="1" dirty="0">
                        <a:solidFill>
                          <a:srgbClr val="CD198D"/>
                        </a:solidFill>
                        <a:latin typeface="Times New Roman" pitchFamily="18" charset="0"/>
                        <a:cs typeface="Times New Roman" pitchFamily="18"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endParaRPr lang="en-US" sz="2000" b="1" dirty="0" smtClean="0">
                        <a:latin typeface="Times New Roman" pitchFamily="18" charset="0"/>
                        <a:cs typeface="Times New Roman" pitchFamily="18" charset="0"/>
                      </a:endParaRPr>
                    </a:p>
                    <a:p>
                      <a:endParaRPr lang="en-US" sz="2000" b="1" dirty="0">
                        <a:latin typeface="Times New Roman" pitchFamily="18" charset="0"/>
                        <a:cs typeface="Times New Roman" pitchFamily="18"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40000"/>
                        <a:lumOff val="60000"/>
                      </a:schemeClr>
                    </a:solidFill>
                  </a:tcPr>
                </a:tc>
              </a:tr>
              <a:tr h="681269">
                <a:tc>
                  <a:txBody>
                    <a:bodyPr/>
                    <a:lstStyle/>
                    <a:p>
                      <a:r>
                        <a:rPr lang="en-US" sz="2200" b="1" baseline="0" smtClean="0">
                          <a:solidFill>
                            <a:srgbClr val="CD198D"/>
                          </a:solidFill>
                          <a:latin typeface="Times New Roman" pitchFamily="18" charset="0"/>
                          <a:cs typeface="Times New Roman" pitchFamily="18" charset="0"/>
                        </a:rPr>
                        <a:t>Công </a:t>
                      </a:r>
                      <a:r>
                        <a:rPr lang="en-US" sz="2200" b="1" baseline="0" dirty="0" smtClean="0">
                          <a:solidFill>
                            <a:srgbClr val="CD198D"/>
                          </a:solidFill>
                          <a:latin typeface="Times New Roman" pitchFamily="18" charset="0"/>
                          <a:cs typeface="Times New Roman" pitchFamily="18" charset="0"/>
                        </a:rPr>
                        <a:t>cụ sản xuất mới</a:t>
                      </a:r>
                      <a:endParaRPr lang="en-US" sz="2200" b="1" dirty="0">
                        <a:solidFill>
                          <a:srgbClr val="CD198D"/>
                        </a:solidFill>
                        <a:latin typeface="Times New Roman" pitchFamily="18" charset="0"/>
                        <a:cs typeface="Times New Roman" pitchFamily="18"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endParaRPr lang="en-US" sz="2000" b="1" dirty="0">
                        <a:latin typeface="Times New Roman" pitchFamily="18" charset="0"/>
                        <a:cs typeface="Times New Roman" pitchFamily="18"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40000"/>
                        <a:lumOff val="60000"/>
                      </a:schemeClr>
                    </a:solidFill>
                  </a:tcPr>
                </a:tc>
              </a:tr>
              <a:tr h="681269">
                <a:tc>
                  <a:txBody>
                    <a:bodyPr/>
                    <a:lstStyle/>
                    <a:p>
                      <a:r>
                        <a:rPr lang="en-US" sz="2200" b="1" smtClean="0">
                          <a:solidFill>
                            <a:srgbClr val="CD198D"/>
                          </a:solidFill>
                          <a:latin typeface="Times New Roman" pitchFamily="18" charset="0"/>
                          <a:cs typeface="Times New Roman" pitchFamily="18" charset="0"/>
                        </a:rPr>
                        <a:t>Nguồn</a:t>
                      </a:r>
                      <a:r>
                        <a:rPr lang="en-US" sz="2200" b="1" baseline="0" smtClean="0">
                          <a:solidFill>
                            <a:srgbClr val="CD198D"/>
                          </a:solidFill>
                          <a:latin typeface="Times New Roman" pitchFamily="18" charset="0"/>
                          <a:cs typeface="Times New Roman" pitchFamily="18" charset="0"/>
                        </a:rPr>
                        <a:t> </a:t>
                      </a:r>
                      <a:r>
                        <a:rPr lang="en-US" sz="2200" b="1" baseline="0" dirty="0" smtClean="0">
                          <a:solidFill>
                            <a:srgbClr val="CD198D"/>
                          </a:solidFill>
                          <a:latin typeface="Times New Roman" pitchFamily="18" charset="0"/>
                          <a:cs typeface="Times New Roman" pitchFamily="18" charset="0"/>
                        </a:rPr>
                        <a:t>năng lượng mới</a:t>
                      </a:r>
                      <a:endParaRPr lang="en-US" sz="2200" b="1" dirty="0">
                        <a:solidFill>
                          <a:srgbClr val="CD198D"/>
                        </a:solidFill>
                        <a:latin typeface="Times New Roman" pitchFamily="18" charset="0"/>
                        <a:cs typeface="Times New Roman" pitchFamily="18"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endParaRPr lang="en-US" sz="2000" b="1" dirty="0">
                        <a:latin typeface="Times New Roman" pitchFamily="18" charset="0"/>
                        <a:cs typeface="Times New Roman" pitchFamily="18"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40000"/>
                        <a:lumOff val="60000"/>
                      </a:schemeClr>
                    </a:solidFill>
                  </a:tcPr>
                </a:tc>
              </a:tr>
              <a:tr h="816311">
                <a:tc>
                  <a:txBody>
                    <a:bodyPr/>
                    <a:lstStyle/>
                    <a:p>
                      <a:r>
                        <a:rPr lang="en-US" sz="2200" b="1" smtClean="0">
                          <a:solidFill>
                            <a:srgbClr val="CD198D"/>
                          </a:solidFill>
                          <a:latin typeface="Times New Roman" pitchFamily="18" charset="0"/>
                          <a:cs typeface="Times New Roman" pitchFamily="18" charset="0"/>
                        </a:rPr>
                        <a:t>Vật</a:t>
                      </a:r>
                      <a:r>
                        <a:rPr lang="en-US" sz="2200" b="1" baseline="0" smtClean="0">
                          <a:solidFill>
                            <a:srgbClr val="CD198D"/>
                          </a:solidFill>
                          <a:latin typeface="Times New Roman" pitchFamily="18" charset="0"/>
                          <a:cs typeface="Times New Roman" pitchFamily="18" charset="0"/>
                        </a:rPr>
                        <a:t> </a:t>
                      </a:r>
                      <a:r>
                        <a:rPr lang="en-US" sz="2200" b="1" baseline="0" dirty="0" smtClean="0">
                          <a:solidFill>
                            <a:srgbClr val="CD198D"/>
                          </a:solidFill>
                          <a:latin typeface="Times New Roman" pitchFamily="18" charset="0"/>
                          <a:cs typeface="Times New Roman" pitchFamily="18" charset="0"/>
                        </a:rPr>
                        <a:t>liệu mới</a:t>
                      </a:r>
                      <a:endParaRPr lang="en-US" sz="2200" b="1" dirty="0">
                        <a:solidFill>
                          <a:srgbClr val="CD198D"/>
                        </a:solidFill>
                        <a:latin typeface="Times New Roman" pitchFamily="18" charset="0"/>
                        <a:cs typeface="Times New Roman" pitchFamily="18"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endParaRPr lang="en-US" sz="2000" b="1" dirty="0" smtClean="0">
                        <a:latin typeface="Times New Roman" pitchFamily="18" charset="0"/>
                        <a:cs typeface="Times New Roman" pitchFamily="18" charset="0"/>
                      </a:endParaRPr>
                    </a:p>
                    <a:p>
                      <a:endParaRPr lang="en-US" sz="2000" b="1" dirty="0">
                        <a:latin typeface="Times New Roman" pitchFamily="18" charset="0"/>
                        <a:cs typeface="Times New Roman" pitchFamily="18"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40000"/>
                        <a:lumOff val="60000"/>
                      </a:schemeClr>
                    </a:solidFill>
                  </a:tcPr>
                </a:tc>
              </a:tr>
              <a:tr h="973242">
                <a:tc>
                  <a:txBody>
                    <a:bodyPr/>
                    <a:lstStyle/>
                    <a:p>
                      <a:r>
                        <a:rPr lang="en-US" sz="2200" b="1" dirty="0" smtClean="0">
                          <a:solidFill>
                            <a:srgbClr val="CD198D"/>
                          </a:solidFill>
                          <a:latin typeface="Times New Roman" pitchFamily="18" charset="0"/>
                          <a:cs typeface="Times New Roman" pitchFamily="18" charset="0"/>
                        </a:rPr>
                        <a:t>Cuộc</a:t>
                      </a:r>
                      <a:r>
                        <a:rPr lang="en-US" sz="2200" b="1" baseline="0" dirty="0" smtClean="0">
                          <a:solidFill>
                            <a:srgbClr val="CD198D"/>
                          </a:solidFill>
                          <a:latin typeface="Times New Roman" pitchFamily="18" charset="0"/>
                          <a:cs typeface="Times New Roman" pitchFamily="18" charset="0"/>
                        </a:rPr>
                        <a:t> cách mạng xanh trong nông nghiệp</a:t>
                      </a:r>
                      <a:endParaRPr lang="en-US" sz="2200" b="1" dirty="0">
                        <a:solidFill>
                          <a:srgbClr val="CD198D"/>
                        </a:solidFill>
                        <a:latin typeface="Times New Roman" pitchFamily="18" charset="0"/>
                        <a:cs typeface="Times New Roman" pitchFamily="18"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endParaRPr lang="en-US" sz="2000" b="1" dirty="0">
                        <a:latin typeface="Times New Roman" pitchFamily="18" charset="0"/>
                        <a:cs typeface="Times New Roman" pitchFamily="18"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40000"/>
                        <a:lumOff val="60000"/>
                      </a:schemeClr>
                    </a:solidFill>
                  </a:tcPr>
                </a:tc>
              </a:tr>
              <a:tr h="681269">
                <a:tc>
                  <a:txBody>
                    <a:bodyPr/>
                    <a:lstStyle/>
                    <a:p>
                      <a:r>
                        <a:rPr lang="en-US" sz="2200" b="1" dirty="0" smtClean="0">
                          <a:solidFill>
                            <a:srgbClr val="CD198D"/>
                          </a:solidFill>
                          <a:latin typeface="Times New Roman" pitchFamily="18" charset="0"/>
                          <a:cs typeface="Times New Roman" pitchFamily="18" charset="0"/>
                        </a:rPr>
                        <a:t>Giao thông</a:t>
                      </a:r>
                      <a:r>
                        <a:rPr lang="en-US" sz="2200" b="1" baseline="0" dirty="0" smtClean="0">
                          <a:solidFill>
                            <a:srgbClr val="CD198D"/>
                          </a:solidFill>
                          <a:latin typeface="Times New Roman" pitchFamily="18" charset="0"/>
                          <a:cs typeface="Times New Roman" pitchFamily="18" charset="0"/>
                        </a:rPr>
                        <a:t> vận tải, thông tin liên lạc</a:t>
                      </a:r>
                      <a:endParaRPr lang="en-US" sz="2200" b="1" dirty="0">
                        <a:solidFill>
                          <a:srgbClr val="CD198D"/>
                        </a:solidFill>
                        <a:latin typeface="Times New Roman" pitchFamily="18" charset="0"/>
                        <a:cs typeface="Times New Roman" pitchFamily="18"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endParaRPr lang="en-US" sz="2000" b="1" dirty="0">
                        <a:latin typeface="Times New Roman" pitchFamily="18" charset="0"/>
                        <a:cs typeface="Times New Roman" pitchFamily="18"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40000"/>
                        <a:lumOff val="60000"/>
                      </a:schemeClr>
                    </a:solidFill>
                  </a:tcPr>
                </a:tc>
              </a:tr>
              <a:tr h="681269">
                <a:tc>
                  <a:txBody>
                    <a:bodyPr/>
                    <a:lstStyle/>
                    <a:p>
                      <a:r>
                        <a:rPr lang="en-US" sz="2200" b="1" dirty="0" smtClean="0">
                          <a:solidFill>
                            <a:srgbClr val="CD198D"/>
                          </a:solidFill>
                          <a:latin typeface="Times New Roman" pitchFamily="18" charset="0"/>
                          <a:cs typeface="Times New Roman" pitchFamily="18" charset="0"/>
                        </a:rPr>
                        <a:t>Chinh phục</a:t>
                      </a:r>
                      <a:r>
                        <a:rPr lang="en-US" sz="2200" b="1" baseline="0" dirty="0" smtClean="0">
                          <a:solidFill>
                            <a:srgbClr val="CD198D"/>
                          </a:solidFill>
                          <a:latin typeface="Times New Roman" pitchFamily="18" charset="0"/>
                          <a:cs typeface="Times New Roman" pitchFamily="18" charset="0"/>
                        </a:rPr>
                        <a:t> vũ trụ</a:t>
                      </a:r>
                      <a:endParaRPr lang="en-US" sz="2200" b="1" dirty="0">
                        <a:solidFill>
                          <a:srgbClr val="CD198D"/>
                        </a:solidFill>
                        <a:latin typeface="Times New Roman" pitchFamily="18" charset="0"/>
                        <a:cs typeface="Times New Roman" pitchFamily="18"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endParaRPr lang="en-US" sz="2000" b="1" dirty="0">
                        <a:latin typeface="Times New Roman" pitchFamily="18" charset="0"/>
                        <a:cs typeface="Times New Roman" pitchFamily="18"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40000"/>
                        <a:lumOff val="60000"/>
                      </a:schemeClr>
                    </a:solidFill>
                  </a:tcPr>
                </a:tc>
              </a:tr>
            </a:tbl>
          </a:graphicData>
        </a:graphic>
      </p:graphicFrame>
      <p:sp>
        <p:nvSpPr>
          <p:cNvPr id="3" name="TextBox 2"/>
          <p:cNvSpPr txBox="1"/>
          <p:nvPr/>
        </p:nvSpPr>
        <p:spPr>
          <a:xfrm>
            <a:off x="3200400" y="533400"/>
            <a:ext cx="5791200" cy="1446550"/>
          </a:xfrm>
          <a:prstGeom prst="rect">
            <a:avLst/>
          </a:prstGeom>
          <a:noFill/>
        </p:spPr>
        <p:txBody>
          <a:bodyPr wrap="square" rtlCol="0">
            <a:spAutoFit/>
          </a:bodyPr>
          <a:lstStyle/>
          <a:p>
            <a:r>
              <a:rPr lang="en-US" sz="2200" dirty="0" smtClean="0">
                <a:solidFill>
                  <a:srgbClr val="FF0000"/>
                </a:solidFill>
                <a:latin typeface="Times New Roman" pitchFamily="18" charset="0"/>
                <a:cs typeface="Times New Roman" pitchFamily="18" charset="0"/>
              </a:rPr>
              <a:t>Những phát minh to lớn trong toán học, Vật lí, Hóa học, Sinh học</a:t>
            </a:r>
            <a:r>
              <a:rPr lang="vi-VN" sz="2200" dirty="0" smtClean="0">
                <a:solidFill>
                  <a:srgbClr val="FF0000"/>
                </a:solidFill>
                <a:latin typeface="Times New Roman" pitchFamily="18" charset="0"/>
                <a:cs typeface="Times New Roman" pitchFamily="18" charset="0"/>
              </a:rPr>
              <a:t> ( Cừu Đô-li ra đời bằng phương pháp sinh sản vô tính, công bố bản đồ gen người....)</a:t>
            </a:r>
            <a:endParaRPr lang="en-US" sz="2200" dirty="0">
              <a:solidFill>
                <a:srgbClr val="FF0000"/>
              </a:solidFill>
              <a:latin typeface="Times New Roman" pitchFamily="18" charset="0"/>
              <a:cs typeface="Times New Roman" pitchFamily="18" charset="0"/>
            </a:endParaRPr>
          </a:p>
        </p:txBody>
      </p:sp>
      <p:sp>
        <p:nvSpPr>
          <p:cNvPr id="4" name="TextBox 3"/>
          <p:cNvSpPr txBox="1"/>
          <p:nvPr/>
        </p:nvSpPr>
        <p:spPr>
          <a:xfrm>
            <a:off x="3352800" y="1905000"/>
            <a:ext cx="5562600" cy="769441"/>
          </a:xfrm>
          <a:prstGeom prst="rect">
            <a:avLst/>
          </a:prstGeom>
          <a:noFill/>
        </p:spPr>
        <p:txBody>
          <a:bodyPr wrap="square" rtlCol="0">
            <a:spAutoFit/>
          </a:bodyPr>
          <a:lstStyle/>
          <a:p>
            <a:r>
              <a:rPr lang="en-US" sz="2200" dirty="0" smtClean="0">
                <a:solidFill>
                  <a:srgbClr val="002060"/>
                </a:solidFill>
                <a:latin typeface="Times New Roman" pitchFamily="18" charset="0"/>
                <a:cs typeface="Times New Roman" pitchFamily="18" charset="0"/>
              </a:rPr>
              <a:t>Máy tính điện tử, máy tự động, hệ thống máy tự động....</a:t>
            </a:r>
            <a:endParaRPr lang="en-US" sz="2200" dirty="0">
              <a:solidFill>
                <a:srgbClr val="002060"/>
              </a:solidFill>
              <a:latin typeface="Times New Roman" pitchFamily="18" charset="0"/>
              <a:cs typeface="Times New Roman" pitchFamily="18" charset="0"/>
            </a:endParaRPr>
          </a:p>
        </p:txBody>
      </p:sp>
      <p:sp>
        <p:nvSpPr>
          <p:cNvPr id="5" name="TextBox 4"/>
          <p:cNvSpPr txBox="1"/>
          <p:nvPr/>
        </p:nvSpPr>
        <p:spPr>
          <a:xfrm>
            <a:off x="3200400" y="2721114"/>
            <a:ext cx="5791200" cy="769441"/>
          </a:xfrm>
          <a:prstGeom prst="rect">
            <a:avLst/>
          </a:prstGeom>
          <a:noFill/>
        </p:spPr>
        <p:txBody>
          <a:bodyPr wrap="square" rtlCol="0">
            <a:spAutoFit/>
          </a:bodyPr>
          <a:lstStyle/>
          <a:p>
            <a:r>
              <a:rPr lang="en-US" sz="2200" dirty="0" smtClean="0">
                <a:solidFill>
                  <a:srgbClr val="C00000"/>
                </a:solidFill>
                <a:latin typeface="Times New Roman" pitchFamily="18" charset="0"/>
                <a:cs typeface="Times New Roman" pitchFamily="18" charset="0"/>
              </a:rPr>
              <a:t>Năng lượng nguyên tử, năng lượng mặt trời, năng lượng gió.....</a:t>
            </a:r>
            <a:endParaRPr lang="en-US" sz="2200" dirty="0">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val="882882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istrator\Desktop\vatlieukienthuc7a_tjmu.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909" y="20782"/>
            <a:ext cx="4238625" cy="44958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0" y="4516582"/>
            <a:ext cx="4252480" cy="1477328"/>
          </a:xfrm>
          <a:prstGeom prst="rect">
            <a:avLst/>
          </a:prstGeom>
        </p:spPr>
        <p:txBody>
          <a:bodyPr wrap="square">
            <a:spAutoFit/>
          </a:bodyPr>
          <a:lstStyle/>
          <a:p>
            <a:r>
              <a:rPr lang="vi-VN" dirty="0"/>
              <a:t>Vật liệu siêu bền Graphene giống như một tấm nhựa dẻo, rất mỏng, có độ dày chỉ bằng một phân tử nhưng lại nhìn thấy bằng mắt thường và cứng gấp 200 lần thép.</a:t>
            </a:r>
            <a:endParaRPr lang="en-US" dirty="0"/>
          </a:p>
        </p:txBody>
      </p:sp>
      <p:pic>
        <p:nvPicPr>
          <p:cNvPr id="5" name="Picture 2" descr="C:\Users\Administrator\Desktop\van-san-composite-cho-khong-gian-ben-ngoai-ngoi-nha-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2268682"/>
            <a:ext cx="3886200" cy="44577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Administrator\Desktop\Slide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86250" y="-685801"/>
            <a:ext cx="4762500" cy="357447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703618" y="6264717"/>
            <a:ext cx="4345132" cy="461665"/>
          </a:xfrm>
          <a:prstGeom prst="rect">
            <a:avLst/>
          </a:prstGeom>
          <a:solidFill>
            <a:schemeClr val="tx2">
              <a:lumMod val="20000"/>
              <a:lumOff val="80000"/>
            </a:schemeClr>
          </a:solidFill>
        </p:spPr>
        <p:txBody>
          <a:bodyPr wrap="square" rtlCol="0">
            <a:spAutoFit/>
          </a:bodyPr>
          <a:lstStyle/>
          <a:p>
            <a:r>
              <a:rPr lang="en-US" sz="2400" b="1" dirty="0" smtClean="0">
                <a:solidFill>
                  <a:srgbClr val="FF0000"/>
                </a:solidFill>
                <a:latin typeface="Times New Roman" pitchFamily="18" charset="0"/>
                <a:cs typeface="Times New Roman" pitchFamily="18" charset="0"/>
              </a:rPr>
              <a:t>Sàn gỗ bằng vật liệu Composite</a:t>
            </a:r>
            <a:endParaRPr lang="en-US" sz="24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41422044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580715513"/>
              </p:ext>
            </p:extLst>
          </p:nvPr>
        </p:nvGraphicFramePr>
        <p:xfrm>
          <a:off x="171450" y="228599"/>
          <a:ext cx="8896350" cy="6391739"/>
        </p:xfrm>
        <a:graphic>
          <a:graphicData uri="http://schemas.openxmlformats.org/drawingml/2006/table">
            <a:tbl>
              <a:tblPr firstRow="1" bandRow="1">
                <a:tableStyleId>{E8B1032C-EA38-4F05-BA0D-38AFFFC7BED3}</a:tableStyleId>
              </a:tblPr>
              <a:tblGrid>
                <a:gridCol w="2952750"/>
                <a:gridCol w="5943600"/>
              </a:tblGrid>
              <a:tr h="391250">
                <a:tc>
                  <a:txBody>
                    <a:bodyPr/>
                    <a:lstStyle/>
                    <a:p>
                      <a:pPr algn="ctr"/>
                      <a:r>
                        <a:rPr lang="en-US" sz="2400" dirty="0" smtClean="0">
                          <a:solidFill>
                            <a:srgbClr val="FF0000"/>
                          </a:solidFill>
                          <a:latin typeface="Times New Roman" pitchFamily="18" charset="0"/>
                          <a:cs typeface="Times New Roman" pitchFamily="18" charset="0"/>
                        </a:rPr>
                        <a:t>Lĩnh</a:t>
                      </a:r>
                      <a:r>
                        <a:rPr lang="en-US" sz="2400" baseline="0" dirty="0" smtClean="0">
                          <a:solidFill>
                            <a:srgbClr val="FF0000"/>
                          </a:solidFill>
                          <a:latin typeface="Times New Roman" pitchFamily="18" charset="0"/>
                          <a:cs typeface="Times New Roman" pitchFamily="18" charset="0"/>
                        </a:rPr>
                        <a:t> vực</a:t>
                      </a:r>
                      <a:endParaRPr lang="en-US" sz="2400" b="1" dirty="0">
                        <a:solidFill>
                          <a:srgbClr val="FF0000"/>
                        </a:solidFill>
                        <a:latin typeface="Times New Roman" pitchFamily="18" charset="0"/>
                        <a:cs typeface="Times New Roman" pitchFamily="18"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2400" dirty="0" smtClean="0">
                          <a:solidFill>
                            <a:srgbClr val="FF0000"/>
                          </a:solidFill>
                          <a:latin typeface="Times New Roman" pitchFamily="18" charset="0"/>
                          <a:cs typeface="Times New Roman" pitchFamily="18" charset="0"/>
                        </a:rPr>
                        <a:t>Thành</a:t>
                      </a:r>
                      <a:r>
                        <a:rPr lang="en-US" sz="2400" baseline="0" dirty="0" smtClean="0">
                          <a:solidFill>
                            <a:srgbClr val="FF0000"/>
                          </a:solidFill>
                          <a:latin typeface="Times New Roman" pitchFamily="18" charset="0"/>
                          <a:cs typeface="Times New Roman" pitchFamily="18" charset="0"/>
                        </a:rPr>
                        <a:t> tựu</a:t>
                      </a:r>
                      <a:endParaRPr lang="en-US" sz="2400" b="1" dirty="0">
                        <a:solidFill>
                          <a:srgbClr val="FF0000"/>
                        </a:solidFill>
                        <a:latin typeface="Times New Roman" pitchFamily="18" charset="0"/>
                        <a:cs typeface="Times New Roman" pitchFamily="18"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r>
              <a:tr h="1371600">
                <a:tc>
                  <a:txBody>
                    <a:bodyPr/>
                    <a:lstStyle/>
                    <a:p>
                      <a:pPr algn="ctr"/>
                      <a:r>
                        <a:rPr lang="en-US" sz="2200" b="1" dirty="0" smtClean="0">
                          <a:solidFill>
                            <a:srgbClr val="CD198D"/>
                          </a:solidFill>
                          <a:latin typeface="Times New Roman" pitchFamily="18" charset="0"/>
                          <a:cs typeface="Times New Roman" pitchFamily="18" charset="0"/>
                        </a:rPr>
                        <a:t>Khoa học</a:t>
                      </a:r>
                      <a:r>
                        <a:rPr lang="en-US" sz="2200" b="1" baseline="0" dirty="0" smtClean="0">
                          <a:solidFill>
                            <a:srgbClr val="CD198D"/>
                          </a:solidFill>
                          <a:latin typeface="Times New Roman" pitchFamily="18" charset="0"/>
                          <a:cs typeface="Times New Roman" pitchFamily="18" charset="0"/>
                        </a:rPr>
                        <a:t> cơ bản</a:t>
                      </a:r>
                      <a:endParaRPr lang="en-US" sz="2200" b="1" dirty="0">
                        <a:solidFill>
                          <a:srgbClr val="CD198D"/>
                        </a:solidFill>
                        <a:latin typeface="Times New Roman" pitchFamily="18" charset="0"/>
                        <a:cs typeface="Times New Roman" pitchFamily="18"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endParaRPr lang="en-US" sz="2000" b="1" dirty="0" smtClean="0">
                        <a:latin typeface="Times New Roman" pitchFamily="18" charset="0"/>
                        <a:cs typeface="Times New Roman" pitchFamily="18" charset="0"/>
                      </a:endParaRPr>
                    </a:p>
                    <a:p>
                      <a:endParaRPr lang="en-US" sz="2000" b="1" dirty="0">
                        <a:latin typeface="Times New Roman" pitchFamily="18" charset="0"/>
                        <a:cs typeface="Times New Roman" pitchFamily="18"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40000"/>
                        <a:lumOff val="60000"/>
                      </a:schemeClr>
                    </a:solidFill>
                  </a:tcPr>
                </a:tc>
              </a:tr>
              <a:tr h="681269">
                <a:tc>
                  <a:txBody>
                    <a:bodyPr/>
                    <a:lstStyle/>
                    <a:p>
                      <a:r>
                        <a:rPr lang="en-US" sz="2200" b="1" baseline="0" smtClean="0">
                          <a:solidFill>
                            <a:srgbClr val="CD198D"/>
                          </a:solidFill>
                          <a:latin typeface="Times New Roman" pitchFamily="18" charset="0"/>
                          <a:cs typeface="Times New Roman" pitchFamily="18" charset="0"/>
                        </a:rPr>
                        <a:t>Công </a:t>
                      </a:r>
                      <a:r>
                        <a:rPr lang="en-US" sz="2200" b="1" baseline="0" dirty="0" smtClean="0">
                          <a:solidFill>
                            <a:srgbClr val="CD198D"/>
                          </a:solidFill>
                          <a:latin typeface="Times New Roman" pitchFamily="18" charset="0"/>
                          <a:cs typeface="Times New Roman" pitchFamily="18" charset="0"/>
                        </a:rPr>
                        <a:t>cụ sản xuất mới</a:t>
                      </a:r>
                      <a:endParaRPr lang="en-US" sz="2200" b="1" dirty="0">
                        <a:solidFill>
                          <a:srgbClr val="CD198D"/>
                        </a:solidFill>
                        <a:latin typeface="Times New Roman" pitchFamily="18" charset="0"/>
                        <a:cs typeface="Times New Roman" pitchFamily="18"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endParaRPr lang="en-US" sz="2000" b="1" dirty="0">
                        <a:latin typeface="Times New Roman" pitchFamily="18" charset="0"/>
                        <a:cs typeface="Times New Roman" pitchFamily="18"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40000"/>
                        <a:lumOff val="60000"/>
                      </a:schemeClr>
                    </a:solidFill>
                  </a:tcPr>
                </a:tc>
              </a:tr>
              <a:tr h="681269">
                <a:tc>
                  <a:txBody>
                    <a:bodyPr/>
                    <a:lstStyle/>
                    <a:p>
                      <a:r>
                        <a:rPr lang="en-US" sz="2200" b="1" smtClean="0">
                          <a:solidFill>
                            <a:srgbClr val="CD198D"/>
                          </a:solidFill>
                          <a:latin typeface="Times New Roman" pitchFamily="18" charset="0"/>
                          <a:cs typeface="Times New Roman" pitchFamily="18" charset="0"/>
                        </a:rPr>
                        <a:t>Nguồn</a:t>
                      </a:r>
                      <a:r>
                        <a:rPr lang="en-US" sz="2200" b="1" baseline="0" smtClean="0">
                          <a:solidFill>
                            <a:srgbClr val="CD198D"/>
                          </a:solidFill>
                          <a:latin typeface="Times New Roman" pitchFamily="18" charset="0"/>
                          <a:cs typeface="Times New Roman" pitchFamily="18" charset="0"/>
                        </a:rPr>
                        <a:t> </a:t>
                      </a:r>
                      <a:r>
                        <a:rPr lang="en-US" sz="2200" b="1" baseline="0" dirty="0" smtClean="0">
                          <a:solidFill>
                            <a:srgbClr val="CD198D"/>
                          </a:solidFill>
                          <a:latin typeface="Times New Roman" pitchFamily="18" charset="0"/>
                          <a:cs typeface="Times New Roman" pitchFamily="18" charset="0"/>
                        </a:rPr>
                        <a:t>năng lượng mới</a:t>
                      </a:r>
                      <a:endParaRPr lang="en-US" sz="2200" b="1" dirty="0">
                        <a:solidFill>
                          <a:srgbClr val="CD198D"/>
                        </a:solidFill>
                        <a:latin typeface="Times New Roman" pitchFamily="18" charset="0"/>
                        <a:cs typeface="Times New Roman" pitchFamily="18"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endParaRPr lang="en-US" sz="2000" b="1" dirty="0">
                        <a:latin typeface="Times New Roman" pitchFamily="18" charset="0"/>
                        <a:cs typeface="Times New Roman" pitchFamily="18"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40000"/>
                        <a:lumOff val="60000"/>
                      </a:schemeClr>
                    </a:solidFill>
                  </a:tcPr>
                </a:tc>
              </a:tr>
              <a:tr h="609601">
                <a:tc>
                  <a:txBody>
                    <a:bodyPr/>
                    <a:lstStyle/>
                    <a:p>
                      <a:r>
                        <a:rPr lang="en-US" sz="2200" b="1" smtClean="0">
                          <a:solidFill>
                            <a:srgbClr val="CD198D"/>
                          </a:solidFill>
                          <a:latin typeface="Times New Roman" pitchFamily="18" charset="0"/>
                          <a:cs typeface="Times New Roman" pitchFamily="18" charset="0"/>
                        </a:rPr>
                        <a:t>Vật</a:t>
                      </a:r>
                      <a:r>
                        <a:rPr lang="en-US" sz="2200" b="1" baseline="0" smtClean="0">
                          <a:solidFill>
                            <a:srgbClr val="CD198D"/>
                          </a:solidFill>
                          <a:latin typeface="Times New Roman" pitchFamily="18" charset="0"/>
                          <a:cs typeface="Times New Roman" pitchFamily="18" charset="0"/>
                        </a:rPr>
                        <a:t> </a:t>
                      </a:r>
                      <a:r>
                        <a:rPr lang="en-US" sz="2200" b="1" baseline="0" dirty="0" smtClean="0">
                          <a:solidFill>
                            <a:srgbClr val="CD198D"/>
                          </a:solidFill>
                          <a:latin typeface="Times New Roman" pitchFamily="18" charset="0"/>
                          <a:cs typeface="Times New Roman" pitchFamily="18" charset="0"/>
                        </a:rPr>
                        <a:t>liệu mới</a:t>
                      </a:r>
                      <a:endParaRPr lang="en-US" sz="2200" b="1" dirty="0">
                        <a:solidFill>
                          <a:srgbClr val="CD198D"/>
                        </a:solidFill>
                        <a:latin typeface="Times New Roman" pitchFamily="18" charset="0"/>
                        <a:cs typeface="Times New Roman" pitchFamily="18"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endParaRPr lang="en-US" sz="2000" b="1" dirty="0" smtClean="0">
                        <a:latin typeface="Times New Roman" pitchFamily="18" charset="0"/>
                        <a:cs typeface="Times New Roman" pitchFamily="18" charset="0"/>
                      </a:endParaRPr>
                    </a:p>
                    <a:p>
                      <a:endParaRPr lang="en-US" sz="2000" b="1" dirty="0">
                        <a:latin typeface="Times New Roman" pitchFamily="18" charset="0"/>
                        <a:cs typeface="Times New Roman" pitchFamily="18"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40000"/>
                        <a:lumOff val="60000"/>
                      </a:schemeClr>
                    </a:solidFill>
                  </a:tcPr>
                </a:tc>
              </a:tr>
              <a:tr h="783890">
                <a:tc>
                  <a:txBody>
                    <a:bodyPr/>
                    <a:lstStyle/>
                    <a:p>
                      <a:r>
                        <a:rPr lang="en-US" sz="2200" b="1" dirty="0" smtClean="0">
                          <a:solidFill>
                            <a:srgbClr val="CD198D"/>
                          </a:solidFill>
                          <a:latin typeface="Times New Roman" pitchFamily="18" charset="0"/>
                          <a:cs typeface="Times New Roman" pitchFamily="18" charset="0"/>
                        </a:rPr>
                        <a:t>Cuộc</a:t>
                      </a:r>
                      <a:r>
                        <a:rPr lang="en-US" sz="2200" b="1" baseline="0" dirty="0" smtClean="0">
                          <a:solidFill>
                            <a:srgbClr val="CD198D"/>
                          </a:solidFill>
                          <a:latin typeface="Times New Roman" pitchFamily="18" charset="0"/>
                          <a:cs typeface="Times New Roman" pitchFamily="18" charset="0"/>
                        </a:rPr>
                        <a:t> cách mạng xanh trong nông nghiệp</a:t>
                      </a:r>
                      <a:endParaRPr lang="en-US" sz="2200" b="1" dirty="0">
                        <a:solidFill>
                          <a:srgbClr val="CD198D"/>
                        </a:solidFill>
                        <a:latin typeface="Times New Roman" pitchFamily="18" charset="0"/>
                        <a:cs typeface="Times New Roman" pitchFamily="18"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endParaRPr lang="en-US" sz="2000" b="1" dirty="0">
                        <a:latin typeface="Times New Roman" pitchFamily="18" charset="0"/>
                        <a:cs typeface="Times New Roman" pitchFamily="18"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40000"/>
                        <a:lumOff val="60000"/>
                      </a:schemeClr>
                    </a:solidFill>
                  </a:tcPr>
                </a:tc>
              </a:tr>
              <a:tr h="681269">
                <a:tc>
                  <a:txBody>
                    <a:bodyPr/>
                    <a:lstStyle/>
                    <a:p>
                      <a:r>
                        <a:rPr lang="en-US" sz="2200" b="1" dirty="0" smtClean="0">
                          <a:solidFill>
                            <a:srgbClr val="CD198D"/>
                          </a:solidFill>
                          <a:latin typeface="Times New Roman" pitchFamily="18" charset="0"/>
                          <a:cs typeface="Times New Roman" pitchFamily="18" charset="0"/>
                        </a:rPr>
                        <a:t>Giao thông</a:t>
                      </a:r>
                      <a:r>
                        <a:rPr lang="en-US" sz="2200" b="1" baseline="0" dirty="0" smtClean="0">
                          <a:solidFill>
                            <a:srgbClr val="CD198D"/>
                          </a:solidFill>
                          <a:latin typeface="Times New Roman" pitchFamily="18" charset="0"/>
                          <a:cs typeface="Times New Roman" pitchFamily="18" charset="0"/>
                        </a:rPr>
                        <a:t> vận tải, thông tin liên lạc</a:t>
                      </a:r>
                      <a:endParaRPr lang="en-US" sz="2200" b="1" dirty="0">
                        <a:solidFill>
                          <a:srgbClr val="CD198D"/>
                        </a:solidFill>
                        <a:latin typeface="Times New Roman" pitchFamily="18" charset="0"/>
                        <a:cs typeface="Times New Roman" pitchFamily="18"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endParaRPr lang="en-US" sz="2000" b="1" dirty="0">
                        <a:latin typeface="Times New Roman" pitchFamily="18" charset="0"/>
                        <a:cs typeface="Times New Roman" pitchFamily="18"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40000"/>
                        <a:lumOff val="60000"/>
                      </a:schemeClr>
                    </a:solidFill>
                  </a:tcPr>
                </a:tc>
              </a:tr>
              <a:tr h="953471">
                <a:tc>
                  <a:txBody>
                    <a:bodyPr/>
                    <a:lstStyle/>
                    <a:p>
                      <a:r>
                        <a:rPr lang="en-US" sz="2200" b="1" dirty="0" smtClean="0">
                          <a:solidFill>
                            <a:srgbClr val="CD198D"/>
                          </a:solidFill>
                          <a:latin typeface="Times New Roman" pitchFamily="18" charset="0"/>
                          <a:cs typeface="Times New Roman" pitchFamily="18" charset="0"/>
                        </a:rPr>
                        <a:t>Chinh phục</a:t>
                      </a:r>
                      <a:r>
                        <a:rPr lang="en-US" sz="2200" b="1" baseline="0" dirty="0" smtClean="0">
                          <a:solidFill>
                            <a:srgbClr val="CD198D"/>
                          </a:solidFill>
                          <a:latin typeface="Times New Roman" pitchFamily="18" charset="0"/>
                          <a:cs typeface="Times New Roman" pitchFamily="18" charset="0"/>
                        </a:rPr>
                        <a:t> vũ trụ</a:t>
                      </a:r>
                      <a:endParaRPr lang="en-US" sz="2200" b="1" dirty="0">
                        <a:solidFill>
                          <a:srgbClr val="CD198D"/>
                        </a:solidFill>
                        <a:latin typeface="Times New Roman" pitchFamily="18" charset="0"/>
                        <a:cs typeface="Times New Roman" pitchFamily="18"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endParaRPr lang="en-US" sz="2000" b="1" dirty="0">
                        <a:latin typeface="Times New Roman" pitchFamily="18" charset="0"/>
                        <a:cs typeface="Times New Roman" pitchFamily="18"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40000"/>
                        <a:lumOff val="60000"/>
                      </a:schemeClr>
                    </a:solidFill>
                  </a:tcPr>
                </a:tc>
              </a:tr>
            </a:tbl>
          </a:graphicData>
        </a:graphic>
      </p:graphicFrame>
      <p:sp>
        <p:nvSpPr>
          <p:cNvPr id="3" name="TextBox 2"/>
          <p:cNvSpPr txBox="1"/>
          <p:nvPr/>
        </p:nvSpPr>
        <p:spPr>
          <a:xfrm>
            <a:off x="3200400" y="533400"/>
            <a:ext cx="5791200" cy="1446550"/>
          </a:xfrm>
          <a:prstGeom prst="rect">
            <a:avLst/>
          </a:prstGeom>
          <a:noFill/>
        </p:spPr>
        <p:txBody>
          <a:bodyPr wrap="square" rtlCol="0">
            <a:spAutoFit/>
          </a:bodyPr>
          <a:lstStyle/>
          <a:p>
            <a:r>
              <a:rPr lang="en-US" sz="2200" dirty="0" smtClean="0">
                <a:solidFill>
                  <a:srgbClr val="FF0000"/>
                </a:solidFill>
                <a:latin typeface="Times New Roman" pitchFamily="18" charset="0"/>
                <a:cs typeface="Times New Roman" pitchFamily="18" charset="0"/>
              </a:rPr>
              <a:t>Những phát minh to lớn trong toán học, Vật lí, Hóa học, Sinh học</a:t>
            </a:r>
            <a:r>
              <a:rPr lang="vi-VN" sz="2200" dirty="0" smtClean="0">
                <a:solidFill>
                  <a:srgbClr val="FF0000"/>
                </a:solidFill>
                <a:latin typeface="Times New Roman" pitchFamily="18" charset="0"/>
                <a:cs typeface="Times New Roman" pitchFamily="18" charset="0"/>
              </a:rPr>
              <a:t> ( Cừu Đô-li ra đời bằng phương pháp sinh sản vô tính, công bố bản đồ gen người....)</a:t>
            </a:r>
            <a:endParaRPr lang="en-US" sz="2200" dirty="0">
              <a:solidFill>
                <a:srgbClr val="FF0000"/>
              </a:solidFill>
              <a:latin typeface="Times New Roman" pitchFamily="18" charset="0"/>
              <a:cs typeface="Times New Roman" pitchFamily="18" charset="0"/>
            </a:endParaRPr>
          </a:p>
        </p:txBody>
      </p:sp>
      <p:sp>
        <p:nvSpPr>
          <p:cNvPr id="4" name="TextBox 3"/>
          <p:cNvSpPr txBox="1"/>
          <p:nvPr/>
        </p:nvSpPr>
        <p:spPr>
          <a:xfrm>
            <a:off x="3352800" y="1973759"/>
            <a:ext cx="5562600" cy="769441"/>
          </a:xfrm>
          <a:prstGeom prst="rect">
            <a:avLst/>
          </a:prstGeom>
          <a:noFill/>
        </p:spPr>
        <p:txBody>
          <a:bodyPr wrap="square" rtlCol="0">
            <a:spAutoFit/>
          </a:bodyPr>
          <a:lstStyle/>
          <a:p>
            <a:r>
              <a:rPr lang="en-US" sz="2200" dirty="0" smtClean="0">
                <a:solidFill>
                  <a:srgbClr val="002060"/>
                </a:solidFill>
                <a:latin typeface="Times New Roman" pitchFamily="18" charset="0"/>
                <a:cs typeface="Times New Roman" pitchFamily="18" charset="0"/>
              </a:rPr>
              <a:t>Máy tính điện tử, máy tự động, hệ thống máy tự động....</a:t>
            </a:r>
            <a:endParaRPr lang="en-US" sz="2200" dirty="0">
              <a:solidFill>
                <a:srgbClr val="002060"/>
              </a:solidFill>
              <a:latin typeface="Times New Roman" pitchFamily="18" charset="0"/>
              <a:cs typeface="Times New Roman" pitchFamily="18" charset="0"/>
            </a:endParaRPr>
          </a:p>
        </p:txBody>
      </p:sp>
      <p:sp>
        <p:nvSpPr>
          <p:cNvPr id="5" name="TextBox 4"/>
          <p:cNvSpPr txBox="1"/>
          <p:nvPr/>
        </p:nvSpPr>
        <p:spPr>
          <a:xfrm>
            <a:off x="3200400" y="2721114"/>
            <a:ext cx="5791200" cy="769441"/>
          </a:xfrm>
          <a:prstGeom prst="rect">
            <a:avLst/>
          </a:prstGeom>
          <a:noFill/>
        </p:spPr>
        <p:txBody>
          <a:bodyPr wrap="square" rtlCol="0">
            <a:spAutoFit/>
          </a:bodyPr>
          <a:lstStyle/>
          <a:p>
            <a:r>
              <a:rPr lang="en-US" sz="2200" dirty="0" smtClean="0">
                <a:solidFill>
                  <a:srgbClr val="C00000"/>
                </a:solidFill>
                <a:latin typeface="Times New Roman" pitchFamily="18" charset="0"/>
                <a:cs typeface="Times New Roman" pitchFamily="18" charset="0"/>
              </a:rPr>
              <a:t>Năng lượng nguyên tử, năng lượng mặt trời, năng lượng gió.....</a:t>
            </a:r>
            <a:endParaRPr lang="en-US" sz="2200" dirty="0">
              <a:solidFill>
                <a:srgbClr val="C00000"/>
              </a:solidFill>
              <a:latin typeface="Times New Roman" pitchFamily="18" charset="0"/>
              <a:cs typeface="Times New Roman" pitchFamily="18" charset="0"/>
            </a:endParaRPr>
          </a:p>
        </p:txBody>
      </p:sp>
      <p:sp>
        <p:nvSpPr>
          <p:cNvPr id="6" name="TextBox 5"/>
          <p:cNvSpPr txBox="1"/>
          <p:nvPr/>
        </p:nvSpPr>
        <p:spPr>
          <a:xfrm>
            <a:off x="3124200" y="3588603"/>
            <a:ext cx="5867400" cy="430887"/>
          </a:xfrm>
          <a:prstGeom prst="rect">
            <a:avLst/>
          </a:prstGeom>
          <a:noFill/>
        </p:spPr>
        <p:txBody>
          <a:bodyPr wrap="square" rtlCol="0">
            <a:spAutoFit/>
          </a:bodyPr>
          <a:lstStyle/>
          <a:p>
            <a:r>
              <a:rPr lang="en-US" sz="2200" dirty="0" smtClean="0">
                <a:solidFill>
                  <a:srgbClr val="002060"/>
                </a:solidFill>
                <a:latin typeface="Times New Roman" pitchFamily="18" charset="0"/>
                <a:cs typeface="Times New Roman" pitchFamily="18" charset="0"/>
              </a:rPr>
              <a:t>Polime, những vật siêu bền, siêu nhẹ, siêu cứng....</a:t>
            </a:r>
            <a:endParaRPr lang="en-US" sz="2200"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3715218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Administrator\Desktop\28_no141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4937" y="336768"/>
            <a:ext cx="6096000" cy="33623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7772400" y="1140767"/>
            <a:ext cx="1371600" cy="1754326"/>
          </a:xfrm>
          <a:prstGeom prst="rect">
            <a:avLst/>
          </a:prstGeom>
          <a:solidFill>
            <a:schemeClr val="tx2">
              <a:lumMod val="20000"/>
              <a:lumOff val="80000"/>
            </a:schemeClr>
          </a:solidFill>
        </p:spPr>
        <p:txBody>
          <a:bodyPr wrap="square">
            <a:spAutoFit/>
          </a:bodyPr>
          <a:lstStyle/>
          <a:p>
            <a:r>
              <a:rPr lang="en-US" b="1" dirty="0">
                <a:solidFill>
                  <a:srgbClr val="FF0000"/>
                </a:solidFill>
                <a:latin typeface="Times New Roman" pitchFamily="18" charset="0"/>
                <a:cs typeface="Times New Roman" pitchFamily="18" charset="0"/>
              </a:rPr>
              <a:t>Norman Borlaug cùng trẻ em và nông dân ở châu Phi</a:t>
            </a:r>
            <a:r>
              <a:rPr lang="en-US" b="1" dirty="0" smtClean="0">
                <a:solidFill>
                  <a:srgbClr val="FF0000"/>
                </a:solidFill>
                <a:latin typeface="Times New Roman" pitchFamily="18" charset="0"/>
                <a:cs typeface="Times New Roman" pitchFamily="18" charset="0"/>
              </a:rPr>
              <a:t>.</a:t>
            </a:r>
            <a:endParaRPr lang="en-US" b="1" dirty="0">
              <a:solidFill>
                <a:srgbClr val="FF0000"/>
              </a:solidFill>
              <a:latin typeface="Times New Roman" pitchFamily="18" charset="0"/>
              <a:cs typeface="Times New Roman" pitchFamily="18" charset="0"/>
            </a:endParaRPr>
          </a:p>
        </p:txBody>
      </p:sp>
      <p:pic>
        <p:nvPicPr>
          <p:cNvPr id="2051" name="Picture 3" descr="C:\Users\Administrator\Desktop\images (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84946"/>
            <a:ext cx="4429125" cy="233540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Administrator\Desktop\images (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86325" y="3884947"/>
            <a:ext cx="4029075" cy="233540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352799" y="6172200"/>
            <a:ext cx="4148137" cy="400110"/>
          </a:xfrm>
          <a:prstGeom prst="rect">
            <a:avLst/>
          </a:prstGeom>
          <a:noFill/>
        </p:spPr>
        <p:txBody>
          <a:bodyPr wrap="square" rtlCol="0">
            <a:spAutoFit/>
          </a:bodyPr>
          <a:lstStyle/>
          <a:p>
            <a:r>
              <a:rPr lang="en-US" sz="2000" b="1" dirty="0" smtClean="0">
                <a:solidFill>
                  <a:srgbClr val="FF0000"/>
                </a:solidFill>
                <a:latin typeface="Times New Roman" pitchFamily="18" charset="0"/>
                <a:cs typeface="Times New Roman" pitchFamily="18" charset="0"/>
              </a:rPr>
              <a:t>Nông sản cho năng suất cao</a:t>
            </a:r>
            <a:endParaRPr lang="en-US" sz="20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42724604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C:\Users\Administrator\Desktop\bí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4290" y="218595"/>
            <a:ext cx="4343401" cy="3434742"/>
          </a:xfrm>
          <a:prstGeom prst="rect">
            <a:avLst/>
          </a:prstGeom>
          <a:noFill/>
          <a:extLst>
            <a:ext uri="{909E8E84-426E-40DD-AFC4-6F175D3DCCD1}">
              <a14:hiddenFill xmlns:a14="http://schemas.microsoft.com/office/drawing/2010/main">
                <a:solidFill>
                  <a:srgbClr val="FFFFFF"/>
                </a:solidFill>
              </a14:hiddenFill>
            </a:ext>
          </a:extLst>
        </p:spPr>
      </p:pic>
      <p:pic>
        <p:nvPicPr>
          <p:cNvPr id="4101" name="Picture 5" descr="C:\Users\Administrator\Desktop\kham_pha_xoai_tim_doc_la_khien_khach_tron_mat_FQXB.jp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24862" y="238491"/>
            <a:ext cx="3886200" cy="338310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891807" y="3067600"/>
            <a:ext cx="2466109" cy="369332"/>
          </a:xfrm>
          <a:prstGeom prst="rect">
            <a:avLst/>
          </a:prstGeom>
          <a:solidFill>
            <a:schemeClr val="tx2">
              <a:lumMod val="40000"/>
              <a:lumOff val="60000"/>
            </a:schemeClr>
          </a:solidFill>
        </p:spPr>
        <p:txBody>
          <a:bodyPr wrap="square" rtlCol="0">
            <a:spAutoFit/>
          </a:bodyPr>
          <a:lstStyle/>
          <a:p>
            <a:r>
              <a:rPr lang="en-US" b="1" dirty="0" smtClean="0">
                <a:solidFill>
                  <a:srgbClr val="FF0000"/>
                </a:solidFill>
                <a:latin typeface="Times New Roman" pitchFamily="18" charset="0"/>
                <a:cs typeface="Times New Roman" pitchFamily="18" charset="0"/>
              </a:rPr>
              <a:t>Lai tạo giống mới</a:t>
            </a:r>
            <a:endParaRPr lang="en-US" b="1" dirty="0">
              <a:solidFill>
                <a:srgbClr val="FF0000"/>
              </a:solidFill>
              <a:latin typeface="Times New Roman" pitchFamily="18" charset="0"/>
              <a:cs typeface="Times New Roman" pitchFamily="18" charset="0"/>
            </a:endParaRPr>
          </a:p>
        </p:txBody>
      </p:sp>
      <p:pic>
        <p:nvPicPr>
          <p:cNvPr id="4104" name="Picture 8" descr="C:\Users\Administrator\Desktop\de-xuat-ho-tro-co-gioi-hoa-giam-ton-that-trong-nong-nghiep.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53891" y="3653337"/>
            <a:ext cx="3886200" cy="3214631"/>
          </a:xfrm>
          <a:prstGeom prst="rect">
            <a:avLst/>
          </a:prstGeom>
          <a:noFill/>
          <a:extLst>
            <a:ext uri="{909E8E84-426E-40DD-AFC4-6F175D3DCCD1}">
              <a14:hiddenFill xmlns:a14="http://schemas.microsoft.com/office/drawing/2010/main">
                <a:solidFill>
                  <a:srgbClr val="FFFFFF"/>
                </a:solidFill>
              </a14:hiddenFill>
            </a:ext>
          </a:extLst>
        </p:spPr>
      </p:pic>
      <p:pic>
        <p:nvPicPr>
          <p:cNvPr id="4105" name="Picture 9" descr="C:\Users\Administrator\Desktop\download.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599" y="3653337"/>
            <a:ext cx="4468091" cy="314543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3353212" y="6266152"/>
            <a:ext cx="3543300" cy="369332"/>
          </a:xfrm>
          <a:prstGeom prst="rect">
            <a:avLst/>
          </a:prstGeom>
          <a:solidFill>
            <a:schemeClr val="tx2">
              <a:lumMod val="20000"/>
              <a:lumOff val="80000"/>
            </a:schemeClr>
          </a:solidFill>
        </p:spPr>
        <p:txBody>
          <a:bodyPr wrap="square" rtlCol="0">
            <a:spAutoFit/>
          </a:bodyPr>
          <a:lstStyle/>
          <a:p>
            <a:r>
              <a:rPr lang="en-US" b="1" dirty="0" smtClean="0">
                <a:solidFill>
                  <a:srgbClr val="FF0000"/>
                </a:solidFill>
                <a:latin typeface="Times New Roman" pitchFamily="18" charset="0"/>
                <a:cs typeface="Times New Roman" pitchFamily="18" charset="0"/>
              </a:rPr>
              <a:t>Cơ giới hóa trong nông nghiệp</a:t>
            </a:r>
            <a:endParaRPr lang="en-US"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58165721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323019509"/>
              </p:ext>
            </p:extLst>
          </p:nvPr>
        </p:nvGraphicFramePr>
        <p:xfrm>
          <a:off x="171450" y="228599"/>
          <a:ext cx="8896350" cy="6472470"/>
        </p:xfrm>
        <a:graphic>
          <a:graphicData uri="http://schemas.openxmlformats.org/drawingml/2006/table">
            <a:tbl>
              <a:tblPr firstRow="1" bandRow="1">
                <a:tableStyleId>{E8B1032C-EA38-4F05-BA0D-38AFFFC7BED3}</a:tableStyleId>
              </a:tblPr>
              <a:tblGrid>
                <a:gridCol w="2952750"/>
                <a:gridCol w="5943600"/>
              </a:tblGrid>
              <a:tr h="391250">
                <a:tc>
                  <a:txBody>
                    <a:bodyPr/>
                    <a:lstStyle/>
                    <a:p>
                      <a:pPr algn="ctr"/>
                      <a:r>
                        <a:rPr lang="en-US" sz="2400" dirty="0" smtClean="0">
                          <a:solidFill>
                            <a:srgbClr val="FF0000"/>
                          </a:solidFill>
                          <a:latin typeface="Times New Roman" pitchFamily="18" charset="0"/>
                          <a:cs typeface="Times New Roman" pitchFamily="18" charset="0"/>
                        </a:rPr>
                        <a:t>Lĩnh</a:t>
                      </a:r>
                      <a:r>
                        <a:rPr lang="en-US" sz="2400" baseline="0" dirty="0" smtClean="0">
                          <a:solidFill>
                            <a:srgbClr val="FF0000"/>
                          </a:solidFill>
                          <a:latin typeface="Times New Roman" pitchFamily="18" charset="0"/>
                          <a:cs typeface="Times New Roman" pitchFamily="18" charset="0"/>
                        </a:rPr>
                        <a:t> vực</a:t>
                      </a:r>
                      <a:endParaRPr lang="en-US" sz="2400" b="1" dirty="0">
                        <a:solidFill>
                          <a:srgbClr val="FF0000"/>
                        </a:solidFill>
                        <a:latin typeface="Times New Roman" pitchFamily="18" charset="0"/>
                        <a:cs typeface="Times New Roman" pitchFamily="18"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2400" dirty="0" smtClean="0">
                          <a:solidFill>
                            <a:srgbClr val="FF0000"/>
                          </a:solidFill>
                          <a:latin typeface="Times New Roman" pitchFamily="18" charset="0"/>
                          <a:cs typeface="Times New Roman" pitchFamily="18" charset="0"/>
                        </a:rPr>
                        <a:t>Thành</a:t>
                      </a:r>
                      <a:r>
                        <a:rPr lang="en-US" sz="2400" baseline="0" dirty="0" smtClean="0">
                          <a:solidFill>
                            <a:srgbClr val="FF0000"/>
                          </a:solidFill>
                          <a:latin typeface="Times New Roman" pitchFamily="18" charset="0"/>
                          <a:cs typeface="Times New Roman" pitchFamily="18" charset="0"/>
                        </a:rPr>
                        <a:t> tựu</a:t>
                      </a:r>
                      <a:endParaRPr lang="en-US" sz="2400" b="1" dirty="0">
                        <a:solidFill>
                          <a:srgbClr val="FF0000"/>
                        </a:solidFill>
                        <a:latin typeface="Times New Roman" pitchFamily="18" charset="0"/>
                        <a:cs typeface="Times New Roman" pitchFamily="18"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r>
              <a:tr h="1371600">
                <a:tc>
                  <a:txBody>
                    <a:bodyPr/>
                    <a:lstStyle/>
                    <a:p>
                      <a:pPr algn="ctr"/>
                      <a:r>
                        <a:rPr lang="en-US" sz="2200" b="1" dirty="0" smtClean="0">
                          <a:solidFill>
                            <a:srgbClr val="CD198D"/>
                          </a:solidFill>
                          <a:latin typeface="Times New Roman" pitchFamily="18" charset="0"/>
                          <a:cs typeface="Times New Roman" pitchFamily="18" charset="0"/>
                        </a:rPr>
                        <a:t>Khoa học</a:t>
                      </a:r>
                      <a:r>
                        <a:rPr lang="en-US" sz="2200" b="1" baseline="0" dirty="0" smtClean="0">
                          <a:solidFill>
                            <a:srgbClr val="CD198D"/>
                          </a:solidFill>
                          <a:latin typeface="Times New Roman" pitchFamily="18" charset="0"/>
                          <a:cs typeface="Times New Roman" pitchFamily="18" charset="0"/>
                        </a:rPr>
                        <a:t> cơ bản</a:t>
                      </a:r>
                      <a:endParaRPr lang="en-US" sz="2200" b="1" dirty="0">
                        <a:solidFill>
                          <a:srgbClr val="CD198D"/>
                        </a:solidFill>
                        <a:latin typeface="Times New Roman" pitchFamily="18" charset="0"/>
                        <a:cs typeface="Times New Roman" pitchFamily="18"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endParaRPr lang="en-US" sz="2000" b="1" dirty="0" smtClean="0">
                        <a:latin typeface="Times New Roman" pitchFamily="18" charset="0"/>
                        <a:cs typeface="Times New Roman" pitchFamily="18" charset="0"/>
                      </a:endParaRPr>
                    </a:p>
                    <a:p>
                      <a:endParaRPr lang="en-US" sz="2000" b="1" dirty="0">
                        <a:latin typeface="Times New Roman" pitchFamily="18" charset="0"/>
                        <a:cs typeface="Times New Roman" pitchFamily="18"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40000"/>
                        <a:lumOff val="60000"/>
                      </a:schemeClr>
                    </a:solidFill>
                  </a:tcPr>
                </a:tc>
              </a:tr>
              <a:tr h="681269">
                <a:tc>
                  <a:txBody>
                    <a:bodyPr/>
                    <a:lstStyle/>
                    <a:p>
                      <a:r>
                        <a:rPr lang="en-US" sz="2200" b="1" baseline="0" smtClean="0">
                          <a:solidFill>
                            <a:srgbClr val="CD198D"/>
                          </a:solidFill>
                          <a:latin typeface="Times New Roman" pitchFamily="18" charset="0"/>
                          <a:cs typeface="Times New Roman" pitchFamily="18" charset="0"/>
                        </a:rPr>
                        <a:t>Công </a:t>
                      </a:r>
                      <a:r>
                        <a:rPr lang="en-US" sz="2200" b="1" baseline="0" dirty="0" smtClean="0">
                          <a:solidFill>
                            <a:srgbClr val="CD198D"/>
                          </a:solidFill>
                          <a:latin typeface="Times New Roman" pitchFamily="18" charset="0"/>
                          <a:cs typeface="Times New Roman" pitchFamily="18" charset="0"/>
                        </a:rPr>
                        <a:t>cụ sản xuất mới</a:t>
                      </a:r>
                      <a:endParaRPr lang="en-US" sz="2200" b="1" dirty="0">
                        <a:solidFill>
                          <a:srgbClr val="CD198D"/>
                        </a:solidFill>
                        <a:latin typeface="Times New Roman" pitchFamily="18" charset="0"/>
                        <a:cs typeface="Times New Roman" pitchFamily="18"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endParaRPr lang="en-US" sz="2000" b="1" dirty="0">
                        <a:latin typeface="Times New Roman" pitchFamily="18" charset="0"/>
                        <a:cs typeface="Times New Roman" pitchFamily="18"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40000"/>
                        <a:lumOff val="60000"/>
                      </a:schemeClr>
                    </a:solidFill>
                  </a:tcPr>
                </a:tc>
              </a:tr>
              <a:tr h="681269">
                <a:tc>
                  <a:txBody>
                    <a:bodyPr/>
                    <a:lstStyle/>
                    <a:p>
                      <a:r>
                        <a:rPr lang="en-US" sz="2200" b="1" dirty="0" smtClean="0">
                          <a:solidFill>
                            <a:srgbClr val="CD198D"/>
                          </a:solidFill>
                          <a:latin typeface="Times New Roman" pitchFamily="18" charset="0"/>
                          <a:cs typeface="Times New Roman" pitchFamily="18" charset="0"/>
                        </a:rPr>
                        <a:t>Những nguồn</a:t>
                      </a:r>
                      <a:r>
                        <a:rPr lang="en-US" sz="2200" b="1" baseline="0" dirty="0" smtClean="0">
                          <a:solidFill>
                            <a:srgbClr val="CD198D"/>
                          </a:solidFill>
                          <a:latin typeface="Times New Roman" pitchFamily="18" charset="0"/>
                          <a:cs typeface="Times New Roman" pitchFamily="18" charset="0"/>
                        </a:rPr>
                        <a:t> năng lượng mới</a:t>
                      </a:r>
                      <a:endParaRPr lang="en-US" sz="2200" b="1" dirty="0">
                        <a:solidFill>
                          <a:srgbClr val="CD198D"/>
                        </a:solidFill>
                        <a:latin typeface="Times New Roman" pitchFamily="18" charset="0"/>
                        <a:cs typeface="Times New Roman" pitchFamily="18"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endParaRPr lang="en-US" sz="2000" b="1" dirty="0">
                        <a:latin typeface="Times New Roman" pitchFamily="18" charset="0"/>
                        <a:cs typeface="Times New Roman" pitchFamily="18"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40000"/>
                        <a:lumOff val="60000"/>
                      </a:schemeClr>
                    </a:solidFill>
                  </a:tcPr>
                </a:tc>
              </a:tr>
              <a:tr h="609601">
                <a:tc>
                  <a:txBody>
                    <a:bodyPr/>
                    <a:lstStyle/>
                    <a:p>
                      <a:r>
                        <a:rPr lang="en-US" sz="2200" b="1" smtClean="0">
                          <a:solidFill>
                            <a:srgbClr val="CD198D"/>
                          </a:solidFill>
                          <a:latin typeface="Times New Roman" pitchFamily="18" charset="0"/>
                          <a:cs typeface="Times New Roman" pitchFamily="18" charset="0"/>
                        </a:rPr>
                        <a:t>Vật</a:t>
                      </a:r>
                      <a:r>
                        <a:rPr lang="en-US" sz="2200" b="1" baseline="0" smtClean="0">
                          <a:solidFill>
                            <a:srgbClr val="CD198D"/>
                          </a:solidFill>
                          <a:latin typeface="Times New Roman" pitchFamily="18" charset="0"/>
                          <a:cs typeface="Times New Roman" pitchFamily="18" charset="0"/>
                        </a:rPr>
                        <a:t> </a:t>
                      </a:r>
                      <a:r>
                        <a:rPr lang="en-US" sz="2200" b="1" baseline="0" dirty="0" smtClean="0">
                          <a:solidFill>
                            <a:srgbClr val="CD198D"/>
                          </a:solidFill>
                          <a:latin typeface="Times New Roman" pitchFamily="18" charset="0"/>
                          <a:cs typeface="Times New Roman" pitchFamily="18" charset="0"/>
                        </a:rPr>
                        <a:t>liệu mới</a:t>
                      </a:r>
                      <a:endParaRPr lang="en-US" sz="2200" b="1" dirty="0">
                        <a:solidFill>
                          <a:srgbClr val="CD198D"/>
                        </a:solidFill>
                        <a:latin typeface="Times New Roman" pitchFamily="18" charset="0"/>
                        <a:cs typeface="Times New Roman" pitchFamily="18"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endParaRPr lang="en-US" sz="2000" b="1" dirty="0" smtClean="0">
                        <a:latin typeface="Times New Roman" pitchFamily="18" charset="0"/>
                        <a:cs typeface="Times New Roman" pitchFamily="18" charset="0"/>
                      </a:endParaRPr>
                    </a:p>
                    <a:p>
                      <a:endParaRPr lang="en-US" sz="2000" b="1" dirty="0">
                        <a:latin typeface="Times New Roman" pitchFamily="18" charset="0"/>
                        <a:cs typeface="Times New Roman" pitchFamily="18"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40000"/>
                        <a:lumOff val="60000"/>
                      </a:schemeClr>
                    </a:solidFill>
                  </a:tcPr>
                </a:tc>
              </a:tr>
              <a:tr h="783890">
                <a:tc>
                  <a:txBody>
                    <a:bodyPr/>
                    <a:lstStyle/>
                    <a:p>
                      <a:r>
                        <a:rPr lang="en-US" sz="2200" b="1" dirty="0" smtClean="0">
                          <a:solidFill>
                            <a:srgbClr val="CD198D"/>
                          </a:solidFill>
                          <a:latin typeface="Times New Roman" pitchFamily="18" charset="0"/>
                          <a:cs typeface="Times New Roman" pitchFamily="18" charset="0"/>
                        </a:rPr>
                        <a:t>Cuộc</a:t>
                      </a:r>
                      <a:r>
                        <a:rPr lang="en-US" sz="2200" b="1" baseline="0" dirty="0" smtClean="0">
                          <a:solidFill>
                            <a:srgbClr val="CD198D"/>
                          </a:solidFill>
                          <a:latin typeface="Times New Roman" pitchFamily="18" charset="0"/>
                          <a:cs typeface="Times New Roman" pitchFamily="18" charset="0"/>
                        </a:rPr>
                        <a:t> cách mạng xanh trong nông nghiệp</a:t>
                      </a:r>
                      <a:endParaRPr lang="en-US" sz="2200" b="1" dirty="0">
                        <a:solidFill>
                          <a:srgbClr val="CD198D"/>
                        </a:solidFill>
                        <a:latin typeface="Times New Roman" pitchFamily="18" charset="0"/>
                        <a:cs typeface="Times New Roman" pitchFamily="18"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endParaRPr lang="en-US" sz="2000" b="1" dirty="0">
                        <a:latin typeface="Times New Roman" pitchFamily="18" charset="0"/>
                        <a:cs typeface="Times New Roman" pitchFamily="18"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40000"/>
                        <a:lumOff val="60000"/>
                      </a:schemeClr>
                    </a:solidFill>
                  </a:tcPr>
                </a:tc>
              </a:tr>
              <a:tr h="681269">
                <a:tc>
                  <a:txBody>
                    <a:bodyPr/>
                    <a:lstStyle/>
                    <a:p>
                      <a:r>
                        <a:rPr lang="en-US" sz="2200" b="1" dirty="0" smtClean="0">
                          <a:solidFill>
                            <a:srgbClr val="CD198D"/>
                          </a:solidFill>
                          <a:latin typeface="Times New Roman" pitchFamily="18" charset="0"/>
                          <a:cs typeface="Times New Roman" pitchFamily="18" charset="0"/>
                        </a:rPr>
                        <a:t>Giao thông</a:t>
                      </a:r>
                      <a:r>
                        <a:rPr lang="en-US" sz="2200" b="1" baseline="0" dirty="0" smtClean="0">
                          <a:solidFill>
                            <a:srgbClr val="CD198D"/>
                          </a:solidFill>
                          <a:latin typeface="Times New Roman" pitchFamily="18" charset="0"/>
                          <a:cs typeface="Times New Roman" pitchFamily="18" charset="0"/>
                        </a:rPr>
                        <a:t> vận tải, thông tin liên lạc</a:t>
                      </a:r>
                      <a:endParaRPr lang="en-US" sz="2200" b="1" dirty="0">
                        <a:solidFill>
                          <a:srgbClr val="CD198D"/>
                        </a:solidFill>
                        <a:latin typeface="Times New Roman" pitchFamily="18" charset="0"/>
                        <a:cs typeface="Times New Roman" pitchFamily="18"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endParaRPr lang="en-US" sz="2000" b="1" dirty="0">
                        <a:latin typeface="Times New Roman" pitchFamily="18" charset="0"/>
                        <a:cs typeface="Times New Roman" pitchFamily="18"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40000"/>
                        <a:lumOff val="60000"/>
                      </a:schemeClr>
                    </a:solidFill>
                  </a:tcPr>
                </a:tc>
              </a:tr>
              <a:tr h="953471">
                <a:tc>
                  <a:txBody>
                    <a:bodyPr/>
                    <a:lstStyle/>
                    <a:p>
                      <a:r>
                        <a:rPr lang="en-US" sz="2200" b="1" dirty="0" smtClean="0">
                          <a:solidFill>
                            <a:srgbClr val="CD198D"/>
                          </a:solidFill>
                          <a:latin typeface="Times New Roman" pitchFamily="18" charset="0"/>
                          <a:cs typeface="Times New Roman" pitchFamily="18" charset="0"/>
                        </a:rPr>
                        <a:t>Chinh phục</a:t>
                      </a:r>
                      <a:r>
                        <a:rPr lang="en-US" sz="2200" b="1" baseline="0" dirty="0" smtClean="0">
                          <a:solidFill>
                            <a:srgbClr val="CD198D"/>
                          </a:solidFill>
                          <a:latin typeface="Times New Roman" pitchFamily="18" charset="0"/>
                          <a:cs typeface="Times New Roman" pitchFamily="18" charset="0"/>
                        </a:rPr>
                        <a:t> vũ trụ</a:t>
                      </a:r>
                      <a:endParaRPr lang="en-US" sz="2200" b="1" dirty="0">
                        <a:solidFill>
                          <a:srgbClr val="CD198D"/>
                        </a:solidFill>
                        <a:latin typeface="Times New Roman" pitchFamily="18" charset="0"/>
                        <a:cs typeface="Times New Roman" pitchFamily="18"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endParaRPr lang="en-US" sz="2000" b="1" dirty="0">
                        <a:latin typeface="Times New Roman" pitchFamily="18" charset="0"/>
                        <a:cs typeface="Times New Roman" pitchFamily="18"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40000"/>
                        <a:lumOff val="60000"/>
                      </a:schemeClr>
                    </a:solidFill>
                  </a:tcPr>
                </a:tc>
              </a:tr>
            </a:tbl>
          </a:graphicData>
        </a:graphic>
      </p:graphicFrame>
      <p:sp>
        <p:nvSpPr>
          <p:cNvPr id="3" name="TextBox 2"/>
          <p:cNvSpPr txBox="1"/>
          <p:nvPr/>
        </p:nvSpPr>
        <p:spPr>
          <a:xfrm>
            <a:off x="3200400" y="533400"/>
            <a:ext cx="5791200" cy="1446550"/>
          </a:xfrm>
          <a:prstGeom prst="rect">
            <a:avLst/>
          </a:prstGeom>
          <a:noFill/>
        </p:spPr>
        <p:txBody>
          <a:bodyPr wrap="square" rtlCol="0">
            <a:spAutoFit/>
          </a:bodyPr>
          <a:lstStyle/>
          <a:p>
            <a:r>
              <a:rPr lang="en-US" sz="2200" dirty="0" smtClean="0">
                <a:solidFill>
                  <a:srgbClr val="FF0000"/>
                </a:solidFill>
                <a:latin typeface="Times New Roman" pitchFamily="18" charset="0"/>
                <a:cs typeface="Times New Roman" pitchFamily="18" charset="0"/>
              </a:rPr>
              <a:t>Những phát minh to lớn trong toán học, Vật lí, Hóa học, Sinh học</a:t>
            </a:r>
            <a:r>
              <a:rPr lang="vi-VN" sz="2200" dirty="0" smtClean="0">
                <a:solidFill>
                  <a:srgbClr val="FF0000"/>
                </a:solidFill>
                <a:latin typeface="Times New Roman" pitchFamily="18" charset="0"/>
                <a:cs typeface="Times New Roman" pitchFamily="18" charset="0"/>
              </a:rPr>
              <a:t> ( Cừu Đô-li ra đời bằng phương pháp sinh sản vô tính, công bố bản đồ gen người....)</a:t>
            </a:r>
            <a:endParaRPr lang="en-US" sz="2200" dirty="0">
              <a:solidFill>
                <a:srgbClr val="FF0000"/>
              </a:solidFill>
              <a:latin typeface="Times New Roman" pitchFamily="18" charset="0"/>
              <a:cs typeface="Times New Roman" pitchFamily="18" charset="0"/>
            </a:endParaRPr>
          </a:p>
        </p:txBody>
      </p:sp>
      <p:sp>
        <p:nvSpPr>
          <p:cNvPr id="4" name="TextBox 3"/>
          <p:cNvSpPr txBox="1"/>
          <p:nvPr/>
        </p:nvSpPr>
        <p:spPr>
          <a:xfrm>
            <a:off x="3352800" y="1973759"/>
            <a:ext cx="5562600" cy="769441"/>
          </a:xfrm>
          <a:prstGeom prst="rect">
            <a:avLst/>
          </a:prstGeom>
          <a:noFill/>
        </p:spPr>
        <p:txBody>
          <a:bodyPr wrap="square" rtlCol="0">
            <a:spAutoFit/>
          </a:bodyPr>
          <a:lstStyle/>
          <a:p>
            <a:r>
              <a:rPr lang="en-US" sz="2200" dirty="0" smtClean="0">
                <a:solidFill>
                  <a:srgbClr val="002060"/>
                </a:solidFill>
                <a:latin typeface="Times New Roman" pitchFamily="18" charset="0"/>
                <a:cs typeface="Times New Roman" pitchFamily="18" charset="0"/>
              </a:rPr>
              <a:t>Máy tính điện tử, máy tự động, hệ thống máy tự động....</a:t>
            </a:r>
            <a:endParaRPr lang="en-US" sz="2200" dirty="0">
              <a:solidFill>
                <a:srgbClr val="002060"/>
              </a:solidFill>
              <a:latin typeface="Times New Roman" pitchFamily="18" charset="0"/>
              <a:cs typeface="Times New Roman" pitchFamily="18" charset="0"/>
            </a:endParaRPr>
          </a:p>
        </p:txBody>
      </p:sp>
      <p:sp>
        <p:nvSpPr>
          <p:cNvPr id="5" name="TextBox 4"/>
          <p:cNvSpPr txBox="1"/>
          <p:nvPr/>
        </p:nvSpPr>
        <p:spPr>
          <a:xfrm>
            <a:off x="3200400" y="2721114"/>
            <a:ext cx="5791200" cy="769441"/>
          </a:xfrm>
          <a:prstGeom prst="rect">
            <a:avLst/>
          </a:prstGeom>
          <a:noFill/>
        </p:spPr>
        <p:txBody>
          <a:bodyPr wrap="square" rtlCol="0">
            <a:spAutoFit/>
          </a:bodyPr>
          <a:lstStyle/>
          <a:p>
            <a:r>
              <a:rPr lang="en-US" sz="2200" smtClean="0">
                <a:solidFill>
                  <a:srgbClr val="C00000"/>
                </a:solidFill>
                <a:latin typeface="Times New Roman" pitchFamily="18" charset="0"/>
                <a:cs typeface="Times New Roman" pitchFamily="18" charset="0"/>
              </a:rPr>
              <a:t>Năng </a:t>
            </a:r>
            <a:r>
              <a:rPr lang="en-US" sz="2200" dirty="0" smtClean="0">
                <a:solidFill>
                  <a:srgbClr val="C00000"/>
                </a:solidFill>
                <a:latin typeface="Times New Roman" pitchFamily="18" charset="0"/>
                <a:cs typeface="Times New Roman" pitchFamily="18" charset="0"/>
              </a:rPr>
              <a:t>lượng nguyên tử, năng lượng mặt trời, năng lượng gió.....</a:t>
            </a:r>
            <a:endParaRPr lang="en-US" sz="2200" dirty="0">
              <a:solidFill>
                <a:srgbClr val="C00000"/>
              </a:solidFill>
              <a:latin typeface="Times New Roman" pitchFamily="18" charset="0"/>
              <a:cs typeface="Times New Roman" pitchFamily="18" charset="0"/>
            </a:endParaRPr>
          </a:p>
        </p:txBody>
      </p:sp>
      <p:sp>
        <p:nvSpPr>
          <p:cNvPr id="6" name="TextBox 5"/>
          <p:cNvSpPr txBox="1"/>
          <p:nvPr/>
        </p:nvSpPr>
        <p:spPr>
          <a:xfrm>
            <a:off x="3124200" y="3588603"/>
            <a:ext cx="5867400" cy="430887"/>
          </a:xfrm>
          <a:prstGeom prst="rect">
            <a:avLst/>
          </a:prstGeom>
          <a:noFill/>
        </p:spPr>
        <p:txBody>
          <a:bodyPr wrap="square" rtlCol="0">
            <a:spAutoFit/>
          </a:bodyPr>
          <a:lstStyle/>
          <a:p>
            <a:r>
              <a:rPr lang="en-US" sz="2200" dirty="0" smtClean="0">
                <a:solidFill>
                  <a:srgbClr val="002060"/>
                </a:solidFill>
                <a:latin typeface="Times New Roman" pitchFamily="18" charset="0"/>
                <a:cs typeface="Times New Roman" pitchFamily="18" charset="0"/>
              </a:rPr>
              <a:t>Polime, những vật siêu bền, siêu nhẹ, siêu cứng....</a:t>
            </a:r>
            <a:endParaRPr lang="en-US" sz="2200" dirty="0">
              <a:solidFill>
                <a:srgbClr val="002060"/>
              </a:solidFill>
              <a:latin typeface="Times New Roman" pitchFamily="18" charset="0"/>
              <a:cs typeface="Times New Roman" pitchFamily="18" charset="0"/>
            </a:endParaRPr>
          </a:p>
        </p:txBody>
      </p:sp>
      <p:sp>
        <p:nvSpPr>
          <p:cNvPr id="7" name="TextBox 6"/>
          <p:cNvSpPr txBox="1"/>
          <p:nvPr/>
        </p:nvSpPr>
        <p:spPr>
          <a:xfrm>
            <a:off x="3276600" y="4476690"/>
            <a:ext cx="5715000" cy="430887"/>
          </a:xfrm>
          <a:prstGeom prst="rect">
            <a:avLst/>
          </a:prstGeom>
          <a:noFill/>
        </p:spPr>
        <p:txBody>
          <a:bodyPr wrap="square" rtlCol="0">
            <a:spAutoFit/>
          </a:bodyPr>
          <a:lstStyle/>
          <a:p>
            <a:r>
              <a:rPr lang="en-US" sz="2200" dirty="0" smtClean="0">
                <a:solidFill>
                  <a:srgbClr val="C00000"/>
                </a:solidFill>
                <a:latin typeface="Times New Roman" pitchFamily="18" charset="0"/>
                <a:cs typeface="Times New Roman" pitchFamily="18" charset="0"/>
              </a:rPr>
              <a:t>Lai tạo giống mới, điện khí hóa, cơ giới hóa....</a:t>
            </a:r>
            <a:endParaRPr lang="en-US" sz="2200" dirty="0">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val="3715218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76200"/>
            <a:ext cx="8305800" cy="954107"/>
          </a:xfrm>
          <a:prstGeom prst="rect">
            <a:avLst/>
          </a:prstGeom>
          <a:noFill/>
        </p:spPr>
        <p:txBody>
          <a:bodyPr wrap="square" rtlCol="0">
            <a:spAutoFit/>
          </a:bodyPr>
          <a:lstStyle/>
          <a:p>
            <a:pPr algn="ctr"/>
            <a:r>
              <a:rPr lang="en-US" sz="2800" b="1" dirty="0" smtClean="0">
                <a:solidFill>
                  <a:srgbClr val="FF0000"/>
                </a:solidFill>
                <a:latin typeface="Times New Roman" pitchFamily="18" charset="0"/>
                <a:cs typeface="Times New Roman" pitchFamily="18" charset="0"/>
              </a:rPr>
              <a:t>Chương V: CUỘC CÁCH MẠNG KHOA  HỌC - KĨ THUẬT TỪ NĂM 1945 ĐẾN NAY</a:t>
            </a:r>
            <a:endParaRPr lang="en-US" sz="2800" b="1" dirty="0">
              <a:solidFill>
                <a:srgbClr val="FF0000"/>
              </a:solidFill>
              <a:latin typeface="Times New Roman" pitchFamily="18" charset="0"/>
              <a:cs typeface="Times New Roman" pitchFamily="18" charset="0"/>
            </a:endParaRPr>
          </a:p>
        </p:txBody>
      </p:sp>
      <p:sp>
        <p:nvSpPr>
          <p:cNvPr id="5" name="TextBox 4"/>
          <p:cNvSpPr txBox="1"/>
          <p:nvPr/>
        </p:nvSpPr>
        <p:spPr>
          <a:xfrm>
            <a:off x="304800" y="1219200"/>
            <a:ext cx="8839200" cy="1384995"/>
          </a:xfrm>
          <a:prstGeom prst="rect">
            <a:avLst/>
          </a:prstGeom>
          <a:noFill/>
        </p:spPr>
        <p:txBody>
          <a:bodyPr wrap="square" rtlCol="0">
            <a:spAutoFit/>
          </a:bodyPr>
          <a:lstStyle/>
          <a:p>
            <a:pPr algn="ctr"/>
            <a:r>
              <a:rPr lang="en-US" sz="2800" b="1" dirty="0" smtClean="0">
                <a:solidFill>
                  <a:srgbClr val="C00000"/>
                </a:solidFill>
                <a:latin typeface="Times New Roman" pitchFamily="18" charset="0"/>
                <a:cs typeface="Times New Roman" pitchFamily="18" charset="0"/>
              </a:rPr>
              <a:t>Tiết 14, Bài 12: NHỮNG THÀNH TỰU CHỦ YẾU VÀ Ý NGHĨA LỊCH SỬ CỦA CÁCH MẠNG KHOA HỌC – KĨ  THUẬT</a:t>
            </a:r>
            <a:endParaRPr lang="en-US" sz="2800" b="1" dirty="0">
              <a:solidFill>
                <a:srgbClr val="C00000"/>
              </a:solidFill>
              <a:latin typeface="Times New Roman" pitchFamily="18" charset="0"/>
              <a:cs typeface="Times New Roman" pitchFamily="18" charset="0"/>
            </a:endParaRPr>
          </a:p>
        </p:txBody>
      </p:sp>
      <p:sp>
        <p:nvSpPr>
          <p:cNvPr id="6" name="TextBox 5"/>
          <p:cNvSpPr txBox="1"/>
          <p:nvPr/>
        </p:nvSpPr>
        <p:spPr>
          <a:xfrm>
            <a:off x="193964" y="2530733"/>
            <a:ext cx="8797636" cy="830997"/>
          </a:xfrm>
          <a:prstGeom prst="rect">
            <a:avLst/>
          </a:prstGeom>
          <a:noFill/>
        </p:spPr>
        <p:txBody>
          <a:bodyPr wrap="square" rtlCol="0">
            <a:spAutoFit/>
          </a:bodyPr>
          <a:lstStyle/>
          <a:p>
            <a:r>
              <a:rPr lang="en-US" sz="2400" b="1" dirty="0" smtClean="0">
                <a:solidFill>
                  <a:srgbClr val="002060"/>
                </a:solidFill>
                <a:latin typeface="Times New Roman" pitchFamily="18" charset="0"/>
                <a:cs typeface="Times New Roman" pitchFamily="18" charset="0"/>
              </a:rPr>
              <a:t>I. NHỮNG THÀNH TỰU CHỦ YẾU CỦA CÁCH MẠNG KHOA HỌC - KĨ THUẬT </a:t>
            </a:r>
            <a:endParaRPr lang="en-US" sz="2400" b="1"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202513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dministrator\Desktop\MarsExplorationRoverOpportunit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74832"/>
            <a:ext cx="4038600" cy="4953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029200" y="5148324"/>
            <a:ext cx="4495800" cy="369332"/>
          </a:xfrm>
          <a:prstGeom prst="rect">
            <a:avLst/>
          </a:prstGeom>
          <a:noFill/>
        </p:spPr>
        <p:txBody>
          <a:bodyPr wrap="square" rtlCol="0">
            <a:spAutoFit/>
          </a:bodyPr>
          <a:lstStyle/>
          <a:p>
            <a:r>
              <a:rPr lang="en-US" b="1" dirty="0" smtClean="0">
                <a:solidFill>
                  <a:srgbClr val="FF0000"/>
                </a:solidFill>
                <a:latin typeface="Times New Roman" pitchFamily="18" charset="0"/>
                <a:cs typeface="Times New Roman" pitchFamily="18" charset="0"/>
              </a:rPr>
              <a:t>Rô-bốt thám hiểm sao hỏa</a:t>
            </a:r>
            <a:endParaRPr lang="en-US" b="1" dirty="0">
              <a:solidFill>
                <a:srgbClr val="FF0000"/>
              </a:solidFill>
              <a:latin typeface="Times New Roman" pitchFamily="18" charset="0"/>
              <a:cs typeface="Times New Roman" pitchFamily="18" charset="0"/>
            </a:endParaRPr>
          </a:p>
        </p:txBody>
      </p:sp>
      <p:pic>
        <p:nvPicPr>
          <p:cNvPr id="1026" name="Picture 2" descr="C:\Users\Administrator\Desktop\pham-tuan-bay-vao-vu-tru-buoc-chan-thanh-giong-viet-nam_2410341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143" y="71203"/>
            <a:ext cx="4724400" cy="494211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8143" y="5027832"/>
            <a:ext cx="4724400" cy="646331"/>
          </a:xfrm>
          <a:prstGeom prst="rect">
            <a:avLst/>
          </a:prstGeom>
          <a:noFill/>
        </p:spPr>
        <p:txBody>
          <a:bodyPr wrap="square" rtlCol="0">
            <a:spAutoFit/>
          </a:bodyPr>
          <a:lstStyle/>
          <a:p>
            <a:r>
              <a:rPr lang="en-US" b="1" dirty="0" smtClean="0">
                <a:solidFill>
                  <a:srgbClr val="FF0000"/>
                </a:solidFill>
                <a:latin typeface="Times New Roman" pitchFamily="18" charset="0"/>
                <a:cs typeface="Times New Roman" pitchFamily="18" charset="0"/>
              </a:rPr>
              <a:t>Anh hùng Victor Gorbatko của Nga  và anh hùng Phạm Tuân của Việt Nam</a:t>
            </a:r>
            <a:endParaRPr lang="en-US"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81324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2050"/>
                                        </p:tgtEl>
                                        <p:attrNameLst>
                                          <p:attrName>style.visibility</p:attrName>
                                        </p:attrNameLst>
                                      </p:cBhvr>
                                      <p:to>
                                        <p:strVal val="visible"/>
                                      </p:to>
                                    </p:set>
                                    <p:animEffect transition="in" filter="barn(inVertical)">
                                      <p:cBhvr>
                                        <p:cTn id="20" dur="500"/>
                                        <p:tgtEl>
                                          <p:spTgt spid="2050"/>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barn(inVertical)">
                                      <p:cBhvr>
                                        <p:cTn id="2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Administrator\Desktop\20150604080739-tau-cao-to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27709"/>
            <a:ext cx="4170218" cy="313975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5811" y="2754868"/>
            <a:ext cx="4028211" cy="646331"/>
          </a:xfrm>
          <a:prstGeom prst="rect">
            <a:avLst/>
          </a:prstGeom>
          <a:solidFill>
            <a:schemeClr val="tx2">
              <a:lumMod val="40000"/>
              <a:lumOff val="60000"/>
            </a:schemeClr>
          </a:solidFill>
        </p:spPr>
        <p:txBody>
          <a:bodyPr wrap="square" rtlCol="0">
            <a:spAutoFit/>
          </a:bodyPr>
          <a:lstStyle/>
          <a:p>
            <a:r>
              <a:rPr lang="en-US" b="1" dirty="0" smtClean="0">
                <a:solidFill>
                  <a:srgbClr val="FF0000"/>
                </a:solidFill>
                <a:latin typeface="Times New Roman" pitchFamily="18" charset="0"/>
                <a:cs typeface="Times New Roman" pitchFamily="18" charset="0"/>
              </a:rPr>
              <a:t>Tàu</a:t>
            </a:r>
            <a:r>
              <a:rPr lang="vi-VN" b="1" dirty="0" smtClean="0">
                <a:solidFill>
                  <a:srgbClr val="FF0000"/>
                </a:solidFill>
                <a:latin typeface="Times New Roman" pitchFamily="18" charset="0"/>
                <a:cs typeface="Times New Roman" pitchFamily="18" charset="0"/>
              </a:rPr>
              <a:t> siêu </a:t>
            </a:r>
            <a:r>
              <a:rPr lang="en-US" b="1" dirty="0" smtClean="0">
                <a:solidFill>
                  <a:srgbClr val="FF0000"/>
                </a:solidFill>
                <a:latin typeface="Times New Roman" pitchFamily="18" charset="0"/>
                <a:cs typeface="Times New Roman" pitchFamily="18" charset="0"/>
              </a:rPr>
              <a:t> tốc xuất hiện ở </a:t>
            </a:r>
            <a:r>
              <a:rPr lang="vi-VN" b="1" dirty="0" smtClean="0">
                <a:solidFill>
                  <a:srgbClr val="FF0000"/>
                </a:solidFill>
                <a:latin typeface="Times New Roman" pitchFamily="18" charset="0"/>
                <a:cs typeface="Times New Roman" pitchFamily="18" charset="0"/>
              </a:rPr>
              <a:t>nhiều</a:t>
            </a:r>
            <a:r>
              <a:rPr lang="en-US" b="1" dirty="0" smtClean="0">
                <a:solidFill>
                  <a:srgbClr val="FF0000"/>
                </a:solidFill>
                <a:latin typeface="Times New Roman" pitchFamily="18" charset="0"/>
                <a:cs typeface="Times New Roman" pitchFamily="18" charset="0"/>
              </a:rPr>
              <a:t> nơi trên thế giới</a:t>
            </a:r>
            <a:endParaRPr lang="en-US" b="1" dirty="0">
              <a:solidFill>
                <a:srgbClr val="FF0000"/>
              </a:solidFill>
              <a:latin typeface="Times New Roman" pitchFamily="18" charset="0"/>
              <a:cs typeface="Times New Roman" pitchFamily="18" charset="0"/>
            </a:endParaRPr>
          </a:p>
        </p:txBody>
      </p:sp>
      <p:pic>
        <p:nvPicPr>
          <p:cNvPr id="6" name="Picture 6" descr="maybay_sieua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304374"/>
            <a:ext cx="4800600" cy="290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11"/>
          <p:cNvSpPr>
            <a:spLocks noChangeArrowheads="1"/>
          </p:cNvSpPr>
          <p:nvPr/>
        </p:nvSpPr>
        <p:spPr bwMode="auto">
          <a:xfrm>
            <a:off x="5334000" y="2710260"/>
            <a:ext cx="3124200" cy="457200"/>
          </a:xfrm>
          <a:prstGeom prst="rect">
            <a:avLst/>
          </a:prstGeom>
          <a:solidFill>
            <a:schemeClr val="accent1">
              <a:lumMod val="40000"/>
              <a:lumOff val="60000"/>
            </a:schemeClr>
          </a:solidFill>
          <a:ln w="12700" cap="sq">
            <a:solidFill>
              <a:schemeClr val="tx1"/>
            </a:solidFill>
            <a:miter lim="800000"/>
            <a:headEnd type="none" w="sm" len="sm"/>
            <a:tailEnd type="none" w="sm" len="sm"/>
          </a:ln>
        </p:spPr>
        <p:txBody>
          <a:bodyPr wrap="none" anchor="ctr"/>
          <a:lstStyle/>
          <a:p>
            <a:pPr algn="ctr" eaLnBrk="1" hangingPunct="1"/>
            <a:r>
              <a:rPr lang="en-US" b="1" dirty="0">
                <a:solidFill>
                  <a:srgbClr val="FF3300"/>
                </a:solidFill>
                <a:latin typeface="Times New Roman" pitchFamily="18" charset="0"/>
                <a:cs typeface="Times New Roman" pitchFamily="18" charset="0"/>
              </a:rPr>
              <a:t>Máy bay siêu âm của Mĩ</a:t>
            </a:r>
          </a:p>
        </p:txBody>
      </p:sp>
      <p:pic>
        <p:nvPicPr>
          <p:cNvPr id="8194" name="Picture 2" descr="C:\Users\Administrator\Desktop\04.10.1957-Sputnik-launched.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782" y="3509465"/>
            <a:ext cx="4322618" cy="3333750"/>
          </a:xfrm>
          <a:prstGeom prst="rect">
            <a:avLst/>
          </a:prstGeom>
          <a:noFill/>
          <a:extLst>
            <a:ext uri="{909E8E84-426E-40DD-AFC4-6F175D3DCCD1}">
              <a14:hiddenFill xmlns:a14="http://schemas.microsoft.com/office/drawing/2010/main">
                <a:solidFill>
                  <a:srgbClr val="FFFFFF"/>
                </a:solidFill>
              </a14:hiddenFill>
            </a:ext>
          </a:extLst>
        </p:spPr>
      </p:pic>
      <p:pic>
        <p:nvPicPr>
          <p:cNvPr id="8195" name="Picture 3" descr="C:\Users\Administrator\Desktop\333764442012092118514227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95801" y="3510643"/>
            <a:ext cx="4350570" cy="333257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09600" y="6400800"/>
            <a:ext cx="3139001" cy="400110"/>
          </a:xfrm>
          <a:prstGeom prst="rect">
            <a:avLst/>
          </a:prstGeom>
          <a:solidFill>
            <a:srgbClr val="FFFF00"/>
          </a:solidFill>
        </p:spPr>
        <p:txBody>
          <a:bodyPr wrap="none" rtlCol="0">
            <a:spAutoFit/>
          </a:bodyPr>
          <a:lstStyle/>
          <a:p>
            <a:r>
              <a:rPr lang="vi-VN" sz="2000" dirty="0" smtClean="0">
                <a:latin typeface="Times New Roman" pitchFamily="18" charset="0"/>
                <a:cs typeface="Times New Roman" pitchFamily="18" charset="0"/>
              </a:rPr>
              <a:t>Vệ tinh Sputnik của Liên Xô</a:t>
            </a:r>
            <a:endParaRPr lang="en-US" sz="2000" dirty="0">
              <a:latin typeface="Times New Roman" pitchFamily="18" charset="0"/>
              <a:cs typeface="Times New Roman" pitchFamily="18" charset="0"/>
            </a:endParaRPr>
          </a:p>
        </p:txBody>
      </p:sp>
      <p:sp>
        <p:nvSpPr>
          <p:cNvPr id="3" name="TextBox 2"/>
          <p:cNvSpPr txBox="1"/>
          <p:nvPr/>
        </p:nvSpPr>
        <p:spPr>
          <a:xfrm>
            <a:off x="4953000" y="6395829"/>
            <a:ext cx="3505200" cy="400110"/>
          </a:xfrm>
          <a:prstGeom prst="rect">
            <a:avLst/>
          </a:prstGeom>
          <a:solidFill>
            <a:srgbClr val="FFFF00"/>
          </a:solidFill>
        </p:spPr>
        <p:txBody>
          <a:bodyPr wrap="square" rtlCol="0">
            <a:spAutoFit/>
          </a:bodyPr>
          <a:lstStyle/>
          <a:p>
            <a:r>
              <a:rPr lang="vi-VN" sz="2000" dirty="0" smtClean="0">
                <a:latin typeface="+mj-lt"/>
              </a:rPr>
              <a:t>Vệ tinh Vinasat 1 của Việt Nam</a:t>
            </a:r>
            <a:endParaRPr lang="en-US" sz="2000" dirty="0">
              <a:latin typeface="+mj-lt"/>
            </a:endParaRPr>
          </a:p>
        </p:txBody>
      </p:sp>
    </p:spTree>
    <p:extLst>
      <p:ext uri="{BB962C8B-B14F-4D97-AF65-F5344CB8AC3E}">
        <p14:creationId xmlns:p14="http://schemas.microsoft.com/office/powerpoint/2010/main" val="321579615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Administrator\Desktop\gagar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516339"/>
            <a:ext cx="3127612" cy="4876801"/>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C:\Users\Administrator\Desktop\tau-phuong-dong-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516340"/>
            <a:ext cx="5257800" cy="48768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600200" y="5562600"/>
            <a:ext cx="6553200" cy="369332"/>
          </a:xfrm>
          <a:prstGeom prst="rect">
            <a:avLst/>
          </a:prstGeom>
          <a:solidFill>
            <a:srgbClr val="00B0F0"/>
          </a:solidFill>
        </p:spPr>
        <p:txBody>
          <a:bodyPr wrap="square" rtlCol="0">
            <a:spAutoFit/>
          </a:bodyPr>
          <a:lstStyle/>
          <a:p>
            <a:r>
              <a:rPr lang="vi-VN" b="1" dirty="0" smtClean="0">
                <a:solidFill>
                  <a:srgbClr val="FF0000"/>
                </a:solidFill>
                <a:latin typeface="+mj-lt"/>
              </a:rPr>
              <a:t>Tàu Phương Đông đã đưa Gagarinan vào không gian năm 1961 </a:t>
            </a:r>
            <a:endParaRPr lang="en-US" b="1" dirty="0">
              <a:solidFill>
                <a:srgbClr val="FF0000"/>
              </a:solidFill>
              <a:latin typeface="+mj-lt"/>
            </a:endParaRPr>
          </a:p>
        </p:txBody>
      </p:sp>
    </p:spTree>
    <p:extLst>
      <p:ext uri="{BB962C8B-B14F-4D97-AF65-F5344CB8AC3E}">
        <p14:creationId xmlns:p14="http://schemas.microsoft.com/office/powerpoint/2010/main" val="202400435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istrator\Desktop\downloa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4114800" cy="58674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Administrator\Desktop\download (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152400"/>
            <a:ext cx="4495800" cy="58674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295400" y="6096000"/>
            <a:ext cx="7467600" cy="400110"/>
          </a:xfrm>
          <a:prstGeom prst="rect">
            <a:avLst/>
          </a:prstGeom>
          <a:solidFill>
            <a:srgbClr val="00B0F0"/>
          </a:solidFill>
        </p:spPr>
        <p:txBody>
          <a:bodyPr wrap="square" rtlCol="0">
            <a:spAutoFit/>
          </a:bodyPr>
          <a:lstStyle/>
          <a:p>
            <a:r>
              <a:rPr lang="en-US" sz="2000" b="1" dirty="0" smtClean="0">
                <a:solidFill>
                  <a:srgbClr val="FF0000"/>
                </a:solidFill>
                <a:latin typeface="Times New Roman" pitchFamily="18" charset="0"/>
                <a:cs typeface="Times New Roman" pitchFamily="18" charset="0"/>
              </a:rPr>
              <a:t>Neil Amstrong đặt bước chân đầu tiên của con người lên mặt trăng</a:t>
            </a:r>
            <a:endParaRPr lang="en-US" sz="20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02794872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690582848"/>
              </p:ext>
            </p:extLst>
          </p:nvPr>
        </p:nvGraphicFramePr>
        <p:xfrm>
          <a:off x="171450" y="228599"/>
          <a:ext cx="8896350" cy="6391739"/>
        </p:xfrm>
        <a:graphic>
          <a:graphicData uri="http://schemas.openxmlformats.org/drawingml/2006/table">
            <a:tbl>
              <a:tblPr firstRow="1" bandRow="1">
                <a:tableStyleId>{E8B1032C-EA38-4F05-BA0D-38AFFFC7BED3}</a:tableStyleId>
              </a:tblPr>
              <a:tblGrid>
                <a:gridCol w="2952750"/>
                <a:gridCol w="5943600"/>
              </a:tblGrid>
              <a:tr h="391250">
                <a:tc>
                  <a:txBody>
                    <a:bodyPr/>
                    <a:lstStyle/>
                    <a:p>
                      <a:pPr algn="ctr"/>
                      <a:r>
                        <a:rPr lang="en-US" sz="2400" dirty="0" smtClean="0">
                          <a:solidFill>
                            <a:srgbClr val="FF0000"/>
                          </a:solidFill>
                          <a:latin typeface="Times New Roman" pitchFamily="18" charset="0"/>
                          <a:cs typeface="Times New Roman" pitchFamily="18" charset="0"/>
                        </a:rPr>
                        <a:t>Lĩnh</a:t>
                      </a:r>
                      <a:r>
                        <a:rPr lang="en-US" sz="2400" baseline="0" dirty="0" smtClean="0">
                          <a:solidFill>
                            <a:srgbClr val="FF0000"/>
                          </a:solidFill>
                          <a:latin typeface="Times New Roman" pitchFamily="18" charset="0"/>
                          <a:cs typeface="Times New Roman" pitchFamily="18" charset="0"/>
                        </a:rPr>
                        <a:t> vực</a:t>
                      </a:r>
                      <a:endParaRPr lang="en-US" sz="2400" b="1" dirty="0">
                        <a:solidFill>
                          <a:srgbClr val="FF0000"/>
                        </a:solidFill>
                        <a:latin typeface="Times New Roman" pitchFamily="18" charset="0"/>
                        <a:cs typeface="Times New Roman" pitchFamily="18"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2400" dirty="0" smtClean="0">
                          <a:solidFill>
                            <a:srgbClr val="FF0000"/>
                          </a:solidFill>
                          <a:latin typeface="Times New Roman" pitchFamily="18" charset="0"/>
                          <a:cs typeface="Times New Roman" pitchFamily="18" charset="0"/>
                        </a:rPr>
                        <a:t>Thành</a:t>
                      </a:r>
                      <a:r>
                        <a:rPr lang="en-US" sz="2400" baseline="0" dirty="0" smtClean="0">
                          <a:solidFill>
                            <a:srgbClr val="FF0000"/>
                          </a:solidFill>
                          <a:latin typeface="Times New Roman" pitchFamily="18" charset="0"/>
                          <a:cs typeface="Times New Roman" pitchFamily="18" charset="0"/>
                        </a:rPr>
                        <a:t> tựu</a:t>
                      </a:r>
                      <a:endParaRPr lang="en-US" sz="2400" b="1" dirty="0">
                        <a:solidFill>
                          <a:srgbClr val="FF0000"/>
                        </a:solidFill>
                        <a:latin typeface="Times New Roman" pitchFamily="18" charset="0"/>
                        <a:cs typeface="Times New Roman" pitchFamily="18"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r>
              <a:tr h="1371600">
                <a:tc>
                  <a:txBody>
                    <a:bodyPr/>
                    <a:lstStyle/>
                    <a:p>
                      <a:pPr algn="ctr"/>
                      <a:r>
                        <a:rPr lang="en-US" sz="2200" b="1" dirty="0" smtClean="0">
                          <a:solidFill>
                            <a:srgbClr val="CD198D"/>
                          </a:solidFill>
                          <a:latin typeface="Times New Roman" pitchFamily="18" charset="0"/>
                          <a:cs typeface="Times New Roman" pitchFamily="18" charset="0"/>
                        </a:rPr>
                        <a:t>Khoa học</a:t>
                      </a:r>
                      <a:r>
                        <a:rPr lang="en-US" sz="2200" b="1" baseline="0" dirty="0" smtClean="0">
                          <a:solidFill>
                            <a:srgbClr val="CD198D"/>
                          </a:solidFill>
                          <a:latin typeface="Times New Roman" pitchFamily="18" charset="0"/>
                          <a:cs typeface="Times New Roman" pitchFamily="18" charset="0"/>
                        </a:rPr>
                        <a:t> cơ bản</a:t>
                      </a:r>
                      <a:endParaRPr lang="en-US" sz="2200" b="1" dirty="0">
                        <a:solidFill>
                          <a:srgbClr val="CD198D"/>
                        </a:solidFill>
                        <a:latin typeface="Times New Roman" pitchFamily="18" charset="0"/>
                        <a:cs typeface="Times New Roman" pitchFamily="18"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endParaRPr lang="en-US" sz="2000" b="1" dirty="0" smtClean="0">
                        <a:latin typeface="Times New Roman" pitchFamily="18" charset="0"/>
                        <a:cs typeface="Times New Roman" pitchFamily="18" charset="0"/>
                      </a:endParaRPr>
                    </a:p>
                    <a:p>
                      <a:endParaRPr lang="en-US" sz="2000" b="1" dirty="0">
                        <a:latin typeface="Times New Roman" pitchFamily="18" charset="0"/>
                        <a:cs typeface="Times New Roman" pitchFamily="18"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40000"/>
                        <a:lumOff val="60000"/>
                      </a:schemeClr>
                    </a:solidFill>
                  </a:tcPr>
                </a:tc>
              </a:tr>
              <a:tr h="681269">
                <a:tc>
                  <a:txBody>
                    <a:bodyPr/>
                    <a:lstStyle/>
                    <a:p>
                      <a:r>
                        <a:rPr lang="en-US" sz="2200" b="1" baseline="0" smtClean="0">
                          <a:solidFill>
                            <a:srgbClr val="CD198D"/>
                          </a:solidFill>
                          <a:latin typeface="Times New Roman" pitchFamily="18" charset="0"/>
                          <a:cs typeface="Times New Roman" pitchFamily="18" charset="0"/>
                        </a:rPr>
                        <a:t>Công </a:t>
                      </a:r>
                      <a:r>
                        <a:rPr lang="en-US" sz="2200" b="1" baseline="0" dirty="0" smtClean="0">
                          <a:solidFill>
                            <a:srgbClr val="CD198D"/>
                          </a:solidFill>
                          <a:latin typeface="Times New Roman" pitchFamily="18" charset="0"/>
                          <a:cs typeface="Times New Roman" pitchFamily="18" charset="0"/>
                        </a:rPr>
                        <a:t>cụ sản xuất mới</a:t>
                      </a:r>
                      <a:endParaRPr lang="en-US" sz="2200" b="1" dirty="0">
                        <a:solidFill>
                          <a:srgbClr val="CD198D"/>
                        </a:solidFill>
                        <a:latin typeface="Times New Roman" pitchFamily="18" charset="0"/>
                        <a:cs typeface="Times New Roman" pitchFamily="18"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endParaRPr lang="en-US" sz="2000" b="1" dirty="0">
                        <a:latin typeface="Times New Roman" pitchFamily="18" charset="0"/>
                        <a:cs typeface="Times New Roman" pitchFamily="18"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40000"/>
                        <a:lumOff val="60000"/>
                      </a:schemeClr>
                    </a:solidFill>
                  </a:tcPr>
                </a:tc>
              </a:tr>
              <a:tr h="681269">
                <a:tc>
                  <a:txBody>
                    <a:bodyPr/>
                    <a:lstStyle/>
                    <a:p>
                      <a:r>
                        <a:rPr lang="en-US" sz="2200" b="1" smtClean="0">
                          <a:solidFill>
                            <a:srgbClr val="CD198D"/>
                          </a:solidFill>
                          <a:latin typeface="Times New Roman" pitchFamily="18" charset="0"/>
                          <a:cs typeface="Times New Roman" pitchFamily="18" charset="0"/>
                        </a:rPr>
                        <a:t>Nguồn</a:t>
                      </a:r>
                      <a:r>
                        <a:rPr lang="en-US" sz="2200" b="1" baseline="0" smtClean="0">
                          <a:solidFill>
                            <a:srgbClr val="CD198D"/>
                          </a:solidFill>
                          <a:latin typeface="Times New Roman" pitchFamily="18" charset="0"/>
                          <a:cs typeface="Times New Roman" pitchFamily="18" charset="0"/>
                        </a:rPr>
                        <a:t> </a:t>
                      </a:r>
                      <a:r>
                        <a:rPr lang="en-US" sz="2200" b="1" baseline="0" dirty="0" smtClean="0">
                          <a:solidFill>
                            <a:srgbClr val="CD198D"/>
                          </a:solidFill>
                          <a:latin typeface="Times New Roman" pitchFamily="18" charset="0"/>
                          <a:cs typeface="Times New Roman" pitchFamily="18" charset="0"/>
                        </a:rPr>
                        <a:t>năng lượng mới</a:t>
                      </a:r>
                      <a:endParaRPr lang="en-US" sz="2200" b="1" dirty="0">
                        <a:solidFill>
                          <a:srgbClr val="CD198D"/>
                        </a:solidFill>
                        <a:latin typeface="Times New Roman" pitchFamily="18" charset="0"/>
                        <a:cs typeface="Times New Roman" pitchFamily="18"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endParaRPr lang="en-US" sz="2000" b="1" dirty="0">
                        <a:latin typeface="Times New Roman" pitchFamily="18" charset="0"/>
                        <a:cs typeface="Times New Roman" pitchFamily="18"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40000"/>
                        <a:lumOff val="60000"/>
                      </a:schemeClr>
                    </a:solidFill>
                  </a:tcPr>
                </a:tc>
              </a:tr>
              <a:tr h="609601">
                <a:tc>
                  <a:txBody>
                    <a:bodyPr/>
                    <a:lstStyle/>
                    <a:p>
                      <a:r>
                        <a:rPr lang="en-US" sz="2200" b="1" smtClean="0">
                          <a:solidFill>
                            <a:srgbClr val="CD198D"/>
                          </a:solidFill>
                          <a:latin typeface="Times New Roman" pitchFamily="18" charset="0"/>
                          <a:cs typeface="Times New Roman" pitchFamily="18" charset="0"/>
                        </a:rPr>
                        <a:t>Vật</a:t>
                      </a:r>
                      <a:r>
                        <a:rPr lang="en-US" sz="2200" b="1" baseline="0" smtClean="0">
                          <a:solidFill>
                            <a:srgbClr val="CD198D"/>
                          </a:solidFill>
                          <a:latin typeface="Times New Roman" pitchFamily="18" charset="0"/>
                          <a:cs typeface="Times New Roman" pitchFamily="18" charset="0"/>
                        </a:rPr>
                        <a:t> </a:t>
                      </a:r>
                      <a:r>
                        <a:rPr lang="en-US" sz="2200" b="1" baseline="0" dirty="0" smtClean="0">
                          <a:solidFill>
                            <a:srgbClr val="CD198D"/>
                          </a:solidFill>
                          <a:latin typeface="Times New Roman" pitchFamily="18" charset="0"/>
                          <a:cs typeface="Times New Roman" pitchFamily="18" charset="0"/>
                        </a:rPr>
                        <a:t>liệu mới</a:t>
                      </a:r>
                      <a:endParaRPr lang="en-US" sz="2200" b="1" dirty="0">
                        <a:solidFill>
                          <a:srgbClr val="CD198D"/>
                        </a:solidFill>
                        <a:latin typeface="Times New Roman" pitchFamily="18" charset="0"/>
                        <a:cs typeface="Times New Roman" pitchFamily="18"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endParaRPr lang="en-US" sz="2000" b="1" dirty="0" smtClean="0">
                        <a:latin typeface="Times New Roman" pitchFamily="18" charset="0"/>
                        <a:cs typeface="Times New Roman" pitchFamily="18" charset="0"/>
                      </a:endParaRPr>
                    </a:p>
                    <a:p>
                      <a:endParaRPr lang="en-US" sz="2000" b="1" dirty="0">
                        <a:latin typeface="Times New Roman" pitchFamily="18" charset="0"/>
                        <a:cs typeface="Times New Roman" pitchFamily="18"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40000"/>
                        <a:lumOff val="60000"/>
                      </a:schemeClr>
                    </a:solidFill>
                  </a:tcPr>
                </a:tc>
              </a:tr>
              <a:tr h="783890">
                <a:tc>
                  <a:txBody>
                    <a:bodyPr/>
                    <a:lstStyle/>
                    <a:p>
                      <a:r>
                        <a:rPr lang="en-US" sz="2200" b="1" dirty="0" smtClean="0">
                          <a:solidFill>
                            <a:srgbClr val="CD198D"/>
                          </a:solidFill>
                          <a:latin typeface="Times New Roman" pitchFamily="18" charset="0"/>
                          <a:cs typeface="Times New Roman" pitchFamily="18" charset="0"/>
                        </a:rPr>
                        <a:t>Cuộc</a:t>
                      </a:r>
                      <a:r>
                        <a:rPr lang="en-US" sz="2200" b="1" baseline="0" dirty="0" smtClean="0">
                          <a:solidFill>
                            <a:srgbClr val="CD198D"/>
                          </a:solidFill>
                          <a:latin typeface="Times New Roman" pitchFamily="18" charset="0"/>
                          <a:cs typeface="Times New Roman" pitchFamily="18" charset="0"/>
                        </a:rPr>
                        <a:t> cách mạng xanh trong nông nghiệp</a:t>
                      </a:r>
                      <a:endParaRPr lang="en-US" sz="2200" b="1" dirty="0">
                        <a:solidFill>
                          <a:srgbClr val="CD198D"/>
                        </a:solidFill>
                        <a:latin typeface="Times New Roman" pitchFamily="18" charset="0"/>
                        <a:cs typeface="Times New Roman" pitchFamily="18"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endParaRPr lang="en-US" sz="2000" b="1" dirty="0">
                        <a:latin typeface="Times New Roman" pitchFamily="18" charset="0"/>
                        <a:cs typeface="Times New Roman" pitchFamily="18"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40000"/>
                        <a:lumOff val="60000"/>
                      </a:schemeClr>
                    </a:solidFill>
                  </a:tcPr>
                </a:tc>
              </a:tr>
              <a:tr h="681269">
                <a:tc>
                  <a:txBody>
                    <a:bodyPr/>
                    <a:lstStyle/>
                    <a:p>
                      <a:r>
                        <a:rPr lang="en-US" sz="2200" b="1" dirty="0" smtClean="0">
                          <a:solidFill>
                            <a:srgbClr val="CD198D"/>
                          </a:solidFill>
                          <a:latin typeface="Times New Roman" pitchFamily="18" charset="0"/>
                          <a:cs typeface="Times New Roman" pitchFamily="18" charset="0"/>
                        </a:rPr>
                        <a:t>Giao thông</a:t>
                      </a:r>
                      <a:r>
                        <a:rPr lang="en-US" sz="2200" b="1" baseline="0" dirty="0" smtClean="0">
                          <a:solidFill>
                            <a:srgbClr val="CD198D"/>
                          </a:solidFill>
                          <a:latin typeface="Times New Roman" pitchFamily="18" charset="0"/>
                          <a:cs typeface="Times New Roman" pitchFamily="18" charset="0"/>
                        </a:rPr>
                        <a:t> vận tải, thông tin liên lạc</a:t>
                      </a:r>
                      <a:endParaRPr lang="en-US" sz="2200" b="1" dirty="0">
                        <a:solidFill>
                          <a:srgbClr val="CD198D"/>
                        </a:solidFill>
                        <a:latin typeface="Times New Roman" pitchFamily="18" charset="0"/>
                        <a:cs typeface="Times New Roman" pitchFamily="18"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endParaRPr lang="en-US" sz="2000" b="1" dirty="0">
                        <a:latin typeface="Times New Roman" pitchFamily="18" charset="0"/>
                        <a:cs typeface="Times New Roman" pitchFamily="18"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40000"/>
                        <a:lumOff val="60000"/>
                      </a:schemeClr>
                    </a:solidFill>
                  </a:tcPr>
                </a:tc>
              </a:tr>
              <a:tr h="953471">
                <a:tc>
                  <a:txBody>
                    <a:bodyPr/>
                    <a:lstStyle/>
                    <a:p>
                      <a:r>
                        <a:rPr lang="en-US" sz="2200" b="1" dirty="0" smtClean="0">
                          <a:solidFill>
                            <a:srgbClr val="CD198D"/>
                          </a:solidFill>
                          <a:latin typeface="Times New Roman" pitchFamily="18" charset="0"/>
                          <a:cs typeface="Times New Roman" pitchFamily="18" charset="0"/>
                        </a:rPr>
                        <a:t>Chinh phục</a:t>
                      </a:r>
                      <a:r>
                        <a:rPr lang="en-US" sz="2200" b="1" baseline="0" dirty="0" smtClean="0">
                          <a:solidFill>
                            <a:srgbClr val="CD198D"/>
                          </a:solidFill>
                          <a:latin typeface="Times New Roman" pitchFamily="18" charset="0"/>
                          <a:cs typeface="Times New Roman" pitchFamily="18" charset="0"/>
                        </a:rPr>
                        <a:t> vũ trụ</a:t>
                      </a:r>
                      <a:endParaRPr lang="en-US" sz="2200" b="1" dirty="0">
                        <a:solidFill>
                          <a:srgbClr val="CD198D"/>
                        </a:solidFill>
                        <a:latin typeface="Times New Roman" pitchFamily="18" charset="0"/>
                        <a:cs typeface="Times New Roman" pitchFamily="18"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endParaRPr lang="en-US" sz="2000" b="1" dirty="0">
                        <a:latin typeface="Times New Roman" pitchFamily="18" charset="0"/>
                        <a:cs typeface="Times New Roman" pitchFamily="18"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40000"/>
                        <a:lumOff val="60000"/>
                      </a:schemeClr>
                    </a:solidFill>
                  </a:tcPr>
                </a:tc>
              </a:tr>
            </a:tbl>
          </a:graphicData>
        </a:graphic>
      </p:graphicFrame>
      <p:sp>
        <p:nvSpPr>
          <p:cNvPr id="3" name="TextBox 2"/>
          <p:cNvSpPr txBox="1"/>
          <p:nvPr/>
        </p:nvSpPr>
        <p:spPr>
          <a:xfrm>
            <a:off x="3200400" y="533400"/>
            <a:ext cx="5791200" cy="1446550"/>
          </a:xfrm>
          <a:prstGeom prst="rect">
            <a:avLst/>
          </a:prstGeom>
          <a:noFill/>
        </p:spPr>
        <p:txBody>
          <a:bodyPr wrap="square" rtlCol="0">
            <a:spAutoFit/>
          </a:bodyPr>
          <a:lstStyle/>
          <a:p>
            <a:r>
              <a:rPr lang="en-US" sz="2200" dirty="0" smtClean="0">
                <a:solidFill>
                  <a:srgbClr val="FF0000"/>
                </a:solidFill>
                <a:latin typeface="Times New Roman" pitchFamily="18" charset="0"/>
                <a:cs typeface="Times New Roman" pitchFamily="18" charset="0"/>
              </a:rPr>
              <a:t>Những phát minh to lớn trong toán học, Vật lí, Hóa học, Sinh học</a:t>
            </a:r>
            <a:r>
              <a:rPr lang="vi-VN" sz="2200" dirty="0" smtClean="0">
                <a:solidFill>
                  <a:srgbClr val="FF0000"/>
                </a:solidFill>
                <a:latin typeface="Times New Roman" pitchFamily="18" charset="0"/>
                <a:cs typeface="Times New Roman" pitchFamily="18" charset="0"/>
              </a:rPr>
              <a:t> ( Cừu Đô-li ra đời bằng phương pháp sinh sản vô tính, công bố bản đồ gen người....)</a:t>
            </a:r>
            <a:endParaRPr lang="en-US" sz="2200" dirty="0">
              <a:solidFill>
                <a:srgbClr val="FF0000"/>
              </a:solidFill>
              <a:latin typeface="Times New Roman" pitchFamily="18" charset="0"/>
              <a:cs typeface="Times New Roman" pitchFamily="18" charset="0"/>
            </a:endParaRPr>
          </a:p>
        </p:txBody>
      </p:sp>
      <p:sp>
        <p:nvSpPr>
          <p:cNvPr id="4" name="TextBox 3"/>
          <p:cNvSpPr txBox="1"/>
          <p:nvPr/>
        </p:nvSpPr>
        <p:spPr>
          <a:xfrm>
            <a:off x="3352800" y="1973759"/>
            <a:ext cx="5562600" cy="769441"/>
          </a:xfrm>
          <a:prstGeom prst="rect">
            <a:avLst/>
          </a:prstGeom>
          <a:noFill/>
        </p:spPr>
        <p:txBody>
          <a:bodyPr wrap="square" rtlCol="0">
            <a:spAutoFit/>
          </a:bodyPr>
          <a:lstStyle/>
          <a:p>
            <a:r>
              <a:rPr lang="en-US" sz="2200" dirty="0" smtClean="0">
                <a:solidFill>
                  <a:srgbClr val="002060"/>
                </a:solidFill>
                <a:latin typeface="Times New Roman" pitchFamily="18" charset="0"/>
                <a:cs typeface="Times New Roman" pitchFamily="18" charset="0"/>
              </a:rPr>
              <a:t>Máy tính điện tử, máy tự động, hệ thống máy tự động....</a:t>
            </a:r>
            <a:endParaRPr lang="en-US" sz="2200" dirty="0">
              <a:solidFill>
                <a:srgbClr val="002060"/>
              </a:solidFill>
              <a:latin typeface="Times New Roman" pitchFamily="18" charset="0"/>
              <a:cs typeface="Times New Roman" pitchFamily="18" charset="0"/>
            </a:endParaRPr>
          </a:p>
        </p:txBody>
      </p:sp>
      <p:sp>
        <p:nvSpPr>
          <p:cNvPr id="5" name="TextBox 4"/>
          <p:cNvSpPr txBox="1"/>
          <p:nvPr/>
        </p:nvSpPr>
        <p:spPr>
          <a:xfrm>
            <a:off x="3200400" y="2721114"/>
            <a:ext cx="5791200" cy="769441"/>
          </a:xfrm>
          <a:prstGeom prst="rect">
            <a:avLst/>
          </a:prstGeom>
          <a:noFill/>
        </p:spPr>
        <p:txBody>
          <a:bodyPr wrap="square" rtlCol="0">
            <a:spAutoFit/>
          </a:bodyPr>
          <a:lstStyle/>
          <a:p>
            <a:r>
              <a:rPr lang="en-US" sz="2200" dirty="0" smtClean="0">
                <a:solidFill>
                  <a:srgbClr val="C00000"/>
                </a:solidFill>
                <a:latin typeface="Times New Roman" pitchFamily="18" charset="0"/>
                <a:cs typeface="Times New Roman" pitchFamily="18" charset="0"/>
              </a:rPr>
              <a:t>Năng lượng nguyên tử, năng lượng mặt trời, năng lượng gió.....</a:t>
            </a:r>
            <a:endParaRPr lang="en-US" sz="2200" dirty="0">
              <a:solidFill>
                <a:srgbClr val="C00000"/>
              </a:solidFill>
              <a:latin typeface="Times New Roman" pitchFamily="18" charset="0"/>
              <a:cs typeface="Times New Roman" pitchFamily="18" charset="0"/>
            </a:endParaRPr>
          </a:p>
        </p:txBody>
      </p:sp>
      <p:sp>
        <p:nvSpPr>
          <p:cNvPr id="6" name="TextBox 5"/>
          <p:cNvSpPr txBox="1"/>
          <p:nvPr/>
        </p:nvSpPr>
        <p:spPr>
          <a:xfrm>
            <a:off x="3124200" y="3588603"/>
            <a:ext cx="5867400" cy="430887"/>
          </a:xfrm>
          <a:prstGeom prst="rect">
            <a:avLst/>
          </a:prstGeom>
          <a:noFill/>
        </p:spPr>
        <p:txBody>
          <a:bodyPr wrap="square" rtlCol="0">
            <a:spAutoFit/>
          </a:bodyPr>
          <a:lstStyle/>
          <a:p>
            <a:r>
              <a:rPr lang="en-US" sz="2200" dirty="0" smtClean="0">
                <a:solidFill>
                  <a:srgbClr val="002060"/>
                </a:solidFill>
                <a:latin typeface="Times New Roman" pitchFamily="18" charset="0"/>
                <a:cs typeface="Times New Roman" pitchFamily="18" charset="0"/>
              </a:rPr>
              <a:t>Polime, những vật siêu bền, siêu nhẹ, siêu cứng....</a:t>
            </a:r>
            <a:endParaRPr lang="en-US" sz="2200" dirty="0">
              <a:solidFill>
                <a:srgbClr val="002060"/>
              </a:solidFill>
              <a:latin typeface="Times New Roman" pitchFamily="18" charset="0"/>
              <a:cs typeface="Times New Roman" pitchFamily="18" charset="0"/>
            </a:endParaRPr>
          </a:p>
        </p:txBody>
      </p:sp>
      <p:sp>
        <p:nvSpPr>
          <p:cNvPr id="7" name="TextBox 6"/>
          <p:cNvSpPr txBox="1"/>
          <p:nvPr/>
        </p:nvSpPr>
        <p:spPr>
          <a:xfrm>
            <a:off x="3276600" y="4476690"/>
            <a:ext cx="5715000" cy="430887"/>
          </a:xfrm>
          <a:prstGeom prst="rect">
            <a:avLst/>
          </a:prstGeom>
          <a:noFill/>
        </p:spPr>
        <p:txBody>
          <a:bodyPr wrap="square" rtlCol="0">
            <a:spAutoFit/>
          </a:bodyPr>
          <a:lstStyle/>
          <a:p>
            <a:r>
              <a:rPr lang="en-US" sz="2200" dirty="0" smtClean="0">
                <a:solidFill>
                  <a:srgbClr val="C00000"/>
                </a:solidFill>
                <a:latin typeface="Times New Roman" pitchFamily="18" charset="0"/>
                <a:cs typeface="Times New Roman" pitchFamily="18" charset="0"/>
              </a:rPr>
              <a:t>Lai tạo giống mới, điện khí hóa, cơ giới hóa....</a:t>
            </a:r>
            <a:endParaRPr lang="en-US" sz="2200" dirty="0">
              <a:solidFill>
                <a:srgbClr val="C00000"/>
              </a:solidFill>
              <a:latin typeface="Times New Roman" pitchFamily="18" charset="0"/>
              <a:cs typeface="Times New Roman" pitchFamily="18" charset="0"/>
            </a:endParaRPr>
          </a:p>
        </p:txBody>
      </p:sp>
      <p:sp>
        <p:nvSpPr>
          <p:cNvPr id="8" name="TextBox 7"/>
          <p:cNvSpPr txBox="1"/>
          <p:nvPr/>
        </p:nvSpPr>
        <p:spPr>
          <a:xfrm>
            <a:off x="3352800" y="5131713"/>
            <a:ext cx="5562600" cy="430887"/>
          </a:xfrm>
          <a:prstGeom prst="rect">
            <a:avLst/>
          </a:prstGeom>
          <a:noFill/>
        </p:spPr>
        <p:txBody>
          <a:bodyPr wrap="square" rtlCol="0">
            <a:spAutoFit/>
          </a:bodyPr>
          <a:lstStyle/>
          <a:p>
            <a:r>
              <a:rPr lang="en-US" sz="2200" dirty="0" smtClean="0">
                <a:solidFill>
                  <a:srgbClr val="002060"/>
                </a:solidFill>
                <a:latin typeface="Times New Roman" pitchFamily="18" charset="0"/>
                <a:cs typeface="Times New Roman" pitchFamily="18" charset="0"/>
              </a:rPr>
              <a:t>Máy bay siêu âm, tàu hỏa tốc độ cao...</a:t>
            </a:r>
            <a:endParaRPr lang="en-US" sz="2200" dirty="0">
              <a:solidFill>
                <a:srgbClr val="002060"/>
              </a:solidFill>
              <a:latin typeface="Times New Roman" pitchFamily="18" charset="0"/>
              <a:cs typeface="Times New Roman" pitchFamily="18" charset="0"/>
            </a:endParaRPr>
          </a:p>
        </p:txBody>
      </p:sp>
      <p:sp>
        <p:nvSpPr>
          <p:cNvPr id="9" name="TextBox 8"/>
          <p:cNvSpPr txBox="1"/>
          <p:nvPr/>
        </p:nvSpPr>
        <p:spPr>
          <a:xfrm>
            <a:off x="3200400" y="5715000"/>
            <a:ext cx="5791200" cy="1107996"/>
          </a:xfrm>
          <a:prstGeom prst="rect">
            <a:avLst/>
          </a:prstGeom>
          <a:noFill/>
        </p:spPr>
        <p:txBody>
          <a:bodyPr wrap="square" rtlCol="0">
            <a:spAutoFit/>
          </a:bodyPr>
          <a:lstStyle/>
          <a:p>
            <a:r>
              <a:rPr lang="en-US" sz="2200" dirty="0" smtClean="0">
                <a:solidFill>
                  <a:srgbClr val="C00000"/>
                </a:solidFill>
                <a:latin typeface="Times New Roman" pitchFamily="18" charset="0"/>
                <a:cs typeface="Times New Roman" pitchFamily="18" charset="0"/>
              </a:rPr>
              <a:t>Phóng thành công vệ tinh nhân tạo (1957).Con người bay vào vũ trụ (1961), đặt chân lên Mặt Trăng ( 1969)</a:t>
            </a:r>
            <a:endParaRPr lang="en-US" sz="2200" dirty="0">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val="3715218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371888084"/>
              </p:ext>
            </p:extLst>
          </p:nvPr>
        </p:nvGraphicFramePr>
        <p:xfrm>
          <a:off x="247650" y="162652"/>
          <a:ext cx="8667750" cy="5399948"/>
        </p:xfrm>
        <a:graphic>
          <a:graphicData uri="http://schemas.openxmlformats.org/drawingml/2006/table">
            <a:tbl>
              <a:tblPr firstRow="1" bandRow="1">
                <a:tableStyleId>{E8B1032C-EA38-4F05-BA0D-38AFFFC7BED3}</a:tableStyleId>
              </a:tblPr>
              <a:tblGrid>
                <a:gridCol w="3005596"/>
                <a:gridCol w="5662154"/>
              </a:tblGrid>
              <a:tr h="401036">
                <a:tc>
                  <a:txBody>
                    <a:bodyPr/>
                    <a:lstStyle/>
                    <a:p>
                      <a:pPr algn="ctr"/>
                      <a:r>
                        <a:rPr lang="en-US" sz="1800" dirty="0" smtClean="0">
                          <a:solidFill>
                            <a:srgbClr val="FF0000"/>
                          </a:solidFill>
                          <a:latin typeface="Times New Roman" pitchFamily="18" charset="0"/>
                          <a:cs typeface="Times New Roman" pitchFamily="18" charset="0"/>
                        </a:rPr>
                        <a:t>Lĩnh</a:t>
                      </a:r>
                      <a:r>
                        <a:rPr lang="en-US" sz="1800" baseline="0" dirty="0" smtClean="0">
                          <a:solidFill>
                            <a:srgbClr val="FF0000"/>
                          </a:solidFill>
                          <a:latin typeface="Times New Roman" pitchFamily="18" charset="0"/>
                          <a:cs typeface="Times New Roman" pitchFamily="18" charset="0"/>
                        </a:rPr>
                        <a:t> vực</a:t>
                      </a:r>
                      <a:endParaRPr lang="en-US" sz="1800" b="1" dirty="0">
                        <a:solidFill>
                          <a:srgbClr val="FF0000"/>
                        </a:solidFill>
                        <a:latin typeface="Times New Roman" pitchFamily="18" charset="0"/>
                        <a:cs typeface="Times New Roman" pitchFamily="18"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1800" dirty="0" smtClean="0">
                          <a:solidFill>
                            <a:srgbClr val="FF0000"/>
                          </a:solidFill>
                          <a:latin typeface="Times New Roman" pitchFamily="18" charset="0"/>
                          <a:cs typeface="Times New Roman" pitchFamily="18" charset="0"/>
                        </a:rPr>
                        <a:t>Thành</a:t>
                      </a:r>
                      <a:r>
                        <a:rPr lang="en-US" sz="1800" baseline="0" dirty="0" smtClean="0">
                          <a:solidFill>
                            <a:srgbClr val="FF0000"/>
                          </a:solidFill>
                          <a:latin typeface="Times New Roman" pitchFamily="18" charset="0"/>
                          <a:cs typeface="Times New Roman" pitchFamily="18" charset="0"/>
                        </a:rPr>
                        <a:t> tựu</a:t>
                      </a:r>
                      <a:endParaRPr lang="en-US" sz="1800" b="1" dirty="0">
                        <a:solidFill>
                          <a:srgbClr val="FF0000"/>
                        </a:solidFill>
                        <a:latin typeface="Times New Roman" pitchFamily="18" charset="0"/>
                        <a:cs typeface="Times New Roman" pitchFamily="18"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904731">
                <a:tc>
                  <a:txBody>
                    <a:bodyPr/>
                    <a:lstStyle/>
                    <a:p>
                      <a:pPr algn="ctr"/>
                      <a:r>
                        <a:rPr lang="en-US" sz="1800" b="1" dirty="0" smtClean="0">
                          <a:solidFill>
                            <a:srgbClr val="CD198D"/>
                          </a:solidFill>
                          <a:latin typeface="Times New Roman" pitchFamily="18" charset="0"/>
                          <a:cs typeface="Times New Roman" pitchFamily="18" charset="0"/>
                        </a:rPr>
                        <a:t>Khoa học</a:t>
                      </a:r>
                      <a:r>
                        <a:rPr lang="en-US" sz="1800" b="1" baseline="0" dirty="0" smtClean="0">
                          <a:solidFill>
                            <a:srgbClr val="CD198D"/>
                          </a:solidFill>
                          <a:latin typeface="Times New Roman" pitchFamily="18" charset="0"/>
                          <a:cs typeface="Times New Roman" pitchFamily="18" charset="0"/>
                        </a:rPr>
                        <a:t> cơ bản</a:t>
                      </a:r>
                      <a:endParaRPr lang="en-US" sz="1800" b="1" dirty="0">
                        <a:solidFill>
                          <a:srgbClr val="CD198D"/>
                        </a:solidFill>
                        <a:latin typeface="Times New Roman" pitchFamily="18" charset="0"/>
                        <a:cs typeface="Times New Roman" pitchFamily="18"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endParaRPr lang="en-US" sz="1800" b="1" dirty="0" smtClean="0">
                        <a:latin typeface="Times New Roman" pitchFamily="18" charset="0"/>
                        <a:cs typeface="Times New Roman" pitchFamily="18" charset="0"/>
                      </a:endParaRPr>
                    </a:p>
                    <a:p>
                      <a:endParaRPr lang="en-US" sz="1800" b="1" dirty="0">
                        <a:latin typeface="Times New Roman" pitchFamily="18" charset="0"/>
                        <a:cs typeface="Times New Roman" pitchFamily="18"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20000"/>
                        <a:lumOff val="80000"/>
                      </a:schemeClr>
                    </a:solidFill>
                  </a:tcPr>
                </a:tc>
              </a:tr>
              <a:tr h="692198">
                <a:tc>
                  <a:txBody>
                    <a:bodyPr/>
                    <a:lstStyle/>
                    <a:p>
                      <a:r>
                        <a:rPr lang="en-US" sz="1800" b="1" baseline="0" smtClean="0">
                          <a:solidFill>
                            <a:srgbClr val="CD198D"/>
                          </a:solidFill>
                          <a:latin typeface="Times New Roman" pitchFamily="18" charset="0"/>
                          <a:cs typeface="Times New Roman" pitchFamily="18" charset="0"/>
                        </a:rPr>
                        <a:t>Công </a:t>
                      </a:r>
                      <a:r>
                        <a:rPr lang="en-US" sz="1800" b="1" baseline="0" dirty="0" smtClean="0">
                          <a:solidFill>
                            <a:srgbClr val="CD198D"/>
                          </a:solidFill>
                          <a:latin typeface="Times New Roman" pitchFamily="18" charset="0"/>
                          <a:cs typeface="Times New Roman" pitchFamily="18" charset="0"/>
                        </a:rPr>
                        <a:t>cụ sản xuất mới</a:t>
                      </a:r>
                      <a:endParaRPr lang="en-US" sz="1800" b="1" dirty="0">
                        <a:solidFill>
                          <a:srgbClr val="CD198D"/>
                        </a:solidFill>
                        <a:latin typeface="Times New Roman" pitchFamily="18" charset="0"/>
                        <a:cs typeface="Times New Roman" pitchFamily="18"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endParaRPr lang="en-US" sz="1800" b="1" dirty="0">
                        <a:latin typeface="Times New Roman" pitchFamily="18" charset="0"/>
                        <a:cs typeface="Times New Roman" pitchFamily="18"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20000"/>
                        <a:lumOff val="80000"/>
                      </a:schemeClr>
                    </a:solidFill>
                  </a:tcPr>
                </a:tc>
              </a:tr>
              <a:tr h="692198">
                <a:tc>
                  <a:txBody>
                    <a:bodyPr/>
                    <a:lstStyle/>
                    <a:p>
                      <a:r>
                        <a:rPr lang="en-US" sz="1800" b="1" smtClean="0">
                          <a:solidFill>
                            <a:srgbClr val="CD198D"/>
                          </a:solidFill>
                          <a:latin typeface="Times New Roman" pitchFamily="18" charset="0"/>
                          <a:cs typeface="Times New Roman" pitchFamily="18" charset="0"/>
                        </a:rPr>
                        <a:t>Nguồn</a:t>
                      </a:r>
                      <a:r>
                        <a:rPr lang="en-US" sz="1800" b="1" baseline="0" smtClean="0">
                          <a:solidFill>
                            <a:srgbClr val="CD198D"/>
                          </a:solidFill>
                          <a:latin typeface="Times New Roman" pitchFamily="18" charset="0"/>
                          <a:cs typeface="Times New Roman" pitchFamily="18" charset="0"/>
                        </a:rPr>
                        <a:t> </a:t>
                      </a:r>
                      <a:r>
                        <a:rPr lang="en-US" sz="1800" b="1" baseline="0" dirty="0" smtClean="0">
                          <a:solidFill>
                            <a:srgbClr val="CD198D"/>
                          </a:solidFill>
                          <a:latin typeface="Times New Roman" pitchFamily="18" charset="0"/>
                          <a:cs typeface="Times New Roman" pitchFamily="18" charset="0"/>
                        </a:rPr>
                        <a:t>năng lượng mới</a:t>
                      </a:r>
                      <a:endParaRPr lang="en-US" sz="1800" b="1" dirty="0">
                        <a:solidFill>
                          <a:srgbClr val="CD198D"/>
                        </a:solidFill>
                        <a:latin typeface="Times New Roman" pitchFamily="18" charset="0"/>
                        <a:cs typeface="Times New Roman" pitchFamily="18"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endParaRPr lang="en-US" sz="1800" b="1" dirty="0">
                        <a:latin typeface="Times New Roman" pitchFamily="18" charset="0"/>
                        <a:cs typeface="Times New Roman" pitchFamily="18"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20000"/>
                        <a:lumOff val="80000"/>
                      </a:schemeClr>
                    </a:solidFill>
                  </a:tcPr>
                </a:tc>
              </a:tr>
              <a:tr h="650349">
                <a:tc>
                  <a:txBody>
                    <a:bodyPr/>
                    <a:lstStyle/>
                    <a:p>
                      <a:r>
                        <a:rPr lang="en-US" sz="1800" b="1" smtClean="0">
                          <a:solidFill>
                            <a:srgbClr val="CD198D"/>
                          </a:solidFill>
                          <a:latin typeface="Times New Roman" pitchFamily="18" charset="0"/>
                          <a:cs typeface="Times New Roman" pitchFamily="18" charset="0"/>
                        </a:rPr>
                        <a:t>Vật</a:t>
                      </a:r>
                      <a:r>
                        <a:rPr lang="en-US" sz="1800" b="1" baseline="0" smtClean="0">
                          <a:solidFill>
                            <a:srgbClr val="CD198D"/>
                          </a:solidFill>
                          <a:latin typeface="Times New Roman" pitchFamily="18" charset="0"/>
                          <a:cs typeface="Times New Roman" pitchFamily="18" charset="0"/>
                        </a:rPr>
                        <a:t> </a:t>
                      </a:r>
                      <a:r>
                        <a:rPr lang="en-US" sz="1800" b="1" baseline="0" dirty="0" smtClean="0">
                          <a:solidFill>
                            <a:srgbClr val="CD198D"/>
                          </a:solidFill>
                          <a:latin typeface="Times New Roman" pitchFamily="18" charset="0"/>
                          <a:cs typeface="Times New Roman" pitchFamily="18" charset="0"/>
                        </a:rPr>
                        <a:t>liệu mới</a:t>
                      </a:r>
                      <a:endParaRPr lang="en-US" sz="1800" b="1" dirty="0">
                        <a:solidFill>
                          <a:srgbClr val="CD198D"/>
                        </a:solidFill>
                        <a:latin typeface="Times New Roman" pitchFamily="18" charset="0"/>
                        <a:cs typeface="Times New Roman" pitchFamily="18"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endParaRPr lang="en-US" sz="1800" b="1" dirty="0" smtClean="0">
                        <a:latin typeface="Times New Roman" pitchFamily="18" charset="0"/>
                        <a:cs typeface="Times New Roman" pitchFamily="18" charset="0"/>
                      </a:endParaRPr>
                    </a:p>
                    <a:p>
                      <a:endParaRPr lang="en-US" sz="1800" b="1" dirty="0">
                        <a:latin typeface="Times New Roman" pitchFamily="18" charset="0"/>
                        <a:cs typeface="Times New Roman" pitchFamily="18"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20000"/>
                        <a:lumOff val="80000"/>
                      </a:schemeClr>
                    </a:solidFill>
                  </a:tcPr>
                </a:tc>
              </a:tr>
              <a:tr h="675040">
                <a:tc>
                  <a:txBody>
                    <a:bodyPr/>
                    <a:lstStyle/>
                    <a:p>
                      <a:r>
                        <a:rPr lang="en-US" sz="1800" b="1" dirty="0" smtClean="0">
                          <a:solidFill>
                            <a:srgbClr val="CD198D"/>
                          </a:solidFill>
                          <a:latin typeface="Times New Roman" pitchFamily="18" charset="0"/>
                          <a:cs typeface="Times New Roman" pitchFamily="18" charset="0"/>
                        </a:rPr>
                        <a:t>Cuộc</a:t>
                      </a:r>
                      <a:r>
                        <a:rPr lang="en-US" sz="1800" b="1" baseline="0" dirty="0" smtClean="0">
                          <a:solidFill>
                            <a:srgbClr val="CD198D"/>
                          </a:solidFill>
                          <a:latin typeface="Times New Roman" pitchFamily="18" charset="0"/>
                          <a:cs typeface="Times New Roman" pitchFamily="18" charset="0"/>
                        </a:rPr>
                        <a:t> cách mạng xanh trong nông nghiệp</a:t>
                      </a:r>
                      <a:endParaRPr lang="en-US" sz="1800" b="1" dirty="0">
                        <a:solidFill>
                          <a:srgbClr val="CD198D"/>
                        </a:solidFill>
                        <a:latin typeface="Times New Roman" pitchFamily="18" charset="0"/>
                        <a:cs typeface="Times New Roman" pitchFamily="18"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endParaRPr lang="en-US" sz="1800" b="1" dirty="0">
                        <a:latin typeface="Times New Roman" pitchFamily="18" charset="0"/>
                        <a:cs typeface="Times New Roman" pitchFamily="18"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20000"/>
                        <a:lumOff val="80000"/>
                      </a:schemeClr>
                    </a:solidFill>
                  </a:tcPr>
                </a:tc>
              </a:tr>
              <a:tr h="692198">
                <a:tc>
                  <a:txBody>
                    <a:bodyPr/>
                    <a:lstStyle/>
                    <a:p>
                      <a:r>
                        <a:rPr lang="en-US" sz="1800" b="1" dirty="0" smtClean="0">
                          <a:solidFill>
                            <a:srgbClr val="CD198D"/>
                          </a:solidFill>
                          <a:latin typeface="Times New Roman" pitchFamily="18" charset="0"/>
                          <a:cs typeface="Times New Roman" pitchFamily="18" charset="0"/>
                        </a:rPr>
                        <a:t>Giao thông</a:t>
                      </a:r>
                      <a:r>
                        <a:rPr lang="en-US" sz="1800" b="1" baseline="0" dirty="0" smtClean="0">
                          <a:solidFill>
                            <a:srgbClr val="CD198D"/>
                          </a:solidFill>
                          <a:latin typeface="Times New Roman" pitchFamily="18" charset="0"/>
                          <a:cs typeface="Times New Roman" pitchFamily="18" charset="0"/>
                        </a:rPr>
                        <a:t> vận tải, thông tin liên lạc</a:t>
                      </a:r>
                      <a:endParaRPr lang="en-US" sz="1800" b="1" dirty="0">
                        <a:solidFill>
                          <a:srgbClr val="CD198D"/>
                        </a:solidFill>
                        <a:latin typeface="Times New Roman" pitchFamily="18" charset="0"/>
                        <a:cs typeface="Times New Roman" pitchFamily="18"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endParaRPr lang="en-US" sz="1800" b="1" dirty="0">
                        <a:latin typeface="Times New Roman" pitchFamily="18" charset="0"/>
                        <a:cs typeface="Times New Roman" pitchFamily="18"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20000"/>
                        <a:lumOff val="80000"/>
                      </a:schemeClr>
                    </a:solidFill>
                  </a:tcPr>
                </a:tc>
              </a:tr>
              <a:tr h="692198">
                <a:tc>
                  <a:txBody>
                    <a:bodyPr/>
                    <a:lstStyle/>
                    <a:p>
                      <a:r>
                        <a:rPr lang="en-US" sz="1800" b="1" dirty="0" smtClean="0">
                          <a:solidFill>
                            <a:srgbClr val="CD198D"/>
                          </a:solidFill>
                          <a:latin typeface="Times New Roman" pitchFamily="18" charset="0"/>
                          <a:cs typeface="Times New Roman" pitchFamily="18" charset="0"/>
                        </a:rPr>
                        <a:t>Chinh phục</a:t>
                      </a:r>
                      <a:r>
                        <a:rPr lang="en-US" sz="1800" b="1" baseline="0" dirty="0" smtClean="0">
                          <a:solidFill>
                            <a:srgbClr val="CD198D"/>
                          </a:solidFill>
                          <a:latin typeface="Times New Roman" pitchFamily="18" charset="0"/>
                          <a:cs typeface="Times New Roman" pitchFamily="18" charset="0"/>
                        </a:rPr>
                        <a:t> vũ trụ</a:t>
                      </a:r>
                      <a:endParaRPr lang="en-US" sz="1800" b="1" dirty="0">
                        <a:solidFill>
                          <a:srgbClr val="CD198D"/>
                        </a:solidFill>
                        <a:latin typeface="Times New Roman" pitchFamily="18" charset="0"/>
                        <a:cs typeface="Times New Roman" pitchFamily="18"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r>
                        <a:rPr lang="vi-VN" sz="1800" b="0" dirty="0" smtClean="0">
                          <a:solidFill>
                            <a:srgbClr val="FF0000"/>
                          </a:solidFill>
                          <a:latin typeface="Times New Roman" pitchFamily="18" charset="0"/>
                          <a:cs typeface="Times New Roman" pitchFamily="18" charset="0"/>
                        </a:rPr>
                        <a:t>Phóng thành công vệ tinh nhân tạo (1957).Con người bay vào vũ trụ (1961), đặt chân lên Mặt Trăng ( 1969</a:t>
                      </a:r>
                      <a:r>
                        <a:rPr lang="en-US" sz="1800" b="0" dirty="0" smtClean="0">
                          <a:solidFill>
                            <a:srgbClr val="FF0000"/>
                          </a:solidFill>
                          <a:latin typeface="Times New Roman" pitchFamily="18" charset="0"/>
                          <a:cs typeface="Times New Roman" pitchFamily="18" charset="0"/>
                        </a:rPr>
                        <a:t>)</a:t>
                      </a:r>
                      <a:endParaRPr lang="en-US" sz="1800" b="0" dirty="0">
                        <a:solidFill>
                          <a:srgbClr val="FF0000"/>
                        </a:solidFill>
                        <a:latin typeface="Times New Roman" pitchFamily="18" charset="0"/>
                        <a:cs typeface="Times New Roman" pitchFamily="18"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20000"/>
                        <a:lumOff val="80000"/>
                      </a:schemeClr>
                    </a:solidFill>
                  </a:tcPr>
                </a:tc>
              </a:tr>
            </a:tbl>
          </a:graphicData>
        </a:graphic>
      </p:graphicFrame>
      <p:sp>
        <p:nvSpPr>
          <p:cNvPr id="3" name="TextBox 2"/>
          <p:cNvSpPr txBox="1"/>
          <p:nvPr/>
        </p:nvSpPr>
        <p:spPr>
          <a:xfrm>
            <a:off x="3352800" y="600670"/>
            <a:ext cx="5791200" cy="923330"/>
          </a:xfrm>
          <a:prstGeom prst="rect">
            <a:avLst/>
          </a:prstGeom>
          <a:noFill/>
        </p:spPr>
        <p:txBody>
          <a:bodyPr wrap="square" rtlCol="0">
            <a:spAutoFit/>
          </a:bodyPr>
          <a:lstStyle/>
          <a:p>
            <a:r>
              <a:rPr lang="en-US" dirty="0" smtClean="0">
                <a:solidFill>
                  <a:srgbClr val="FF0000"/>
                </a:solidFill>
                <a:latin typeface="Times New Roman" pitchFamily="18" charset="0"/>
                <a:cs typeface="Times New Roman" pitchFamily="18" charset="0"/>
              </a:rPr>
              <a:t>Những phát minh to lớn trong toán học, Vật lí, Hóa học, Sinh học</a:t>
            </a:r>
            <a:r>
              <a:rPr lang="vi-VN" dirty="0" smtClean="0">
                <a:solidFill>
                  <a:srgbClr val="FF0000"/>
                </a:solidFill>
                <a:latin typeface="Times New Roman" pitchFamily="18" charset="0"/>
                <a:cs typeface="Times New Roman" pitchFamily="18" charset="0"/>
              </a:rPr>
              <a:t> ( Cừu Đô-li ra đời bằng phương pháp sinh sản vô tính, công bố bản đồ gen người....)</a:t>
            </a:r>
            <a:endParaRPr lang="en-US" dirty="0">
              <a:solidFill>
                <a:srgbClr val="FF0000"/>
              </a:solidFill>
              <a:latin typeface="Times New Roman" pitchFamily="18" charset="0"/>
              <a:cs typeface="Times New Roman" pitchFamily="18" charset="0"/>
            </a:endParaRPr>
          </a:p>
        </p:txBody>
      </p:sp>
      <p:sp>
        <p:nvSpPr>
          <p:cNvPr id="4" name="TextBox 3"/>
          <p:cNvSpPr txBox="1"/>
          <p:nvPr/>
        </p:nvSpPr>
        <p:spPr>
          <a:xfrm>
            <a:off x="3276600" y="1611868"/>
            <a:ext cx="5562600" cy="369332"/>
          </a:xfrm>
          <a:prstGeom prst="rect">
            <a:avLst/>
          </a:prstGeom>
          <a:noFill/>
        </p:spPr>
        <p:txBody>
          <a:bodyPr wrap="square" rtlCol="0">
            <a:spAutoFit/>
          </a:bodyPr>
          <a:lstStyle/>
          <a:p>
            <a:r>
              <a:rPr lang="en-US" dirty="0" smtClean="0">
                <a:solidFill>
                  <a:srgbClr val="002060"/>
                </a:solidFill>
                <a:latin typeface="Times New Roman" pitchFamily="18" charset="0"/>
                <a:cs typeface="Times New Roman" pitchFamily="18" charset="0"/>
              </a:rPr>
              <a:t>Máy tính điện tử, máy tự động, hệ thống máy tự động....</a:t>
            </a:r>
            <a:endParaRPr lang="en-US" dirty="0">
              <a:solidFill>
                <a:srgbClr val="002060"/>
              </a:solidFill>
              <a:latin typeface="Times New Roman" pitchFamily="18" charset="0"/>
              <a:cs typeface="Times New Roman" pitchFamily="18" charset="0"/>
            </a:endParaRPr>
          </a:p>
        </p:txBody>
      </p:sp>
      <p:sp>
        <p:nvSpPr>
          <p:cNvPr id="5" name="TextBox 4"/>
          <p:cNvSpPr txBox="1"/>
          <p:nvPr/>
        </p:nvSpPr>
        <p:spPr>
          <a:xfrm>
            <a:off x="3352800" y="2249269"/>
            <a:ext cx="5791200" cy="646331"/>
          </a:xfrm>
          <a:prstGeom prst="rect">
            <a:avLst/>
          </a:prstGeom>
          <a:noFill/>
        </p:spPr>
        <p:txBody>
          <a:bodyPr wrap="square" rtlCol="0">
            <a:spAutoFit/>
          </a:bodyPr>
          <a:lstStyle/>
          <a:p>
            <a:r>
              <a:rPr lang="en-US" dirty="0" smtClean="0">
                <a:solidFill>
                  <a:srgbClr val="C00000"/>
                </a:solidFill>
                <a:latin typeface="Times New Roman" pitchFamily="18" charset="0"/>
                <a:cs typeface="Times New Roman" pitchFamily="18" charset="0"/>
              </a:rPr>
              <a:t>Năng lượng nguyên tử, năng lượng mặt trời, năng lượng gió.....</a:t>
            </a:r>
            <a:endParaRPr lang="en-US" dirty="0">
              <a:solidFill>
                <a:srgbClr val="C00000"/>
              </a:solidFill>
              <a:latin typeface="Times New Roman" pitchFamily="18" charset="0"/>
              <a:cs typeface="Times New Roman" pitchFamily="18" charset="0"/>
            </a:endParaRPr>
          </a:p>
        </p:txBody>
      </p:sp>
      <p:sp>
        <p:nvSpPr>
          <p:cNvPr id="6" name="TextBox 5"/>
          <p:cNvSpPr txBox="1"/>
          <p:nvPr/>
        </p:nvSpPr>
        <p:spPr>
          <a:xfrm>
            <a:off x="3352800" y="2983468"/>
            <a:ext cx="5867400" cy="369332"/>
          </a:xfrm>
          <a:prstGeom prst="rect">
            <a:avLst/>
          </a:prstGeom>
          <a:noFill/>
        </p:spPr>
        <p:txBody>
          <a:bodyPr wrap="square" rtlCol="0">
            <a:spAutoFit/>
          </a:bodyPr>
          <a:lstStyle/>
          <a:p>
            <a:r>
              <a:rPr lang="en-US" dirty="0" smtClean="0">
                <a:solidFill>
                  <a:srgbClr val="002060"/>
                </a:solidFill>
                <a:latin typeface="Times New Roman" pitchFamily="18" charset="0"/>
                <a:cs typeface="Times New Roman" pitchFamily="18" charset="0"/>
              </a:rPr>
              <a:t>Polime, những vật siêu bền, siêu nhẹ, siêu cứng....</a:t>
            </a:r>
            <a:endParaRPr lang="en-US" dirty="0">
              <a:solidFill>
                <a:srgbClr val="002060"/>
              </a:solidFill>
              <a:latin typeface="Times New Roman" pitchFamily="18" charset="0"/>
              <a:cs typeface="Times New Roman" pitchFamily="18" charset="0"/>
            </a:endParaRPr>
          </a:p>
        </p:txBody>
      </p:sp>
      <p:sp>
        <p:nvSpPr>
          <p:cNvPr id="7" name="TextBox 6"/>
          <p:cNvSpPr txBox="1"/>
          <p:nvPr/>
        </p:nvSpPr>
        <p:spPr>
          <a:xfrm>
            <a:off x="3429000" y="3745468"/>
            <a:ext cx="5715000" cy="369332"/>
          </a:xfrm>
          <a:prstGeom prst="rect">
            <a:avLst/>
          </a:prstGeom>
          <a:noFill/>
        </p:spPr>
        <p:txBody>
          <a:bodyPr wrap="square" rtlCol="0">
            <a:spAutoFit/>
          </a:bodyPr>
          <a:lstStyle/>
          <a:p>
            <a:r>
              <a:rPr lang="en-US" dirty="0" smtClean="0">
                <a:solidFill>
                  <a:srgbClr val="C00000"/>
                </a:solidFill>
                <a:latin typeface="Times New Roman" pitchFamily="18" charset="0"/>
                <a:cs typeface="Times New Roman" pitchFamily="18" charset="0"/>
              </a:rPr>
              <a:t>Lai tạo giống mới, điện khí hóa, cơ giới hóa....</a:t>
            </a:r>
            <a:endParaRPr lang="en-US" dirty="0">
              <a:solidFill>
                <a:srgbClr val="C00000"/>
              </a:solidFill>
              <a:latin typeface="Times New Roman" pitchFamily="18" charset="0"/>
              <a:cs typeface="Times New Roman" pitchFamily="18" charset="0"/>
            </a:endParaRPr>
          </a:p>
        </p:txBody>
      </p:sp>
      <p:sp>
        <p:nvSpPr>
          <p:cNvPr id="8" name="TextBox 7"/>
          <p:cNvSpPr txBox="1"/>
          <p:nvPr/>
        </p:nvSpPr>
        <p:spPr>
          <a:xfrm>
            <a:off x="3390900" y="4230469"/>
            <a:ext cx="5334000" cy="369332"/>
          </a:xfrm>
          <a:prstGeom prst="rect">
            <a:avLst/>
          </a:prstGeom>
          <a:noFill/>
        </p:spPr>
        <p:txBody>
          <a:bodyPr wrap="square" rtlCol="0">
            <a:spAutoFit/>
          </a:bodyPr>
          <a:lstStyle/>
          <a:p>
            <a:r>
              <a:rPr lang="en-US" dirty="0" smtClean="0">
                <a:solidFill>
                  <a:srgbClr val="002060"/>
                </a:solidFill>
                <a:latin typeface="Times New Roman" pitchFamily="18" charset="0"/>
                <a:cs typeface="Times New Roman" pitchFamily="18" charset="0"/>
              </a:rPr>
              <a:t>Máy bay siêu âm, tàu hỏa tốc độ cao...</a:t>
            </a:r>
            <a:endParaRPr lang="en-US" dirty="0">
              <a:solidFill>
                <a:srgbClr val="002060"/>
              </a:solidFill>
              <a:latin typeface="Times New Roman" pitchFamily="18" charset="0"/>
              <a:cs typeface="Times New Roman" pitchFamily="18" charset="0"/>
            </a:endParaRPr>
          </a:p>
        </p:txBody>
      </p:sp>
      <p:sp>
        <p:nvSpPr>
          <p:cNvPr id="10" name="Right Arrow 9"/>
          <p:cNvSpPr/>
          <p:nvPr/>
        </p:nvSpPr>
        <p:spPr>
          <a:xfrm>
            <a:off x="304800" y="5715000"/>
            <a:ext cx="457200" cy="2286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990600" y="5715000"/>
            <a:ext cx="7239000" cy="1015663"/>
          </a:xfrm>
          <a:prstGeom prst="rect">
            <a:avLst/>
          </a:prstGeom>
          <a:noFill/>
        </p:spPr>
        <p:txBody>
          <a:bodyPr wrap="square" rtlCol="0">
            <a:spAutoFit/>
          </a:bodyPr>
          <a:lstStyle/>
          <a:p>
            <a:r>
              <a:rPr lang="en-US" sz="2000" b="1" dirty="0" smtClean="0">
                <a:latin typeface="Times New Roman" pitchFamily="18" charset="0"/>
                <a:cs typeface="Times New Roman" pitchFamily="18" charset="0"/>
              </a:rPr>
              <a:t>Cuộc cách mạng khoa học kĩ thuật lần hai đã đạt được những tiến bộ phi thường, kì diệu với nội dung phong phú và toàn diện trên tất cả các lĩnh vực.</a:t>
            </a:r>
            <a:endParaRPr lang="en-US" sz="2000" b="1" dirty="0">
              <a:latin typeface="Times New Roman" pitchFamily="18" charset="0"/>
              <a:cs typeface="Times New Roman" pitchFamily="18" charset="0"/>
            </a:endParaRPr>
          </a:p>
        </p:txBody>
      </p:sp>
    </p:spTree>
    <p:extLst>
      <p:ext uri="{BB962C8B-B14F-4D97-AF65-F5344CB8AC3E}">
        <p14:creationId xmlns:p14="http://schemas.microsoft.com/office/powerpoint/2010/main" val="1022922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76200"/>
            <a:ext cx="9144000" cy="1292662"/>
          </a:xfrm>
          <a:prstGeom prst="rect">
            <a:avLst/>
          </a:prstGeom>
          <a:noFill/>
        </p:spPr>
        <p:txBody>
          <a:bodyPr wrap="square" rtlCol="0">
            <a:spAutoFit/>
          </a:bodyPr>
          <a:lstStyle/>
          <a:p>
            <a:pPr algn="ctr"/>
            <a:r>
              <a:rPr lang="en-US" sz="2600" b="1" dirty="0" smtClean="0">
                <a:solidFill>
                  <a:srgbClr val="C00000"/>
                </a:solidFill>
                <a:latin typeface="Times New Roman" pitchFamily="18" charset="0"/>
                <a:cs typeface="Times New Roman" pitchFamily="18" charset="0"/>
              </a:rPr>
              <a:t>Tiết 14, Bài 12: NHỮNG THÀNH TỰU CHỦ YẾU VÀ             Ý NGHĨA LỊCH SỬ CỦA CÁCH MẠNG KHOA HỌC –        KĨ  THUẬT</a:t>
            </a:r>
            <a:endParaRPr lang="en-US" sz="2600" b="1" dirty="0">
              <a:solidFill>
                <a:srgbClr val="C00000"/>
              </a:solidFill>
              <a:latin typeface="Times New Roman" pitchFamily="18" charset="0"/>
              <a:cs typeface="Times New Roman" pitchFamily="18" charset="0"/>
            </a:endParaRPr>
          </a:p>
        </p:txBody>
      </p:sp>
      <p:sp>
        <p:nvSpPr>
          <p:cNvPr id="6" name="TextBox 5"/>
          <p:cNvSpPr txBox="1"/>
          <p:nvPr/>
        </p:nvSpPr>
        <p:spPr>
          <a:xfrm>
            <a:off x="228600" y="1567432"/>
            <a:ext cx="9067800" cy="830997"/>
          </a:xfrm>
          <a:prstGeom prst="rect">
            <a:avLst/>
          </a:prstGeom>
          <a:noFill/>
        </p:spPr>
        <p:txBody>
          <a:bodyPr wrap="square" rtlCol="0">
            <a:spAutoFit/>
          </a:bodyPr>
          <a:lstStyle/>
          <a:p>
            <a:r>
              <a:rPr lang="en-US" sz="2400" b="1" dirty="0" smtClean="0">
                <a:solidFill>
                  <a:srgbClr val="002060"/>
                </a:solidFill>
                <a:latin typeface="Times New Roman" pitchFamily="18" charset="0"/>
                <a:cs typeface="Times New Roman" pitchFamily="18" charset="0"/>
              </a:rPr>
              <a:t>I. NHỮNG THÀNH TỰU CHỦ YẾU CỦA CÁCH MẠNG KHOA HỌC KĨ – THUẬT </a:t>
            </a:r>
            <a:endParaRPr lang="en-US" sz="2400" b="1" dirty="0">
              <a:solidFill>
                <a:srgbClr val="002060"/>
              </a:solidFill>
              <a:latin typeface="Times New Roman" pitchFamily="18" charset="0"/>
              <a:cs typeface="Times New Roman" pitchFamily="18" charset="0"/>
            </a:endParaRPr>
          </a:p>
        </p:txBody>
      </p:sp>
      <p:sp>
        <p:nvSpPr>
          <p:cNvPr id="5" name="TextBox 4"/>
          <p:cNvSpPr txBox="1"/>
          <p:nvPr/>
        </p:nvSpPr>
        <p:spPr>
          <a:xfrm>
            <a:off x="228600" y="2445603"/>
            <a:ext cx="8839200" cy="830997"/>
          </a:xfrm>
          <a:prstGeom prst="rect">
            <a:avLst/>
          </a:prstGeom>
          <a:noFill/>
        </p:spPr>
        <p:txBody>
          <a:bodyPr wrap="square" rtlCol="0">
            <a:spAutoFit/>
          </a:bodyPr>
          <a:lstStyle/>
          <a:p>
            <a:r>
              <a:rPr lang="en-US" sz="2400" b="1" dirty="0" smtClean="0">
                <a:solidFill>
                  <a:srgbClr val="002060"/>
                </a:solidFill>
                <a:latin typeface="Times New Roman" pitchFamily="18" charset="0"/>
                <a:cs typeface="Times New Roman" pitchFamily="18" charset="0"/>
              </a:rPr>
              <a:t>II. Ý NGHĨA VÀ TÁC ĐỘNG CỦA CÁCH MẠNG KHOA HỌC - KĨ THUẬT</a:t>
            </a:r>
            <a:endParaRPr lang="en-US" sz="2400" b="1"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191273296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84713" y="76200"/>
            <a:ext cx="4358887" cy="923330"/>
          </a:xfrm>
          <a:prstGeom prst="rect">
            <a:avLst/>
          </a:prstGeom>
          <a:noFill/>
        </p:spPr>
        <p:txBody>
          <a:bodyPr wrap="none" lIns="91440" tIns="45720" rIns="91440" bIns="45720">
            <a:spAutoFit/>
          </a:bodyPr>
          <a:lstStyle/>
          <a:p>
            <a:pPr algn="ctr"/>
            <a:r>
              <a:rPr lang="vi-VN"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rPr>
              <a:t>Thảo luận</a:t>
            </a:r>
            <a:endParaRPr lang="en-U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endParaRPr>
          </a:p>
        </p:txBody>
      </p:sp>
      <p:sp>
        <p:nvSpPr>
          <p:cNvPr id="5" name="TextBox 4"/>
          <p:cNvSpPr txBox="1"/>
          <p:nvPr/>
        </p:nvSpPr>
        <p:spPr>
          <a:xfrm>
            <a:off x="762000" y="1295400"/>
            <a:ext cx="8153400" cy="830997"/>
          </a:xfrm>
          <a:prstGeom prst="rect">
            <a:avLst/>
          </a:prstGeom>
          <a:noFill/>
        </p:spPr>
        <p:txBody>
          <a:bodyPr wrap="square" rtlCol="0">
            <a:spAutoFit/>
          </a:bodyPr>
          <a:lstStyle/>
          <a:p>
            <a:r>
              <a:rPr lang="vi-VN" sz="2400" b="1" dirty="0" smtClean="0">
                <a:solidFill>
                  <a:srgbClr val="FF0000"/>
                </a:solidFill>
                <a:latin typeface="+mj-lt"/>
              </a:rPr>
              <a:t>Nhóm 1: Nêu ý nghĩa của cuộc cách mạng KH</a:t>
            </a:r>
            <a:r>
              <a:rPr lang="en-US" sz="2400" b="1" dirty="0" smtClean="0">
                <a:solidFill>
                  <a:srgbClr val="FF0000"/>
                </a:solidFill>
                <a:latin typeface="+mj-lt"/>
              </a:rPr>
              <a:t>-</a:t>
            </a:r>
            <a:r>
              <a:rPr lang="vi-VN" sz="2400" b="1" dirty="0" smtClean="0">
                <a:solidFill>
                  <a:srgbClr val="FF0000"/>
                </a:solidFill>
                <a:latin typeface="+mj-lt"/>
              </a:rPr>
              <a:t>KT</a:t>
            </a:r>
            <a:r>
              <a:rPr lang="en-US" sz="2400" b="1" dirty="0" smtClean="0">
                <a:solidFill>
                  <a:srgbClr val="FF0000"/>
                </a:solidFill>
                <a:latin typeface="+mj-lt"/>
              </a:rPr>
              <a:t> </a:t>
            </a:r>
            <a:r>
              <a:rPr lang="en-US" sz="2400" b="1" dirty="0" smtClean="0">
                <a:solidFill>
                  <a:srgbClr val="FF0000"/>
                </a:solidFill>
                <a:latin typeface="Times New Roman" pitchFamily="18" charset="0"/>
                <a:cs typeface="Times New Roman" pitchFamily="18" charset="0"/>
              </a:rPr>
              <a:t>lần hai</a:t>
            </a:r>
            <a:r>
              <a:rPr lang="vi-VN" sz="2400" b="1" dirty="0" smtClean="0">
                <a:solidFill>
                  <a:srgbClr val="FF0000"/>
                </a:solidFill>
                <a:latin typeface="+mj-lt"/>
              </a:rPr>
              <a:t> đối với loài ng</a:t>
            </a:r>
            <a:r>
              <a:rPr lang="en-US" sz="2400" b="1" dirty="0" smtClean="0">
                <a:solidFill>
                  <a:srgbClr val="FF0000"/>
                </a:solidFill>
                <a:latin typeface="Times New Roman" pitchFamily="18" charset="0"/>
                <a:cs typeface="Times New Roman" pitchFamily="18" charset="0"/>
              </a:rPr>
              <a:t>ười</a:t>
            </a:r>
            <a:r>
              <a:rPr lang="vi-VN" sz="2400" b="1" dirty="0" smtClean="0">
                <a:solidFill>
                  <a:srgbClr val="FF0000"/>
                </a:solidFill>
                <a:latin typeface="+mj-lt"/>
              </a:rPr>
              <a:t>  </a:t>
            </a:r>
            <a:r>
              <a:rPr lang="en-US" sz="2400" b="1" dirty="0" smtClean="0">
                <a:solidFill>
                  <a:srgbClr val="FF0000"/>
                </a:solidFill>
                <a:latin typeface="+mj-lt"/>
              </a:rPr>
              <a:t> </a:t>
            </a:r>
            <a:endParaRPr lang="en-US" sz="2400" b="1" dirty="0">
              <a:solidFill>
                <a:srgbClr val="FF0000"/>
              </a:solidFill>
              <a:latin typeface="+mj-lt"/>
            </a:endParaRPr>
          </a:p>
        </p:txBody>
      </p:sp>
      <p:sp>
        <p:nvSpPr>
          <p:cNvPr id="6" name="TextBox 5"/>
          <p:cNvSpPr txBox="1"/>
          <p:nvPr/>
        </p:nvSpPr>
        <p:spPr>
          <a:xfrm>
            <a:off x="762000" y="2209800"/>
            <a:ext cx="8001000" cy="830997"/>
          </a:xfrm>
          <a:prstGeom prst="rect">
            <a:avLst/>
          </a:prstGeom>
          <a:noFill/>
        </p:spPr>
        <p:txBody>
          <a:bodyPr wrap="square" rtlCol="0">
            <a:spAutoFit/>
          </a:bodyPr>
          <a:lstStyle/>
          <a:p>
            <a:r>
              <a:rPr lang="vi-VN" sz="2400" b="1" dirty="0" smtClean="0">
                <a:solidFill>
                  <a:srgbClr val="FF0000"/>
                </a:solidFill>
                <a:latin typeface="+mj-lt"/>
              </a:rPr>
              <a:t>Nhóm 2: Cuộc cách mạng KH</a:t>
            </a:r>
            <a:r>
              <a:rPr lang="en-US" sz="2400" b="1" dirty="0" smtClean="0">
                <a:solidFill>
                  <a:srgbClr val="FF0000"/>
                </a:solidFill>
                <a:latin typeface="+mj-lt"/>
              </a:rPr>
              <a:t>-</a:t>
            </a:r>
            <a:r>
              <a:rPr lang="vi-VN" sz="2400" b="1" dirty="0" smtClean="0">
                <a:solidFill>
                  <a:srgbClr val="FF0000"/>
                </a:solidFill>
                <a:latin typeface="+mj-lt"/>
              </a:rPr>
              <a:t>K</a:t>
            </a:r>
            <a:r>
              <a:rPr lang="en-US" sz="2400" b="1" dirty="0" smtClean="0">
                <a:solidFill>
                  <a:srgbClr val="FF0000"/>
                </a:solidFill>
                <a:latin typeface="Times New Roman" pitchFamily="18" charset="0"/>
                <a:cs typeface="Times New Roman" pitchFamily="18" charset="0"/>
              </a:rPr>
              <a:t>T lần hai</a:t>
            </a:r>
            <a:r>
              <a:rPr lang="vi-VN" sz="2400" b="1" dirty="0" smtClean="0">
                <a:solidFill>
                  <a:srgbClr val="FF0000"/>
                </a:solidFill>
                <a:latin typeface="Times New Roman" pitchFamily="18" charset="0"/>
                <a:cs typeface="Times New Roman" pitchFamily="18" charset="0"/>
              </a:rPr>
              <a:t> </a:t>
            </a:r>
            <a:r>
              <a:rPr lang="vi-VN" sz="2400" b="1" dirty="0" smtClean="0">
                <a:solidFill>
                  <a:srgbClr val="FF0000"/>
                </a:solidFill>
                <a:latin typeface="+mj-lt"/>
              </a:rPr>
              <a:t>có những tác động tích cực nào đối với cuộc sống con người?</a:t>
            </a:r>
            <a:endParaRPr lang="en-US" sz="2400" b="1" dirty="0">
              <a:solidFill>
                <a:srgbClr val="FF0000"/>
              </a:solidFill>
              <a:latin typeface="+mj-lt"/>
            </a:endParaRPr>
          </a:p>
        </p:txBody>
      </p:sp>
      <p:sp>
        <p:nvSpPr>
          <p:cNvPr id="8" name="TextBox 7"/>
          <p:cNvSpPr txBox="1"/>
          <p:nvPr/>
        </p:nvSpPr>
        <p:spPr>
          <a:xfrm>
            <a:off x="685800" y="3124200"/>
            <a:ext cx="8001000" cy="830997"/>
          </a:xfrm>
          <a:prstGeom prst="rect">
            <a:avLst/>
          </a:prstGeom>
          <a:noFill/>
        </p:spPr>
        <p:txBody>
          <a:bodyPr wrap="square" rtlCol="0">
            <a:spAutoFit/>
          </a:bodyPr>
          <a:lstStyle/>
          <a:p>
            <a:r>
              <a:rPr lang="vi-VN" sz="2400" b="1" dirty="0" smtClean="0">
                <a:solidFill>
                  <a:srgbClr val="FF0000"/>
                </a:solidFill>
                <a:latin typeface="+mj-lt"/>
              </a:rPr>
              <a:t>Nhóm 3:  Cuộc cách mạng KH</a:t>
            </a:r>
            <a:r>
              <a:rPr lang="en-US" sz="2400" b="1" dirty="0" smtClean="0">
                <a:solidFill>
                  <a:srgbClr val="FF0000"/>
                </a:solidFill>
                <a:latin typeface="+mj-lt"/>
              </a:rPr>
              <a:t>-</a:t>
            </a:r>
            <a:r>
              <a:rPr lang="vi-VN" sz="2400" b="1" dirty="0" smtClean="0">
                <a:solidFill>
                  <a:srgbClr val="FF0000"/>
                </a:solidFill>
                <a:latin typeface="+mj-lt"/>
              </a:rPr>
              <a:t>KT có những tác động tíêu cực nào đối với cuộc sống con người?</a:t>
            </a:r>
            <a:endParaRPr lang="en-US" sz="2400" b="1" dirty="0">
              <a:solidFill>
                <a:srgbClr val="FF0000"/>
              </a:solidFill>
              <a:latin typeface="+mj-lt"/>
            </a:endParaRPr>
          </a:p>
        </p:txBody>
      </p:sp>
      <p:sp>
        <p:nvSpPr>
          <p:cNvPr id="9" name="TextBox 8"/>
          <p:cNvSpPr txBox="1"/>
          <p:nvPr/>
        </p:nvSpPr>
        <p:spPr>
          <a:xfrm>
            <a:off x="762000" y="4038600"/>
            <a:ext cx="7444987" cy="1200329"/>
          </a:xfrm>
          <a:prstGeom prst="rect">
            <a:avLst/>
          </a:prstGeom>
          <a:noFill/>
        </p:spPr>
        <p:txBody>
          <a:bodyPr wrap="square" rtlCol="0">
            <a:spAutoFit/>
          </a:bodyPr>
          <a:lstStyle/>
          <a:p>
            <a:r>
              <a:rPr lang="vi-VN" sz="2400" b="1" dirty="0" smtClean="0">
                <a:solidFill>
                  <a:srgbClr val="FF0000"/>
                </a:solidFill>
                <a:latin typeface="Times New Roman" pitchFamily="18" charset="0"/>
                <a:cs typeface="Times New Roman" pitchFamily="18" charset="0"/>
              </a:rPr>
              <a:t>Nhóm 4: Làm thế nào để hạn chế những tác động tiêu cực của cuộc cách mạng KH</a:t>
            </a:r>
            <a:r>
              <a:rPr lang="en-US" sz="2400" b="1" dirty="0" smtClean="0">
                <a:solidFill>
                  <a:srgbClr val="FF0000"/>
                </a:solidFill>
                <a:latin typeface="Times New Roman" pitchFamily="18" charset="0"/>
                <a:cs typeface="Times New Roman" pitchFamily="18" charset="0"/>
              </a:rPr>
              <a:t>-</a:t>
            </a:r>
            <a:r>
              <a:rPr lang="vi-VN" sz="2400" b="1" dirty="0" smtClean="0">
                <a:solidFill>
                  <a:srgbClr val="FF0000"/>
                </a:solidFill>
                <a:latin typeface="Times New Roman" pitchFamily="18" charset="0"/>
                <a:cs typeface="Times New Roman" pitchFamily="18" charset="0"/>
              </a:rPr>
              <a:t>KT đem lại cho cuộc sống của con người? </a:t>
            </a:r>
            <a:endParaRPr lang="en-US" sz="24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58855398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Administrator\Desktop\img4246-copy-150958472972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2895600" cy="3276600"/>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C:\Users\Administrator\Desktop\u-u-s-mso-p-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02000" y="34636"/>
            <a:ext cx="3022600" cy="3394364"/>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C:\Users\Administrator\Desktop\IPH.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7000" y="118630"/>
            <a:ext cx="2590800" cy="3310370"/>
          </a:xfrm>
          <a:prstGeom prst="rect">
            <a:avLst/>
          </a:prstGeom>
          <a:noFill/>
          <a:extLst>
            <a:ext uri="{909E8E84-426E-40DD-AFC4-6F175D3DCCD1}">
              <a14:hiddenFill xmlns:a14="http://schemas.microsoft.com/office/drawing/2010/main">
                <a:solidFill>
                  <a:srgbClr val="FFFFFF"/>
                </a:solidFill>
              </a14:hiddenFill>
            </a:ext>
          </a:extLst>
        </p:spPr>
      </p:pic>
      <p:pic>
        <p:nvPicPr>
          <p:cNvPr id="5125" name="Picture 5" descr="C:\Users\Administrator\Desktop\image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3429000"/>
            <a:ext cx="2819400" cy="3200400"/>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C:\Users\Administrator\Desktop\vui-1-1479726784302.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000" y="3581401"/>
            <a:ext cx="3276600" cy="3047999"/>
          </a:xfrm>
          <a:prstGeom prst="rect">
            <a:avLst/>
          </a:prstGeom>
          <a:noFill/>
          <a:extLst>
            <a:ext uri="{909E8E84-426E-40DD-AFC4-6F175D3DCCD1}">
              <a14:hiddenFill xmlns:a14="http://schemas.microsoft.com/office/drawing/2010/main">
                <a:solidFill>
                  <a:srgbClr val="FFFFFF"/>
                </a:solidFill>
              </a14:hiddenFill>
            </a:ext>
          </a:extLst>
        </p:spPr>
      </p:pic>
      <p:pic>
        <p:nvPicPr>
          <p:cNvPr id="5127" name="Picture 7" descr="C:\Users\Administrator\Desktop\nha o HCC.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72200" y="3581401"/>
            <a:ext cx="2895600" cy="3047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93827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495800" y="76200"/>
            <a:ext cx="4343400" cy="1447800"/>
          </a:xfrm>
          <a:solidFill>
            <a:srgbClr val="00B0F0"/>
          </a:solidFill>
        </p:spPr>
        <p:txBody>
          <a:bodyPr/>
          <a:lstStyle/>
          <a:p>
            <a:pPr eaLnBrk="1" hangingPunct="1"/>
            <a:r>
              <a:rPr lang="en-US" sz="2400" b="1" dirty="0" smtClean="0">
                <a:solidFill>
                  <a:srgbClr val="FF3300"/>
                </a:solidFill>
                <a:latin typeface="Times New Roman" pitchFamily="18" charset="0"/>
              </a:rPr>
              <a:t>Cuộc sống dư giả, hiện đại đã làm tha hóa một bộ phận người trong xã hội !</a:t>
            </a:r>
          </a:p>
        </p:txBody>
      </p:sp>
      <p:pic>
        <p:nvPicPr>
          <p:cNvPr id="23555" name="Picture 4" descr="toi pha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1828800"/>
            <a:ext cx="4662488"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6" name="Picture 5" descr="1 dong lac bi ba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3886200"/>
            <a:ext cx="41148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Picture 7" descr="bi bat tai vu truo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152400"/>
            <a:ext cx="41148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808433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73516"/>
            <a:ext cx="9144000" cy="461665"/>
          </a:xfrm>
          <a:prstGeom prst="rect">
            <a:avLst/>
          </a:prstGeom>
        </p:spPr>
        <p:txBody>
          <a:bodyPr wrap="square">
            <a:spAutoFit/>
          </a:bodyPr>
          <a:lstStyle/>
          <a:p>
            <a:r>
              <a:rPr lang="vi-VN" sz="2400" b="1" dirty="0">
                <a:solidFill>
                  <a:schemeClr val="accent6">
                    <a:lumMod val="75000"/>
                  </a:schemeClr>
                </a:solidFill>
                <a:latin typeface="Times New Roman" pitchFamily="18" charset="0"/>
                <a:cs typeface="Times New Roman" pitchFamily="18" charset="0"/>
              </a:rPr>
              <a:t>Nguyên nhân nào dẫn đến cuộc cách mạng khoa </a:t>
            </a:r>
            <a:r>
              <a:rPr lang="vi-VN" sz="2400" b="1" dirty="0" smtClean="0">
                <a:solidFill>
                  <a:schemeClr val="accent6">
                    <a:lumMod val="75000"/>
                  </a:schemeClr>
                </a:solidFill>
                <a:latin typeface="Times New Roman" pitchFamily="18" charset="0"/>
                <a:cs typeface="Times New Roman" pitchFamily="18" charset="0"/>
              </a:rPr>
              <a:t>học</a:t>
            </a:r>
            <a:r>
              <a:rPr lang="en-US" sz="2400" b="1" dirty="0" smtClean="0">
                <a:solidFill>
                  <a:schemeClr val="accent6">
                    <a:lumMod val="75000"/>
                  </a:schemeClr>
                </a:solidFill>
                <a:latin typeface="Times New Roman" pitchFamily="18" charset="0"/>
                <a:cs typeface="Times New Roman" pitchFamily="18" charset="0"/>
              </a:rPr>
              <a:t>-</a:t>
            </a:r>
            <a:r>
              <a:rPr lang="vi-VN" sz="2400" b="1" dirty="0" smtClean="0">
                <a:solidFill>
                  <a:schemeClr val="accent6">
                    <a:lumMod val="75000"/>
                  </a:schemeClr>
                </a:solidFill>
                <a:latin typeface="Times New Roman" pitchFamily="18" charset="0"/>
                <a:cs typeface="Times New Roman" pitchFamily="18" charset="0"/>
              </a:rPr>
              <a:t>kĩ </a:t>
            </a:r>
            <a:r>
              <a:rPr lang="vi-VN" sz="2400" b="1" dirty="0">
                <a:solidFill>
                  <a:schemeClr val="accent6">
                    <a:lumMod val="75000"/>
                  </a:schemeClr>
                </a:solidFill>
                <a:latin typeface="Times New Roman" pitchFamily="18" charset="0"/>
                <a:cs typeface="Times New Roman" pitchFamily="18" charset="0"/>
              </a:rPr>
              <a:t>thuật lần </a:t>
            </a:r>
            <a:r>
              <a:rPr lang="vi-VN" sz="2400" b="1" dirty="0" smtClean="0">
                <a:solidFill>
                  <a:schemeClr val="accent6">
                    <a:lumMod val="75000"/>
                  </a:schemeClr>
                </a:solidFill>
                <a:latin typeface="Times New Roman" pitchFamily="18" charset="0"/>
                <a:cs typeface="Times New Roman" pitchFamily="18" charset="0"/>
              </a:rPr>
              <a:t>II</a:t>
            </a:r>
            <a:r>
              <a:rPr lang="en-US" sz="2400" b="1" dirty="0" smtClean="0">
                <a:solidFill>
                  <a:schemeClr val="accent6">
                    <a:lumMod val="75000"/>
                  </a:schemeClr>
                </a:solidFill>
                <a:latin typeface="Times New Roman" pitchFamily="18" charset="0"/>
                <a:cs typeface="Times New Roman" pitchFamily="18" charset="0"/>
              </a:rPr>
              <a:t> </a:t>
            </a:r>
            <a:r>
              <a:rPr lang="vi-VN" sz="2400" b="1" dirty="0" smtClean="0">
                <a:solidFill>
                  <a:schemeClr val="accent6">
                    <a:lumMod val="75000"/>
                  </a:schemeClr>
                </a:solidFill>
                <a:latin typeface="Times New Roman" pitchFamily="18" charset="0"/>
                <a:cs typeface="Times New Roman" pitchFamily="18" charset="0"/>
              </a:rPr>
              <a:t>? </a:t>
            </a:r>
            <a:endParaRPr lang="vi-VN" sz="2400" b="1" dirty="0">
              <a:solidFill>
                <a:schemeClr val="accent6">
                  <a:lumMod val="75000"/>
                </a:schemeClr>
              </a:solidFill>
              <a:latin typeface="Times New Roman" pitchFamily="18" charset="0"/>
              <a:cs typeface="Times New Roman" pitchFamily="18" charset="0"/>
            </a:endParaRPr>
          </a:p>
        </p:txBody>
      </p:sp>
      <p:sp>
        <p:nvSpPr>
          <p:cNvPr id="5" name="Rectangle 4"/>
          <p:cNvSpPr/>
          <p:nvPr/>
        </p:nvSpPr>
        <p:spPr>
          <a:xfrm>
            <a:off x="152400" y="1676400"/>
            <a:ext cx="8839200" cy="1569660"/>
          </a:xfrm>
          <a:prstGeom prst="rect">
            <a:avLst/>
          </a:prstGeom>
          <a:noFill/>
        </p:spPr>
        <p:txBody>
          <a:bodyPr wrap="square">
            <a:spAutoFit/>
          </a:bodyPr>
          <a:lstStyle/>
          <a:p>
            <a:pPr marL="342900" indent="-342900">
              <a:buFont typeface="Wingdings" pitchFamily="2" charset="2"/>
              <a:buChar char="v"/>
            </a:pPr>
            <a:r>
              <a:rPr lang="vi-VN" sz="2400" b="1" dirty="0">
                <a:solidFill>
                  <a:srgbClr val="002060"/>
                </a:solidFill>
                <a:latin typeface="+mj-lt"/>
              </a:rPr>
              <a:t> Đáp ứng nhu cầu vật chất và tinh thần ngày càng cao của con người.</a:t>
            </a:r>
          </a:p>
          <a:p>
            <a:pPr marL="342900" indent="-342900">
              <a:buFont typeface="Wingdings" pitchFamily="2" charset="2"/>
              <a:buChar char="v"/>
            </a:pPr>
            <a:r>
              <a:rPr lang="en-US" sz="2400" b="1" dirty="0">
                <a:solidFill>
                  <a:srgbClr val="002060"/>
                </a:solidFill>
                <a:latin typeface="Times New Roman" pitchFamily="18" charset="0"/>
                <a:cs typeface="Times New Roman" pitchFamily="18" charset="0"/>
              </a:rPr>
              <a:t> Do sự bùng nổ dân số.</a:t>
            </a:r>
          </a:p>
          <a:p>
            <a:pPr marL="342900" indent="-342900">
              <a:buFont typeface="Wingdings" pitchFamily="2" charset="2"/>
              <a:buChar char="v"/>
            </a:pPr>
            <a:r>
              <a:rPr lang="vi-VN" sz="2400" b="1" dirty="0">
                <a:solidFill>
                  <a:srgbClr val="002060"/>
                </a:solidFill>
                <a:latin typeface="+mj-lt"/>
              </a:rPr>
              <a:t> Nguồn tài nguyên thiên nhiên ngày </a:t>
            </a:r>
            <a:r>
              <a:rPr lang="vi-VN" sz="2400" b="1" dirty="0" smtClean="0">
                <a:solidFill>
                  <a:srgbClr val="002060"/>
                </a:solidFill>
                <a:latin typeface="+mj-lt"/>
              </a:rPr>
              <a:t>càng</a:t>
            </a:r>
            <a:r>
              <a:rPr lang="en-US" sz="2400" b="1" dirty="0" smtClean="0">
                <a:solidFill>
                  <a:srgbClr val="002060"/>
                </a:solidFill>
                <a:latin typeface="+mj-lt"/>
              </a:rPr>
              <a:t> </a:t>
            </a:r>
            <a:r>
              <a:rPr lang="en-US" sz="2400" b="1" dirty="0" smtClean="0">
                <a:solidFill>
                  <a:srgbClr val="002060"/>
                </a:solidFill>
                <a:latin typeface="Times New Roman" pitchFamily="18" charset="0"/>
                <a:cs typeface="Times New Roman" pitchFamily="18" charset="0"/>
              </a:rPr>
              <a:t>cạn kiệt</a:t>
            </a:r>
            <a:r>
              <a:rPr lang="vi-VN" sz="2400" b="1" dirty="0" smtClean="0">
                <a:solidFill>
                  <a:srgbClr val="002060"/>
                </a:solidFill>
                <a:latin typeface="Times New Roman" pitchFamily="18" charset="0"/>
                <a:cs typeface="Times New Roman" pitchFamily="18" charset="0"/>
              </a:rPr>
              <a:t>.</a:t>
            </a:r>
            <a:r>
              <a:rPr lang="en-US" sz="2400" b="1" dirty="0" smtClean="0">
                <a:solidFill>
                  <a:srgbClr val="002060"/>
                </a:solidFill>
                <a:latin typeface="Times New Roman" pitchFamily="18" charset="0"/>
                <a:cs typeface="Times New Roman" pitchFamily="18" charset="0"/>
              </a:rPr>
              <a:t> </a:t>
            </a:r>
            <a:endParaRPr lang="vi-VN" sz="2400" b="1"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387450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Administrator\Desktop\1491994110-149198684717433-6--cop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04800"/>
            <a:ext cx="4267200" cy="33528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33400" y="3381345"/>
            <a:ext cx="3962400" cy="400110"/>
          </a:xfrm>
          <a:prstGeom prst="rect">
            <a:avLst/>
          </a:prstGeom>
          <a:solidFill>
            <a:srgbClr val="00B0F0"/>
          </a:solidFill>
        </p:spPr>
        <p:txBody>
          <a:bodyPr wrap="square" rtlCol="0">
            <a:spAutoFit/>
          </a:bodyPr>
          <a:lstStyle/>
          <a:p>
            <a:r>
              <a:rPr lang="vi-VN" sz="2000" b="1" dirty="0" smtClean="0">
                <a:solidFill>
                  <a:srgbClr val="FF0000"/>
                </a:solidFill>
                <a:latin typeface="Times New Roman" pitchFamily="18" charset="0"/>
                <a:cs typeface="Times New Roman" pitchFamily="18" charset="0"/>
              </a:rPr>
              <a:t>Tàu ngầm đạn đạo Ohio</a:t>
            </a:r>
            <a:endParaRPr lang="en-US" sz="2000" b="1" dirty="0">
              <a:solidFill>
                <a:srgbClr val="FF0000"/>
              </a:solidFill>
              <a:latin typeface="Times New Roman" pitchFamily="18" charset="0"/>
              <a:cs typeface="Times New Roman" pitchFamily="18" charset="0"/>
            </a:endParaRPr>
          </a:p>
        </p:txBody>
      </p:sp>
      <p:pic>
        <p:nvPicPr>
          <p:cNvPr id="7171" name="Picture 3" descr="C:\Users\Administrator\Desktop\downloa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10100" y="304801"/>
            <a:ext cx="4152900" cy="327659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349922" y="3363035"/>
            <a:ext cx="3429000" cy="400110"/>
          </a:xfrm>
          <a:prstGeom prst="rect">
            <a:avLst/>
          </a:prstGeom>
          <a:solidFill>
            <a:srgbClr val="00B0F0"/>
          </a:solidFill>
        </p:spPr>
        <p:txBody>
          <a:bodyPr wrap="square" rtlCol="0">
            <a:spAutoFit/>
          </a:bodyPr>
          <a:lstStyle/>
          <a:p>
            <a:r>
              <a:rPr lang="vi-VN" sz="2000" b="1" dirty="0" smtClean="0">
                <a:solidFill>
                  <a:srgbClr val="FF0000"/>
                </a:solidFill>
                <a:latin typeface="+mj-lt"/>
              </a:rPr>
              <a:t>Bom mang đầu đạn hạt nhân</a:t>
            </a:r>
            <a:endParaRPr lang="en-US" sz="2000" b="1" dirty="0">
              <a:solidFill>
                <a:srgbClr val="FF0000"/>
              </a:solidFill>
              <a:latin typeface="+mj-lt"/>
            </a:endParaRPr>
          </a:p>
        </p:txBody>
      </p:sp>
      <p:pic>
        <p:nvPicPr>
          <p:cNvPr id="717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71700" y="3895774"/>
            <a:ext cx="4876800" cy="28125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17800" y="6338129"/>
            <a:ext cx="396875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9976008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Administrator\Desktop\3_13150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657" y="1"/>
            <a:ext cx="3040743" cy="32766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59657" y="2971800"/>
            <a:ext cx="3040743" cy="923330"/>
          </a:xfrm>
          <a:prstGeom prst="rect">
            <a:avLst/>
          </a:prstGeom>
          <a:solidFill>
            <a:schemeClr val="tx2">
              <a:lumMod val="60000"/>
              <a:lumOff val="40000"/>
            </a:schemeClr>
          </a:solidFill>
        </p:spPr>
        <p:txBody>
          <a:bodyPr wrap="square" rtlCol="0">
            <a:spAutoFit/>
          </a:bodyPr>
          <a:lstStyle/>
          <a:p>
            <a:r>
              <a:rPr lang="en-US" b="1" dirty="0" smtClean="0">
                <a:solidFill>
                  <a:srgbClr val="FF0000"/>
                </a:solidFill>
                <a:latin typeface="Times New Roman" pitchFamily="18" charset="0"/>
                <a:cs typeface="Times New Roman" pitchFamily="18" charset="0"/>
              </a:rPr>
              <a:t>Sự hoang tàn, nổ nát của của thành phố Hirosima sau khi bị Mĩ ném bom nguyên tử</a:t>
            </a:r>
            <a:endParaRPr lang="en-US" b="1" dirty="0">
              <a:solidFill>
                <a:srgbClr val="FF0000"/>
              </a:solidFill>
              <a:latin typeface="Times New Roman" pitchFamily="18" charset="0"/>
              <a:cs typeface="Times New Roman" pitchFamily="18" charset="0"/>
            </a:endParaRPr>
          </a:p>
        </p:txBody>
      </p:sp>
      <p:pic>
        <p:nvPicPr>
          <p:cNvPr id="4099" name="Picture 3" descr="C:\Users\Administrator\Desktop\Zing_My__Vet_seo_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70485"/>
            <a:ext cx="3276600" cy="3581400"/>
          </a:xfrm>
          <a:prstGeom prst="rect">
            <a:avLst/>
          </a:prstGeom>
          <a:noFill/>
          <a:extLst>
            <a:ext uri="{909E8E84-426E-40DD-AFC4-6F175D3DCCD1}">
              <a14:hiddenFill xmlns:a14="http://schemas.microsoft.com/office/drawing/2010/main">
                <a:solidFill>
                  <a:srgbClr val="FFFFFF"/>
                </a:solidFill>
              </a14:hiddenFill>
            </a:ext>
          </a:extLst>
        </p:spPr>
      </p:pic>
      <p:pic>
        <p:nvPicPr>
          <p:cNvPr id="4101" name="Picture 5" descr="C:\Users\Administrator\Desktop\bbb.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8057" y="48714"/>
            <a:ext cx="2735943" cy="360317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191000" y="3651885"/>
            <a:ext cx="4267200" cy="369332"/>
          </a:xfrm>
          <a:prstGeom prst="rect">
            <a:avLst/>
          </a:prstGeom>
          <a:solidFill>
            <a:schemeClr val="tx2">
              <a:lumMod val="60000"/>
              <a:lumOff val="40000"/>
            </a:schemeClr>
          </a:solidFill>
        </p:spPr>
        <p:txBody>
          <a:bodyPr wrap="square" rtlCol="0">
            <a:spAutoFit/>
          </a:bodyPr>
          <a:lstStyle/>
          <a:p>
            <a:r>
              <a:rPr lang="en-US" b="1" dirty="0" smtClean="0">
                <a:solidFill>
                  <a:srgbClr val="FF0000"/>
                </a:solidFill>
                <a:latin typeface="Times New Roman" pitchFamily="18" charset="0"/>
                <a:cs typeface="Times New Roman" pitchFamily="18" charset="0"/>
              </a:rPr>
              <a:t>Nạn nhân của bom nguyên tử</a:t>
            </a:r>
            <a:endParaRPr lang="en-US" b="1" dirty="0">
              <a:solidFill>
                <a:srgbClr val="FF0000"/>
              </a:solidFill>
              <a:latin typeface="Times New Roman" pitchFamily="18" charset="0"/>
              <a:cs typeface="Times New Roman" pitchFamily="18" charset="0"/>
            </a:endParaRPr>
          </a:p>
        </p:txBody>
      </p:sp>
      <p:pic>
        <p:nvPicPr>
          <p:cNvPr id="4102" name="Picture 6" descr="C:\Users\Administrator\Desktop\dien-bien-phu-tren-khong.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4095274"/>
            <a:ext cx="3657600" cy="268652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381000" y="6412468"/>
            <a:ext cx="3200400" cy="369332"/>
          </a:xfrm>
          <a:prstGeom prst="rect">
            <a:avLst/>
          </a:prstGeom>
          <a:solidFill>
            <a:srgbClr val="00B0F0"/>
          </a:solidFill>
        </p:spPr>
        <p:txBody>
          <a:bodyPr wrap="square" rtlCol="0">
            <a:spAutoFit/>
          </a:bodyPr>
          <a:lstStyle/>
          <a:p>
            <a:r>
              <a:rPr lang="en-US" b="1" dirty="0" smtClean="0">
                <a:solidFill>
                  <a:srgbClr val="FF0000"/>
                </a:solidFill>
                <a:latin typeface="Times New Roman" pitchFamily="18" charset="0"/>
                <a:cs typeface="Times New Roman" pitchFamily="18" charset="0"/>
              </a:rPr>
              <a:t>Mĩ ném bom xuống V</a:t>
            </a:r>
            <a:r>
              <a:rPr lang="vi-VN" b="1" dirty="0" smtClean="0">
                <a:solidFill>
                  <a:srgbClr val="FF0000"/>
                </a:solidFill>
                <a:latin typeface="Times New Roman" pitchFamily="18" charset="0"/>
                <a:cs typeface="Times New Roman" pitchFamily="18" charset="0"/>
              </a:rPr>
              <a:t>iệt Nam</a:t>
            </a:r>
            <a:r>
              <a:rPr lang="en-US" b="1" dirty="0" smtClean="0">
                <a:solidFill>
                  <a:srgbClr val="FF0000"/>
                </a:solidFill>
                <a:latin typeface="Times New Roman" pitchFamily="18" charset="0"/>
                <a:cs typeface="Times New Roman" pitchFamily="18" charset="0"/>
              </a:rPr>
              <a:t>.</a:t>
            </a:r>
            <a:endParaRPr lang="en-US" b="1" dirty="0">
              <a:solidFill>
                <a:srgbClr val="FF0000"/>
              </a:solidFill>
              <a:latin typeface="Times New Roman" pitchFamily="18" charset="0"/>
              <a:cs typeface="Times New Roman" pitchFamily="18" charset="0"/>
            </a:endParaRPr>
          </a:p>
        </p:txBody>
      </p:sp>
      <p:pic>
        <p:nvPicPr>
          <p:cNvPr id="4103" name="Picture 7" descr="C:\Users\Administrator\Desktop\images (3).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52850" y="4095274"/>
            <a:ext cx="2724150" cy="2686526"/>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C:\Users\Administrator\Desktop\download (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77000" y="3927786"/>
            <a:ext cx="2699657" cy="2854013"/>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4495800" y="6400800"/>
            <a:ext cx="4267200" cy="369332"/>
          </a:xfrm>
          <a:prstGeom prst="rect">
            <a:avLst/>
          </a:prstGeom>
          <a:solidFill>
            <a:schemeClr val="bg1"/>
          </a:solidFill>
        </p:spPr>
        <p:txBody>
          <a:bodyPr wrap="square" rtlCol="0">
            <a:spAutoFit/>
          </a:bodyPr>
          <a:lstStyle/>
          <a:p>
            <a:r>
              <a:rPr lang="vi-VN" b="1" dirty="0" smtClean="0">
                <a:solidFill>
                  <a:srgbClr val="FF0000"/>
                </a:solidFill>
              </a:rPr>
              <a:t>Nạn nhân chất độc màu da cam</a:t>
            </a:r>
            <a:endParaRPr lang="en-US" b="1" dirty="0">
              <a:solidFill>
                <a:srgbClr val="FF0000"/>
              </a:solidFill>
            </a:endParaRPr>
          </a:p>
        </p:txBody>
      </p:sp>
      <p:sp>
        <p:nvSpPr>
          <p:cNvPr id="9" name="TextBox 8"/>
          <p:cNvSpPr txBox="1"/>
          <p:nvPr/>
        </p:nvSpPr>
        <p:spPr>
          <a:xfrm>
            <a:off x="7924800" y="6858000"/>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7778488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Administrator\Desktop\images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399" y="152399"/>
            <a:ext cx="4223905" cy="3549875"/>
          </a:xfrm>
          <a:prstGeom prst="rect">
            <a:avLst/>
          </a:prstGeom>
          <a:noFill/>
          <a:extLst>
            <a:ext uri="{909E8E84-426E-40DD-AFC4-6F175D3DCCD1}">
              <a14:hiddenFill xmlns:a14="http://schemas.microsoft.com/office/drawing/2010/main">
                <a:solidFill>
                  <a:srgbClr val="FFFFFF"/>
                </a:solidFill>
              </a14:hiddenFill>
            </a:ext>
          </a:extLst>
        </p:spPr>
      </p:pic>
      <p:pic>
        <p:nvPicPr>
          <p:cNvPr id="6149" name="Picture 5" descr="C:\Users\Administrator\Desktop\images1960070_resize_images1441256_IMG_318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52400"/>
            <a:ext cx="4167185" cy="3549874"/>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C:\Users\Administrator\Desktop\trực-trạng-ô-nhiễm-môi-trường.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3766088"/>
            <a:ext cx="2643186" cy="2863312"/>
          </a:xfrm>
          <a:prstGeom prst="rect">
            <a:avLst/>
          </a:prstGeom>
          <a:noFill/>
          <a:extLst>
            <a:ext uri="{909E8E84-426E-40DD-AFC4-6F175D3DCCD1}">
              <a14:hiddenFill xmlns:a14="http://schemas.microsoft.com/office/drawing/2010/main">
                <a:solidFill>
                  <a:srgbClr val="FFFFFF"/>
                </a:solidFill>
              </a14:hiddenFill>
            </a:ext>
          </a:extLst>
        </p:spPr>
      </p:pic>
      <p:pic>
        <p:nvPicPr>
          <p:cNvPr id="6151" name="Picture 7" descr="C:\Users\Administrator\Desktop\images (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3784600"/>
            <a:ext cx="2816802" cy="2844800"/>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C:\Users\Administrator\Desktop\phap-bnews-vn.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000" y="3784599"/>
            <a:ext cx="2938895" cy="284480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590800" y="3502220"/>
            <a:ext cx="2917249" cy="400110"/>
          </a:xfrm>
          <a:prstGeom prst="rect">
            <a:avLst/>
          </a:prstGeom>
          <a:solidFill>
            <a:srgbClr val="00B0F0"/>
          </a:solidFill>
        </p:spPr>
        <p:txBody>
          <a:bodyPr wrap="square" rtlCol="0">
            <a:spAutoFit/>
          </a:bodyPr>
          <a:lstStyle/>
          <a:p>
            <a:r>
              <a:rPr lang="vi-VN" sz="2000" b="1" dirty="0" smtClean="0">
                <a:solidFill>
                  <a:srgbClr val="FF0000"/>
                </a:solidFill>
                <a:latin typeface="Times New Roman" pitchFamily="18" charset="0"/>
                <a:cs typeface="Times New Roman" pitchFamily="18" charset="0"/>
              </a:rPr>
              <a:t>Sự ô nhiễm môi trường</a:t>
            </a:r>
            <a:endParaRPr lang="en-US" sz="20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41946368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istrator\Desktop\khanh-hoa-tan-hoang-nhu-binh-dia-nguoi-chet-tang-khong-ngung-7-1509960755-607-width540height36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76200"/>
            <a:ext cx="2777836" cy="31242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Administrator\Desktop\2326218712529839981784591418661219o-150986037902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54037" y="-11668"/>
            <a:ext cx="2708563" cy="3212068"/>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Administrator\Desktop\download (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3352800"/>
            <a:ext cx="2590800" cy="33528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Administrator\Desktop\Hoi-An-nuoc-ngap-den-noc-nha-dan-bat-dau-so-tan-hoi-an-7-1509932808-width660height37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77836" y="3352799"/>
            <a:ext cx="2784764" cy="335280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066800" y="2907268"/>
            <a:ext cx="3962400" cy="400110"/>
          </a:xfrm>
          <a:prstGeom prst="rect">
            <a:avLst/>
          </a:prstGeom>
          <a:solidFill>
            <a:srgbClr val="00B0F0"/>
          </a:solidFill>
        </p:spPr>
        <p:txBody>
          <a:bodyPr wrap="square" rtlCol="0">
            <a:spAutoFit/>
          </a:bodyPr>
          <a:lstStyle/>
          <a:p>
            <a:r>
              <a:rPr lang="en-US" sz="2000" dirty="0" smtClean="0">
                <a:latin typeface="Times New Roman" pitchFamily="18" charset="0"/>
                <a:cs typeface="Times New Roman" pitchFamily="18" charset="0"/>
              </a:rPr>
              <a:t>Hậu quả do bão số 12 ( 4-11-2017) </a:t>
            </a:r>
            <a:endParaRPr lang="en-US" sz="2000" dirty="0">
              <a:latin typeface="Times New Roman" pitchFamily="18" charset="0"/>
              <a:cs typeface="Times New Roman" pitchFamily="18" charset="0"/>
            </a:endParaRPr>
          </a:p>
        </p:txBody>
      </p:sp>
      <p:sp>
        <p:nvSpPr>
          <p:cNvPr id="5" name="TextBox 4"/>
          <p:cNvSpPr txBox="1"/>
          <p:nvPr/>
        </p:nvSpPr>
        <p:spPr>
          <a:xfrm>
            <a:off x="1198418" y="6324600"/>
            <a:ext cx="3297382" cy="400110"/>
          </a:xfrm>
          <a:prstGeom prst="rect">
            <a:avLst/>
          </a:prstGeom>
          <a:solidFill>
            <a:srgbClr val="00B0F0"/>
          </a:solidFill>
        </p:spPr>
        <p:txBody>
          <a:bodyPr wrap="square" rtlCol="0">
            <a:spAutoFit/>
          </a:bodyPr>
          <a:lstStyle/>
          <a:p>
            <a:r>
              <a:rPr lang="en-US" sz="2000" dirty="0" smtClean="0">
                <a:latin typeface="Times New Roman" pitchFamily="18" charset="0"/>
                <a:cs typeface="Times New Roman" pitchFamily="18" charset="0"/>
              </a:rPr>
              <a:t>Lũ ở Hội An ( tháng 11-2017)</a:t>
            </a:r>
            <a:endParaRPr lang="en-US" sz="2000" dirty="0">
              <a:latin typeface="Times New Roman" pitchFamily="18" charset="0"/>
              <a:cs typeface="Times New Roman" pitchFamily="18" charset="0"/>
            </a:endParaRPr>
          </a:p>
        </p:txBody>
      </p:sp>
      <p:pic>
        <p:nvPicPr>
          <p:cNvPr id="1031"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62600" y="461446"/>
            <a:ext cx="3505199" cy="4803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5673437" y="5182738"/>
            <a:ext cx="3470563" cy="1323439"/>
          </a:xfrm>
          <a:prstGeom prst="rect">
            <a:avLst/>
          </a:prstGeom>
          <a:noFill/>
        </p:spPr>
        <p:txBody>
          <a:bodyPr wrap="square" rtlCol="0">
            <a:spAutoFit/>
          </a:bodyPr>
          <a:lstStyle/>
          <a:p>
            <a:r>
              <a:rPr lang="en-US" sz="2000" b="1" dirty="0" smtClean="0">
                <a:solidFill>
                  <a:srgbClr val="FF0000"/>
                </a:solidFill>
                <a:latin typeface="Times New Roman" pitchFamily="18" charset="0"/>
                <a:cs typeface="Times New Roman" pitchFamily="18" charset="0"/>
              </a:rPr>
              <a:t>2016: Đợt hạn hán và xâm nhập mặn tại khu vực đồng bằng sông Cửu Long nặng nề nhất trong vòng 100 năm qua</a:t>
            </a:r>
            <a:endParaRPr lang="en-US" sz="20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27504887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C:\Users\Administrator\Desktop\images210612_causap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76199"/>
            <a:ext cx="4191000" cy="449579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52400" y="4819471"/>
            <a:ext cx="4191000" cy="1200329"/>
          </a:xfrm>
          <a:prstGeom prst="rect">
            <a:avLst/>
          </a:prstGeom>
          <a:solidFill>
            <a:srgbClr val="00B0F0"/>
          </a:solidFill>
        </p:spPr>
        <p:txBody>
          <a:bodyPr wrap="square" rtlCol="0">
            <a:spAutoFit/>
          </a:bodyPr>
          <a:lstStyle/>
          <a:p>
            <a:r>
              <a:rPr lang="en-US" sz="2400" dirty="0" smtClean="0">
                <a:latin typeface="Times New Roman" pitchFamily="18" charset="0"/>
                <a:cs typeface="Times New Roman" pitchFamily="18" charset="0"/>
              </a:rPr>
              <a:t>Tai nạn sập cầu Cần Thơ  ngày 26-09-2007 làm 55 người chết, 80 người bị thương</a:t>
            </a:r>
            <a:endParaRPr lang="en-US" sz="2400" dirty="0">
              <a:latin typeface="Times New Roman" pitchFamily="18" charset="0"/>
              <a:cs typeface="Times New Roman" pitchFamily="18" charset="0"/>
            </a:endParaRPr>
          </a:p>
        </p:txBody>
      </p:sp>
      <p:pic>
        <p:nvPicPr>
          <p:cNvPr id="7" name="Picture 2" descr="C:\Users\Administrator\Desktop\img-20170507-064617-149412253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76199"/>
            <a:ext cx="4572000" cy="4495799"/>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4648200" y="4648200"/>
            <a:ext cx="4267200" cy="1569660"/>
          </a:xfrm>
          <a:prstGeom prst="rect">
            <a:avLst/>
          </a:prstGeom>
          <a:solidFill>
            <a:srgbClr val="00B0F0"/>
          </a:solidFill>
        </p:spPr>
        <p:txBody>
          <a:bodyPr wrap="square" rtlCol="0">
            <a:spAutoFit/>
          </a:bodyPr>
          <a:lstStyle/>
          <a:p>
            <a:r>
              <a:rPr lang="en-US" sz="2400" dirty="0" smtClean="0">
                <a:latin typeface="Times New Roman" pitchFamily="18" charset="0"/>
                <a:cs typeface="Times New Roman" pitchFamily="18" charset="0"/>
              </a:rPr>
              <a:t>Tai nạn giao thông kinh hoàng ở Gia Lai ( sáng ngày 7-5-2017, làm 10 người chết, 24 người bị thương)</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220652579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Administrator\Desktop\2-3-2012_cach l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00" y="152400"/>
            <a:ext cx="2870200" cy="29718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52400" y="2895600"/>
            <a:ext cx="1494320" cy="369332"/>
          </a:xfrm>
          <a:prstGeom prst="rect">
            <a:avLst/>
          </a:prstGeom>
          <a:solidFill>
            <a:srgbClr val="00B0F0"/>
          </a:solidFill>
        </p:spPr>
        <p:txBody>
          <a:bodyPr wrap="none" rtlCol="0">
            <a:spAutoFit/>
          </a:bodyPr>
          <a:lstStyle/>
          <a:p>
            <a:r>
              <a:rPr lang="en-US" b="1" dirty="0" smtClean="0">
                <a:solidFill>
                  <a:srgbClr val="FF0000"/>
                </a:solidFill>
              </a:rPr>
              <a:t>Cúm A/ H5N1</a:t>
            </a:r>
            <a:endParaRPr lang="en-US" b="1" dirty="0">
              <a:solidFill>
                <a:srgbClr val="FF0000"/>
              </a:solidFill>
            </a:endParaRPr>
          </a:p>
        </p:txBody>
      </p:sp>
      <p:pic>
        <p:nvPicPr>
          <p:cNvPr id="4099" name="Picture 3" descr="C:\Users\Administrator\Desktop\18_18117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152401"/>
            <a:ext cx="3200400" cy="29718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352800" y="2743200"/>
            <a:ext cx="1447800" cy="381000"/>
          </a:xfrm>
          <a:prstGeom prst="rect">
            <a:avLst/>
          </a:prstGeom>
          <a:solidFill>
            <a:srgbClr val="00B0F0"/>
          </a:solidFill>
        </p:spPr>
        <p:txBody>
          <a:bodyPr wrap="square" rtlCol="0">
            <a:spAutoFit/>
          </a:bodyPr>
          <a:lstStyle/>
          <a:p>
            <a:r>
              <a:rPr lang="en-US" b="1" dirty="0" smtClean="0">
                <a:solidFill>
                  <a:srgbClr val="FF0000"/>
                </a:solidFill>
                <a:latin typeface="Times New Roman" pitchFamily="18" charset="0"/>
                <a:cs typeface="Times New Roman" pitchFamily="18" charset="0"/>
              </a:rPr>
              <a:t>Dịch Ebola</a:t>
            </a:r>
            <a:endParaRPr lang="en-US" b="1" dirty="0">
              <a:solidFill>
                <a:srgbClr val="FF0000"/>
              </a:solidFill>
              <a:latin typeface="Times New Roman" pitchFamily="18" charset="0"/>
              <a:cs typeface="Times New Roman" pitchFamily="18" charset="0"/>
            </a:endParaRPr>
          </a:p>
        </p:txBody>
      </p:sp>
      <p:pic>
        <p:nvPicPr>
          <p:cNvPr id="4100" name="Picture 4" descr="C:\Users\Administrator\Desktop\nhung-dich-benh-nguy-hiem-nhat-tren-the-gioi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84718" y="145473"/>
            <a:ext cx="3276600" cy="297872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467600" y="2743200"/>
            <a:ext cx="685800" cy="369332"/>
          </a:xfrm>
          <a:prstGeom prst="rect">
            <a:avLst/>
          </a:prstGeom>
          <a:solidFill>
            <a:srgbClr val="00B0F0"/>
          </a:solidFill>
        </p:spPr>
        <p:txBody>
          <a:bodyPr wrap="square" rtlCol="0">
            <a:spAutoFit/>
          </a:bodyPr>
          <a:lstStyle/>
          <a:p>
            <a:r>
              <a:rPr lang="en-US" b="1" dirty="0" smtClean="0">
                <a:solidFill>
                  <a:srgbClr val="FF0000"/>
                </a:solidFill>
              </a:rPr>
              <a:t>SARS</a:t>
            </a:r>
            <a:endParaRPr lang="en-US" b="1" dirty="0">
              <a:solidFill>
                <a:srgbClr val="FF0000"/>
              </a:solidFill>
            </a:endParaRPr>
          </a:p>
        </p:txBody>
      </p:sp>
      <p:pic>
        <p:nvPicPr>
          <p:cNvPr id="4101" name="Picture 5" descr="C:\Users\Administrator\Desktop\tai-sao-who-lo-so-zika-hon-ca-dich-ebola.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505200"/>
            <a:ext cx="2870200" cy="3114675"/>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C:\Users\Administrator\Desktop\b409fcf9-3fc5-4b1a-bc1a-b4c4d8eea588.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95600" y="3264932"/>
            <a:ext cx="2989118" cy="327874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3581400" y="6248400"/>
            <a:ext cx="1066800" cy="369332"/>
          </a:xfrm>
          <a:prstGeom prst="rect">
            <a:avLst/>
          </a:prstGeom>
          <a:solidFill>
            <a:srgbClr val="00B0F0"/>
          </a:solidFill>
        </p:spPr>
        <p:txBody>
          <a:bodyPr wrap="square" rtlCol="0">
            <a:spAutoFit/>
          </a:bodyPr>
          <a:lstStyle/>
          <a:p>
            <a:r>
              <a:rPr lang="vi-VN" b="1" dirty="0" smtClean="0">
                <a:solidFill>
                  <a:srgbClr val="FF0000"/>
                </a:solidFill>
                <a:latin typeface="+mj-lt"/>
              </a:rPr>
              <a:t>Béo phì</a:t>
            </a:r>
            <a:endParaRPr lang="en-US" b="1" dirty="0">
              <a:solidFill>
                <a:srgbClr val="FF0000"/>
              </a:solidFill>
              <a:latin typeface="+mj-lt"/>
            </a:endParaRPr>
          </a:p>
        </p:txBody>
      </p:sp>
      <p:pic>
        <p:nvPicPr>
          <p:cNvPr id="4103" name="Picture 7" descr="C:\Users\Administrator\Desktop\HIV-AIDS.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81700" y="3237016"/>
            <a:ext cx="2971800" cy="31960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406803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 y="83403"/>
            <a:ext cx="8686800" cy="830997"/>
          </a:xfrm>
          <a:prstGeom prst="rect">
            <a:avLst/>
          </a:prstGeom>
          <a:noFill/>
        </p:spPr>
        <p:txBody>
          <a:bodyPr wrap="square" rtlCol="0">
            <a:spAutoFit/>
          </a:bodyPr>
          <a:lstStyle/>
          <a:p>
            <a:r>
              <a:rPr lang="en-US" sz="2400" b="1" dirty="0" smtClean="0">
                <a:solidFill>
                  <a:srgbClr val="002060"/>
                </a:solidFill>
                <a:latin typeface="Times New Roman" pitchFamily="18" charset="0"/>
                <a:cs typeface="Times New Roman" pitchFamily="18" charset="0"/>
              </a:rPr>
              <a:t>II. Ý NGHĨA VÀ TÁC ĐỘNG CỦA CÁCH MẠNG KHOA HỌC KĨ THUẬT</a:t>
            </a:r>
            <a:endParaRPr lang="en-US" sz="2400" b="1" dirty="0">
              <a:solidFill>
                <a:srgbClr val="002060"/>
              </a:solidFill>
              <a:latin typeface="Times New Roman" pitchFamily="18" charset="0"/>
              <a:cs typeface="Times New Roman" pitchFamily="18" charset="0"/>
            </a:endParaRPr>
          </a:p>
        </p:txBody>
      </p:sp>
      <p:sp>
        <p:nvSpPr>
          <p:cNvPr id="5" name="TextBox 4"/>
          <p:cNvSpPr txBox="1"/>
          <p:nvPr/>
        </p:nvSpPr>
        <p:spPr>
          <a:xfrm>
            <a:off x="381000" y="914400"/>
            <a:ext cx="3581400" cy="461665"/>
          </a:xfrm>
          <a:prstGeom prst="rect">
            <a:avLst/>
          </a:prstGeom>
          <a:noFill/>
        </p:spPr>
        <p:txBody>
          <a:bodyPr wrap="square" rtlCol="0">
            <a:spAutoFit/>
          </a:bodyPr>
          <a:lstStyle/>
          <a:p>
            <a:r>
              <a:rPr lang="en-US" sz="2400" b="1" dirty="0" smtClean="0">
                <a:latin typeface="Times New Roman" pitchFamily="18" charset="0"/>
                <a:cs typeface="Times New Roman" pitchFamily="18" charset="0"/>
              </a:rPr>
              <a:t>1. Ý nghĩa: </a:t>
            </a:r>
            <a:endParaRPr lang="en-US" sz="2400" b="1" dirty="0">
              <a:latin typeface="Times New Roman" pitchFamily="18" charset="0"/>
              <a:cs typeface="Times New Roman" pitchFamily="18" charset="0"/>
            </a:endParaRPr>
          </a:p>
        </p:txBody>
      </p:sp>
      <p:sp>
        <p:nvSpPr>
          <p:cNvPr id="7" name="TextBox 6"/>
          <p:cNvSpPr txBox="1"/>
          <p:nvPr/>
        </p:nvSpPr>
        <p:spPr>
          <a:xfrm>
            <a:off x="748145" y="1265827"/>
            <a:ext cx="8153400" cy="1569660"/>
          </a:xfrm>
          <a:prstGeom prst="rect">
            <a:avLst/>
          </a:prstGeom>
          <a:noFill/>
        </p:spPr>
        <p:txBody>
          <a:bodyPr wrap="square" rtlCol="0">
            <a:spAutoFit/>
          </a:bodyPr>
          <a:lstStyle/>
          <a:p>
            <a:r>
              <a:rPr lang="en-US" sz="2400" dirty="0" smtClean="0">
                <a:solidFill>
                  <a:srgbClr val="FF0000"/>
                </a:solidFill>
                <a:latin typeface="Times New Roman" pitchFamily="18" charset="0"/>
                <a:cs typeface="Times New Roman" pitchFamily="18" charset="0"/>
              </a:rPr>
              <a:t>- Cuộc cách mạng KHKT có ý nghĩa vô cùng to lớn như một cột mốc chói lọi trong lịch sử văn minh của loài người, mang lại những tiến bộ phi thường, những thành tựu kì diệu, những thay đổi to lớn trong cuộc sống của con người</a:t>
            </a:r>
            <a:r>
              <a:rPr lang="vi-VN" sz="2400" dirty="0" smtClean="0">
                <a:solidFill>
                  <a:srgbClr val="FF0000"/>
                </a:solidFill>
                <a:latin typeface="Times New Roman" pitchFamily="18" charset="0"/>
                <a:cs typeface="Times New Roman" pitchFamily="18" charset="0"/>
              </a:rPr>
              <a:t>.</a:t>
            </a:r>
            <a:endParaRPr lang="en-US" sz="2400" dirty="0">
              <a:solidFill>
                <a:srgbClr val="FF0000"/>
              </a:solidFill>
              <a:latin typeface="Times New Roman" pitchFamily="18" charset="0"/>
              <a:cs typeface="Times New Roman" pitchFamily="18" charset="0"/>
            </a:endParaRPr>
          </a:p>
        </p:txBody>
      </p:sp>
      <p:sp>
        <p:nvSpPr>
          <p:cNvPr id="9" name="TextBox 8"/>
          <p:cNvSpPr txBox="1"/>
          <p:nvPr/>
        </p:nvSpPr>
        <p:spPr>
          <a:xfrm>
            <a:off x="533400" y="2891135"/>
            <a:ext cx="1812547" cy="461665"/>
          </a:xfrm>
          <a:prstGeom prst="rect">
            <a:avLst/>
          </a:prstGeom>
          <a:noFill/>
        </p:spPr>
        <p:txBody>
          <a:bodyPr wrap="none" rtlCol="0">
            <a:spAutoFit/>
          </a:bodyPr>
          <a:lstStyle/>
          <a:p>
            <a:r>
              <a:rPr lang="en-US" sz="2400" b="1" dirty="0" smtClean="0">
                <a:latin typeface="Times New Roman" pitchFamily="18" charset="0"/>
                <a:cs typeface="Times New Roman" pitchFamily="18" charset="0"/>
              </a:rPr>
              <a:t>2. Tác động:</a:t>
            </a:r>
            <a:endParaRPr lang="en-US" sz="2400" b="1" dirty="0">
              <a:latin typeface="Times New Roman" pitchFamily="18" charset="0"/>
              <a:cs typeface="Times New Roman" pitchFamily="18" charset="0"/>
            </a:endParaRPr>
          </a:p>
        </p:txBody>
      </p:sp>
    </p:spTree>
    <p:extLst>
      <p:ext uri="{BB962C8B-B14F-4D97-AF65-F5344CB8AC3E}">
        <p14:creationId xmlns:p14="http://schemas.microsoft.com/office/powerpoint/2010/main" val="126557589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94429" y="1062335"/>
            <a:ext cx="1709955" cy="461665"/>
          </a:xfrm>
          <a:prstGeom prst="rect">
            <a:avLst/>
          </a:prstGeom>
          <a:noFill/>
        </p:spPr>
        <p:txBody>
          <a:bodyPr wrap="none" rtlCol="0">
            <a:spAutoFit/>
          </a:bodyPr>
          <a:lstStyle/>
          <a:p>
            <a:r>
              <a:rPr lang="en-US" sz="2400" b="1" dirty="0" smtClean="0">
                <a:latin typeface="Times New Roman" pitchFamily="18" charset="0"/>
                <a:cs typeface="Times New Roman" pitchFamily="18" charset="0"/>
              </a:rPr>
              <a:t>2. Tác động</a:t>
            </a:r>
            <a:endParaRPr lang="en-US" sz="2400" b="1" dirty="0">
              <a:latin typeface="Times New Roman" pitchFamily="18" charset="0"/>
              <a:cs typeface="Times New Roman" pitchFamily="18" charset="0"/>
            </a:endParaRPr>
          </a:p>
        </p:txBody>
      </p:sp>
      <p:sp>
        <p:nvSpPr>
          <p:cNvPr id="3" name="TextBox 2"/>
          <p:cNvSpPr txBox="1"/>
          <p:nvPr/>
        </p:nvSpPr>
        <p:spPr>
          <a:xfrm>
            <a:off x="228600" y="1828800"/>
            <a:ext cx="8458200" cy="1569660"/>
          </a:xfrm>
          <a:prstGeom prst="rect">
            <a:avLst/>
          </a:prstGeom>
          <a:noFill/>
        </p:spPr>
        <p:txBody>
          <a:bodyPr wrap="square" rtlCol="0">
            <a:spAutoFit/>
          </a:bodyPr>
          <a:lstStyle/>
          <a:p>
            <a:r>
              <a:rPr lang="en-US" sz="2400" dirty="0" smtClean="0">
                <a:solidFill>
                  <a:srgbClr val="FF0000"/>
                </a:solidFill>
                <a:latin typeface="Times New Roman" pitchFamily="18" charset="0"/>
                <a:cs typeface="Times New Roman" pitchFamily="18" charset="0"/>
              </a:rPr>
              <a:t>- Thực hiện bước nhảy vọt về sản xuất và năng suất lao động, nâng cao mức sống và chất lượng cuộc sống của con người</a:t>
            </a:r>
          </a:p>
          <a:p>
            <a:r>
              <a:rPr lang="en-US" sz="2400" smtClean="0">
                <a:solidFill>
                  <a:srgbClr val="FF0000"/>
                </a:solidFill>
                <a:latin typeface="Times New Roman" pitchFamily="18" charset="0"/>
                <a:cs typeface="Times New Roman" pitchFamily="18" charset="0"/>
              </a:rPr>
              <a:t>-  </a:t>
            </a:r>
            <a:r>
              <a:rPr lang="en-US" sz="2400" smtClean="0">
                <a:solidFill>
                  <a:srgbClr val="FF0000"/>
                </a:solidFill>
                <a:latin typeface="Times New Roman" pitchFamily="18" charset="0"/>
                <a:cs typeface="Times New Roman" pitchFamily="18" charset="0"/>
              </a:rPr>
              <a:t>Dẫn đến những thay </a:t>
            </a:r>
            <a:r>
              <a:rPr lang="en-US" sz="2400" dirty="0" smtClean="0">
                <a:solidFill>
                  <a:srgbClr val="FF0000"/>
                </a:solidFill>
                <a:latin typeface="Times New Roman" pitchFamily="18" charset="0"/>
                <a:cs typeface="Times New Roman" pitchFamily="18" charset="0"/>
              </a:rPr>
              <a:t>đổi lớn về cơ cấu dân cư lao động trong nông nghiệp, công  nghiệp và dịch vụ</a:t>
            </a:r>
            <a:r>
              <a:rPr lang="vi-VN" sz="2400" dirty="0" smtClean="0">
                <a:solidFill>
                  <a:srgbClr val="FF0000"/>
                </a:solidFill>
                <a:latin typeface="Times New Roman" pitchFamily="18" charset="0"/>
                <a:cs typeface="Times New Roman" pitchFamily="18" charset="0"/>
              </a:rPr>
              <a:t>.</a:t>
            </a:r>
            <a:r>
              <a:rPr lang="en-US" sz="2400" dirty="0" smtClean="0">
                <a:solidFill>
                  <a:srgbClr val="FF0000"/>
                </a:solidFill>
                <a:latin typeface="Times New Roman" pitchFamily="18" charset="0"/>
                <a:cs typeface="Times New Roman" pitchFamily="18" charset="0"/>
              </a:rPr>
              <a:t> </a:t>
            </a:r>
            <a:endParaRPr lang="en-US" sz="2400" dirty="0">
              <a:solidFill>
                <a:srgbClr val="FF0000"/>
              </a:solidFill>
              <a:latin typeface="Times New Roman" pitchFamily="18" charset="0"/>
              <a:cs typeface="Times New Roman" pitchFamily="18" charset="0"/>
            </a:endParaRPr>
          </a:p>
        </p:txBody>
      </p:sp>
      <p:sp>
        <p:nvSpPr>
          <p:cNvPr id="4" name="TextBox 3"/>
          <p:cNvSpPr txBox="1"/>
          <p:nvPr/>
        </p:nvSpPr>
        <p:spPr>
          <a:xfrm>
            <a:off x="685800" y="1447800"/>
            <a:ext cx="1548052" cy="461665"/>
          </a:xfrm>
          <a:prstGeom prst="rect">
            <a:avLst/>
          </a:prstGeom>
          <a:noFill/>
        </p:spPr>
        <p:txBody>
          <a:bodyPr wrap="none" rtlCol="0">
            <a:spAutoFit/>
          </a:bodyPr>
          <a:lstStyle/>
          <a:p>
            <a:r>
              <a:rPr lang="en-US" sz="2400" i="1" dirty="0" smtClean="0">
                <a:latin typeface="Times New Roman" pitchFamily="18" charset="0"/>
                <a:cs typeface="Times New Roman" pitchFamily="18" charset="0"/>
              </a:rPr>
              <a:t>a. Tích cực</a:t>
            </a:r>
            <a:endParaRPr lang="en-US" sz="2400" i="1" dirty="0">
              <a:latin typeface="Times New Roman" pitchFamily="18" charset="0"/>
              <a:cs typeface="Times New Roman" pitchFamily="18" charset="0"/>
            </a:endParaRPr>
          </a:p>
        </p:txBody>
      </p:sp>
      <p:sp>
        <p:nvSpPr>
          <p:cNvPr id="5" name="TextBox 4"/>
          <p:cNvSpPr txBox="1"/>
          <p:nvPr/>
        </p:nvSpPr>
        <p:spPr>
          <a:xfrm>
            <a:off x="609600" y="3352800"/>
            <a:ext cx="6172200" cy="461665"/>
          </a:xfrm>
          <a:prstGeom prst="rect">
            <a:avLst/>
          </a:prstGeom>
          <a:noFill/>
        </p:spPr>
        <p:txBody>
          <a:bodyPr wrap="square" rtlCol="0">
            <a:spAutoFit/>
          </a:bodyPr>
          <a:lstStyle/>
          <a:p>
            <a:r>
              <a:rPr lang="en-US" sz="2400" i="1" dirty="0" smtClean="0">
                <a:latin typeface="Times New Roman" pitchFamily="18" charset="0"/>
                <a:cs typeface="Times New Roman" pitchFamily="18" charset="0"/>
              </a:rPr>
              <a:t>b. </a:t>
            </a:r>
            <a:r>
              <a:rPr lang="en-US" sz="2400" i="1" smtClean="0">
                <a:latin typeface="Times New Roman" pitchFamily="18" charset="0"/>
                <a:cs typeface="Times New Roman" pitchFamily="18" charset="0"/>
              </a:rPr>
              <a:t>Tiêu </a:t>
            </a:r>
            <a:r>
              <a:rPr lang="en-US" sz="2400" i="1" smtClean="0">
                <a:latin typeface="Times New Roman" pitchFamily="18" charset="0"/>
                <a:cs typeface="Times New Roman" pitchFamily="18" charset="0"/>
              </a:rPr>
              <a:t>cực ( Chủ yếu do con người tạo ra</a:t>
            </a:r>
            <a:endParaRPr lang="en-US" sz="2400" i="1" dirty="0">
              <a:latin typeface="Times New Roman" pitchFamily="18" charset="0"/>
              <a:cs typeface="Times New Roman" pitchFamily="18" charset="0"/>
            </a:endParaRPr>
          </a:p>
        </p:txBody>
      </p:sp>
      <p:sp>
        <p:nvSpPr>
          <p:cNvPr id="6" name="TextBox 5"/>
          <p:cNvSpPr txBox="1"/>
          <p:nvPr/>
        </p:nvSpPr>
        <p:spPr>
          <a:xfrm>
            <a:off x="304800" y="3810000"/>
            <a:ext cx="7543800" cy="1569660"/>
          </a:xfrm>
          <a:prstGeom prst="rect">
            <a:avLst/>
          </a:prstGeom>
          <a:noFill/>
        </p:spPr>
        <p:txBody>
          <a:bodyPr wrap="square" rtlCol="0">
            <a:spAutoFit/>
          </a:bodyPr>
          <a:lstStyle/>
          <a:p>
            <a:pPr marL="285750" indent="-285750">
              <a:buFontTx/>
              <a:buChar char="-"/>
            </a:pPr>
            <a:r>
              <a:rPr lang="en-US" sz="2400" dirty="0" smtClean="0">
                <a:solidFill>
                  <a:srgbClr val="FF0000"/>
                </a:solidFill>
                <a:latin typeface="Times New Roman" pitchFamily="18" charset="0"/>
                <a:cs typeface="Times New Roman" pitchFamily="18" charset="0"/>
              </a:rPr>
              <a:t>Chế tạo ra các loại vũ khí hủy diệt</a:t>
            </a:r>
            <a:r>
              <a:rPr lang="vi-VN" sz="2400" dirty="0" smtClean="0">
                <a:solidFill>
                  <a:srgbClr val="FF0000"/>
                </a:solidFill>
                <a:latin typeface="Times New Roman" pitchFamily="18" charset="0"/>
                <a:cs typeface="Times New Roman" pitchFamily="18" charset="0"/>
              </a:rPr>
              <a:t>.</a:t>
            </a:r>
            <a:endParaRPr lang="en-US" sz="2400" dirty="0" smtClean="0">
              <a:solidFill>
                <a:srgbClr val="FF0000"/>
              </a:solidFill>
              <a:latin typeface="Times New Roman" pitchFamily="18" charset="0"/>
              <a:cs typeface="Times New Roman" pitchFamily="18" charset="0"/>
            </a:endParaRPr>
          </a:p>
          <a:p>
            <a:pPr marL="285750" indent="-285750">
              <a:buFontTx/>
              <a:buChar char="-"/>
            </a:pPr>
            <a:r>
              <a:rPr lang="en-US" sz="2400" dirty="0" smtClean="0">
                <a:solidFill>
                  <a:srgbClr val="FF0000"/>
                </a:solidFill>
                <a:latin typeface="Times New Roman" pitchFamily="18" charset="0"/>
                <a:cs typeface="Times New Roman" pitchFamily="18" charset="0"/>
              </a:rPr>
              <a:t>Ô nhiễm môi trường</a:t>
            </a:r>
            <a:r>
              <a:rPr lang="vi-VN" sz="2400" dirty="0" smtClean="0">
                <a:solidFill>
                  <a:srgbClr val="FF0000"/>
                </a:solidFill>
                <a:latin typeface="Times New Roman" pitchFamily="18" charset="0"/>
                <a:cs typeface="Times New Roman" pitchFamily="18" charset="0"/>
              </a:rPr>
              <a:t>.</a:t>
            </a:r>
            <a:r>
              <a:rPr lang="en-US" sz="2400" dirty="0" smtClean="0">
                <a:solidFill>
                  <a:srgbClr val="FF0000"/>
                </a:solidFill>
                <a:latin typeface="Times New Roman" pitchFamily="18" charset="0"/>
                <a:cs typeface="Times New Roman" pitchFamily="18" charset="0"/>
              </a:rPr>
              <a:t> </a:t>
            </a:r>
          </a:p>
          <a:p>
            <a:r>
              <a:rPr lang="vi-VN" sz="2400" dirty="0" smtClean="0">
                <a:solidFill>
                  <a:srgbClr val="FF0000"/>
                </a:solidFill>
                <a:latin typeface="Times New Roman" pitchFamily="18" charset="0"/>
                <a:cs typeface="Times New Roman" pitchFamily="18" charset="0"/>
              </a:rPr>
              <a:t>-  </a:t>
            </a:r>
            <a:r>
              <a:rPr lang="en-US" sz="2400" dirty="0" smtClean="0">
                <a:solidFill>
                  <a:srgbClr val="FF0000"/>
                </a:solidFill>
                <a:latin typeface="Times New Roman" pitchFamily="18" charset="0"/>
                <a:cs typeface="Times New Roman" pitchFamily="18" charset="0"/>
              </a:rPr>
              <a:t>Tai nạn lao </a:t>
            </a:r>
            <a:r>
              <a:rPr lang="en-US" sz="2400" smtClean="0">
                <a:solidFill>
                  <a:srgbClr val="FF0000"/>
                </a:solidFill>
                <a:latin typeface="Times New Roman" pitchFamily="18" charset="0"/>
                <a:cs typeface="Times New Roman" pitchFamily="18" charset="0"/>
              </a:rPr>
              <a:t>động </a:t>
            </a:r>
            <a:r>
              <a:rPr lang="en-US" sz="2400" smtClean="0">
                <a:solidFill>
                  <a:srgbClr val="FF0000"/>
                </a:solidFill>
                <a:latin typeface="Times New Roman" pitchFamily="18" charset="0"/>
                <a:cs typeface="Times New Roman" pitchFamily="18" charset="0"/>
              </a:rPr>
              <a:t>, tai nạn </a:t>
            </a:r>
            <a:r>
              <a:rPr lang="en-US" sz="2400" smtClean="0">
                <a:solidFill>
                  <a:srgbClr val="FF0000"/>
                </a:solidFill>
                <a:latin typeface="Times New Roman" pitchFamily="18" charset="0"/>
                <a:cs typeface="Times New Roman" pitchFamily="18" charset="0"/>
              </a:rPr>
              <a:t>giao </a:t>
            </a:r>
            <a:r>
              <a:rPr lang="en-US" sz="2400" dirty="0" smtClean="0">
                <a:solidFill>
                  <a:srgbClr val="FF0000"/>
                </a:solidFill>
                <a:latin typeface="Times New Roman" pitchFamily="18" charset="0"/>
                <a:cs typeface="Times New Roman" pitchFamily="18" charset="0"/>
              </a:rPr>
              <a:t>thông</a:t>
            </a:r>
            <a:r>
              <a:rPr lang="vi-VN" sz="2400" dirty="0" smtClean="0">
                <a:solidFill>
                  <a:srgbClr val="FF0000"/>
                </a:solidFill>
                <a:latin typeface="Times New Roman" pitchFamily="18" charset="0"/>
                <a:cs typeface="Times New Roman" pitchFamily="18" charset="0"/>
              </a:rPr>
              <a:t>.</a:t>
            </a:r>
            <a:endParaRPr lang="en-US" sz="2400" dirty="0" smtClean="0">
              <a:solidFill>
                <a:srgbClr val="FF0000"/>
              </a:solidFill>
              <a:latin typeface="Times New Roman" pitchFamily="18" charset="0"/>
              <a:cs typeface="Times New Roman" pitchFamily="18" charset="0"/>
            </a:endParaRPr>
          </a:p>
          <a:p>
            <a:r>
              <a:rPr lang="en-US" sz="2400" dirty="0" smtClean="0">
                <a:solidFill>
                  <a:srgbClr val="FF0000"/>
                </a:solidFill>
                <a:latin typeface="Times New Roman" pitchFamily="18" charset="0"/>
                <a:cs typeface="Times New Roman" pitchFamily="18" charset="0"/>
              </a:rPr>
              <a:t>-  Các loại dịch bệnh mới</a:t>
            </a:r>
            <a:r>
              <a:rPr lang="vi-VN" sz="2400" dirty="0" smtClean="0">
                <a:solidFill>
                  <a:srgbClr val="FF0000"/>
                </a:solidFill>
                <a:latin typeface="Times New Roman" pitchFamily="18" charset="0"/>
                <a:cs typeface="Times New Roman" pitchFamily="18" charset="0"/>
              </a:rPr>
              <a:t>.</a:t>
            </a:r>
            <a:endParaRPr lang="en-US" sz="2400" dirty="0">
              <a:solidFill>
                <a:srgbClr val="FF0000"/>
              </a:solidFill>
              <a:latin typeface="Times New Roman" pitchFamily="18" charset="0"/>
              <a:cs typeface="Times New Roman" pitchFamily="18" charset="0"/>
            </a:endParaRPr>
          </a:p>
        </p:txBody>
      </p:sp>
      <p:sp>
        <p:nvSpPr>
          <p:cNvPr id="7" name="TextBox 6"/>
          <p:cNvSpPr txBox="1"/>
          <p:nvPr/>
        </p:nvSpPr>
        <p:spPr>
          <a:xfrm>
            <a:off x="251847" y="152400"/>
            <a:ext cx="8686800" cy="830997"/>
          </a:xfrm>
          <a:prstGeom prst="rect">
            <a:avLst/>
          </a:prstGeom>
          <a:noFill/>
        </p:spPr>
        <p:txBody>
          <a:bodyPr wrap="square" rtlCol="0">
            <a:spAutoFit/>
          </a:bodyPr>
          <a:lstStyle/>
          <a:p>
            <a:r>
              <a:rPr lang="en-US" sz="2400" b="1" dirty="0" smtClean="0">
                <a:solidFill>
                  <a:srgbClr val="002060"/>
                </a:solidFill>
                <a:latin typeface="Times New Roman" pitchFamily="18" charset="0"/>
                <a:cs typeface="Times New Roman" pitchFamily="18" charset="0"/>
              </a:rPr>
              <a:t>II. Ý NGHĨA VÀ TÁC ĐỘNG CỦA CÁCH MẠNG KHOA HỌC KĨ THUẬT</a:t>
            </a:r>
            <a:r>
              <a:rPr lang="vi-VN" sz="2400" b="1" dirty="0" smtClean="0">
                <a:solidFill>
                  <a:srgbClr val="002060"/>
                </a:solidFill>
                <a:latin typeface="Times New Roman" pitchFamily="18" charset="0"/>
                <a:cs typeface="Times New Roman" pitchFamily="18" charset="0"/>
              </a:rPr>
              <a:t>.</a:t>
            </a:r>
            <a:endParaRPr lang="en-US" sz="2400" b="1"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3205223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09600" y="838200"/>
            <a:ext cx="7924800" cy="3785652"/>
          </a:xfrm>
          <a:prstGeom prst="rect">
            <a:avLst/>
          </a:prstGeom>
        </p:spPr>
        <p:txBody>
          <a:bodyPr wrap="square">
            <a:spAutoFit/>
          </a:bodyPr>
          <a:lstStyle/>
          <a:p>
            <a:r>
              <a:rPr lang="en-US" sz="2400" b="1" dirty="0" smtClean="0">
                <a:solidFill>
                  <a:srgbClr val="FF0000"/>
                </a:solidFill>
                <a:latin typeface="Times New Roman" pitchFamily="18" charset="0"/>
                <a:cs typeface="Times New Roman" pitchFamily="18" charset="0"/>
              </a:rPr>
              <a:t>- </a:t>
            </a:r>
            <a:r>
              <a:rPr lang="vi-VN" sz="2400" b="1" dirty="0" smtClean="0">
                <a:solidFill>
                  <a:srgbClr val="FF0000"/>
                </a:solidFill>
                <a:latin typeface="Times New Roman" pitchFamily="18" charset="0"/>
                <a:cs typeface="Times New Roman" pitchFamily="18" charset="0"/>
              </a:rPr>
              <a:t>Tuyên </a:t>
            </a:r>
            <a:r>
              <a:rPr lang="vi-VN" sz="2400" b="1" dirty="0">
                <a:solidFill>
                  <a:srgbClr val="FF0000"/>
                </a:solidFill>
                <a:latin typeface="Times New Roman" pitchFamily="18" charset="0"/>
                <a:cs typeface="Times New Roman" pitchFamily="18" charset="0"/>
              </a:rPr>
              <a:t>truyền công tác bảo vệ môi </a:t>
            </a:r>
            <a:r>
              <a:rPr lang="vi-VN" sz="2400" b="1" dirty="0" smtClean="0">
                <a:solidFill>
                  <a:srgbClr val="FF0000"/>
                </a:solidFill>
                <a:latin typeface="Times New Roman" pitchFamily="18" charset="0"/>
                <a:cs typeface="Times New Roman" pitchFamily="18" charset="0"/>
              </a:rPr>
              <a:t>tr</a:t>
            </a:r>
            <a:r>
              <a:rPr lang="en-US" sz="2400" b="1" dirty="0">
                <a:solidFill>
                  <a:srgbClr val="FF0000"/>
                </a:solidFill>
                <a:latin typeface="Times New Roman" pitchFamily="18" charset="0"/>
                <a:cs typeface="Times New Roman" pitchFamily="18" charset="0"/>
              </a:rPr>
              <a:t>ư</a:t>
            </a:r>
            <a:r>
              <a:rPr lang="vi-VN" sz="2400" b="1" dirty="0" smtClean="0">
                <a:solidFill>
                  <a:srgbClr val="FF0000"/>
                </a:solidFill>
                <a:latin typeface="Times New Roman" pitchFamily="18" charset="0"/>
                <a:cs typeface="Times New Roman" pitchFamily="18" charset="0"/>
              </a:rPr>
              <a:t>ờng </a:t>
            </a:r>
            <a:r>
              <a:rPr lang="vi-VN" sz="2400" b="1" dirty="0">
                <a:solidFill>
                  <a:srgbClr val="FF0000"/>
                </a:solidFill>
                <a:latin typeface="Times New Roman" pitchFamily="18" charset="0"/>
                <a:cs typeface="Times New Roman" pitchFamily="18" charset="0"/>
              </a:rPr>
              <a:t>đến mọi ngời dân.</a:t>
            </a:r>
          </a:p>
          <a:p>
            <a:r>
              <a:rPr lang="vi-VN" sz="2400" b="1" dirty="0" smtClean="0">
                <a:solidFill>
                  <a:srgbClr val="FF0000"/>
                </a:solidFill>
                <a:latin typeface="Times New Roman" pitchFamily="18" charset="0"/>
                <a:cs typeface="Times New Roman" pitchFamily="18" charset="0"/>
              </a:rPr>
              <a:t> </a:t>
            </a:r>
            <a:r>
              <a:rPr lang="en-US" sz="2400" b="1" dirty="0" smtClean="0">
                <a:solidFill>
                  <a:srgbClr val="FF0000"/>
                </a:solidFill>
                <a:latin typeface="Times New Roman" pitchFamily="18" charset="0"/>
                <a:cs typeface="Times New Roman" pitchFamily="18" charset="0"/>
              </a:rPr>
              <a:t>- </a:t>
            </a:r>
            <a:r>
              <a:rPr lang="vi-VN" sz="2400" b="1" dirty="0" smtClean="0">
                <a:solidFill>
                  <a:srgbClr val="FF0000"/>
                </a:solidFill>
                <a:latin typeface="Times New Roman" pitchFamily="18" charset="0"/>
                <a:cs typeface="Times New Roman" pitchFamily="18" charset="0"/>
              </a:rPr>
              <a:t>Tích </a:t>
            </a:r>
            <a:r>
              <a:rPr lang="vi-VN" sz="2400" b="1" dirty="0">
                <a:solidFill>
                  <a:srgbClr val="FF0000"/>
                </a:solidFill>
                <a:latin typeface="Times New Roman" pitchFamily="18" charset="0"/>
                <a:cs typeface="Times New Roman" pitchFamily="18" charset="0"/>
              </a:rPr>
              <a:t>cực trồng cây xanh, lập “ vành đai xanh” bảo vệ môi </a:t>
            </a:r>
            <a:r>
              <a:rPr lang="vi-VN" sz="2400" b="1" dirty="0" smtClean="0">
                <a:solidFill>
                  <a:srgbClr val="FF0000"/>
                </a:solidFill>
                <a:latin typeface="Times New Roman" pitchFamily="18" charset="0"/>
                <a:cs typeface="Times New Roman" pitchFamily="18" charset="0"/>
              </a:rPr>
              <a:t>trường</a:t>
            </a:r>
            <a:r>
              <a:rPr lang="en-US" sz="2400" b="1" dirty="0" smtClean="0">
                <a:solidFill>
                  <a:srgbClr val="FF0000"/>
                </a:solidFill>
                <a:latin typeface="Times New Roman" pitchFamily="18" charset="0"/>
                <a:cs typeface="Times New Roman" pitchFamily="18" charset="0"/>
              </a:rPr>
              <a:t>.</a:t>
            </a:r>
            <a:endParaRPr lang="vi-VN" sz="2400" b="1" dirty="0">
              <a:solidFill>
                <a:srgbClr val="FF0000"/>
              </a:solidFill>
              <a:latin typeface="Times New Roman" pitchFamily="18" charset="0"/>
              <a:cs typeface="Times New Roman" pitchFamily="18" charset="0"/>
            </a:endParaRPr>
          </a:p>
          <a:p>
            <a:r>
              <a:rPr lang="en-US" sz="2400" b="1" dirty="0" smtClean="0">
                <a:solidFill>
                  <a:srgbClr val="FF0000"/>
                </a:solidFill>
                <a:latin typeface="Times New Roman" pitchFamily="18" charset="0"/>
                <a:cs typeface="Times New Roman" pitchFamily="18" charset="0"/>
              </a:rPr>
              <a:t>- </a:t>
            </a:r>
            <a:r>
              <a:rPr lang="vi-VN" sz="2400" b="1" dirty="0" smtClean="0">
                <a:solidFill>
                  <a:srgbClr val="FF0000"/>
                </a:solidFill>
                <a:latin typeface="Times New Roman" pitchFamily="18" charset="0"/>
                <a:cs typeface="Times New Roman" pitchFamily="18" charset="0"/>
              </a:rPr>
              <a:t>Sử </a:t>
            </a:r>
            <a:r>
              <a:rPr lang="vi-VN" sz="2400" b="1" dirty="0">
                <a:solidFill>
                  <a:srgbClr val="FF0000"/>
                </a:solidFill>
                <a:latin typeface="Times New Roman" pitchFamily="18" charset="0"/>
                <a:cs typeface="Times New Roman" pitchFamily="18" charset="0"/>
              </a:rPr>
              <a:t>dụng những nguồn năng </a:t>
            </a:r>
            <a:r>
              <a:rPr lang="vi-VN" sz="2400" b="1" dirty="0" smtClean="0">
                <a:solidFill>
                  <a:srgbClr val="FF0000"/>
                </a:solidFill>
                <a:latin typeface="Times New Roman" pitchFamily="18" charset="0"/>
                <a:cs typeface="Times New Roman" pitchFamily="18" charset="0"/>
              </a:rPr>
              <a:t>l</a:t>
            </a:r>
            <a:r>
              <a:rPr lang="en-US" sz="2400" b="1" dirty="0">
                <a:solidFill>
                  <a:srgbClr val="FF0000"/>
                </a:solidFill>
                <a:latin typeface="Times New Roman" pitchFamily="18" charset="0"/>
                <a:cs typeface="Times New Roman" pitchFamily="18" charset="0"/>
              </a:rPr>
              <a:t>ư</a:t>
            </a:r>
            <a:r>
              <a:rPr lang="vi-VN" sz="2400" b="1" dirty="0" smtClean="0">
                <a:solidFill>
                  <a:srgbClr val="FF0000"/>
                </a:solidFill>
                <a:latin typeface="Times New Roman" pitchFamily="18" charset="0"/>
                <a:cs typeface="Times New Roman" pitchFamily="18" charset="0"/>
              </a:rPr>
              <a:t>ợng sạch </a:t>
            </a:r>
            <a:r>
              <a:rPr lang="vi-VN" sz="2400" b="1" dirty="0">
                <a:solidFill>
                  <a:srgbClr val="FF0000"/>
                </a:solidFill>
                <a:latin typeface="Times New Roman" pitchFamily="18" charset="0"/>
                <a:cs typeface="Times New Roman" pitchFamily="18" charset="0"/>
              </a:rPr>
              <a:t>( năng </a:t>
            </a:r>
            <a:r>
              <a:rPr lang="vi-VN" sz="2400" b="1" dirty="0" smtClean="0">
                <a:solidFill>
                  <a:srgbClr val="FF0000"/>
                </a:solidFill>
                <a:latin typeface="Times New Roman" pitchFamily="18" charset="0"/>
                <a:cs typeface="Times New Roman" pitchFamily="18" charset="0"/>
              </a:rPr>
              <a:t>l</a:t>
            </a:r>
            <a:r>
              <a:rPr lang="en-US" sz="2400" b="1" dirty="0">
                <a:solidFill>
                  <a:srgbClr val="FF0000"/>
                </a:solidFill>
                <a:latin typeface="Times New Roman" pitchFamily="18" charset="0"/>
                <a:cs typeface="Times New Roman" pitchFamily="18" charset="0"/>
              </a:rPr>
              <a:t>ư</a:t>
            </a:r>
            <a:r>
              <a:rPr lang="vi-VN" sz="2400" b="1" dirty="0" smtClean="0">
                <a:solidFill>
                  <a:srgbClr val="FF0000"/>
                </a:solidFill>
                <a:latin typeface="Times New Roman" pitchFamily="18" charset="0"/>
                <a:cs typeface="Times New Roman" pitchFamily="18" charset="0"/>
              </a:rPr>
              <a:t>ợng </a:t>
            </a:r>
            <a:r>
              <a:rPr lang="vi-VN" sz="2400" b="1" dirty="0">
                <a:solidFill>
                  <a:srgbClr val="FF0000"/>
                </a:solidFill>
                <a:latin typeface="Times New Roman" pitchFamily="18" charset="0"/>
                <a:cs typeface="Times New Roman" pitchFamily="18" charset="0"/>
              </a:rPr>
              <a:t>mặt trời, năng </a:t>
            </a:r>
            <a:r>
              <a:rPr lang="vi-VN" sz="2400" b="1" dirty="0" smtClean="0">
                <a:solidFill>
                  <a:srgbClr val="FF0000"/>
                </a:solidFill>
                <a:latin typeface="Times New Roman" pitchFamily="18" charset="0"/>
                <a:cs typeface="Times New Roman" pitchFamily="18" charset="0"/>
              </a:rPr>
              <a:t>l</a:t>
            </a:r>
            <a:r>
              <a:rPr lang="en-US" sz="2400" b="1" dirty="0">
                <a:solidFill>
                  <a:srgbClr val="FF0000"/>
                </a:solidFill>
                <a:latin typeface="Times New Roman" pitchFamily="18" charset="0"/>
                <a:cs typeface="Times New Roman" pitchFamily="18" charset="0"/>
              </a:rPr>
              <a:t>ư</a:t>
            </a:r>
            <a:r>
              <a:rPr lang="vi-VN" sz="2400" b="1" dirty="0" smtClean="0">
                <a:solidFill>
                  <a:srgbClr val="FF0000"/>
                </a:solidFill>
                <a:latin typeface="Times New Roman" pitchFamily="18" charset="0"/>
                <a:cs typeface="Times New Roman" pitchFamily="18" charset="0"/>
              </a:rPr>
              <a:t>ợng </a:t>
            </a:r>
            <a:r>
              <a:rPr lang="vi-VN" sz="2400" b="1" dirty="0">
                <a:solidFill>
                  <a:srgbClr val="FF0000"/>
                </a:solidFill>
                <a:latin typeface="Times New Roman" pitchFamily="18" charset="0"/>
                <a:cs typeface="Times New Roman" pitchFamily="18" charset="0"/>
              </a:rPr>
              <a:t>nguyên tử)</a:t>
            </a:r>
          </a:p>
          <a:p>
            <a:r>
              <a:rPr lang="vi-VN" sz="2400" b="1" dirty="0" smtClean="0">
                <a:solidFill>
                  <a:srgbClr val="FF0000"/>
                </a:solidFill>
                <a:latin typeface="Times New Roman" pitchFamily="18" charset="0"/>
                <a:cs typeface="Times New Roman" pitchFamily="18" charset="0"/>
              </a:rPr>
              <a:t> </a:t>
            </a:r>
            <a:r>
              <a:rPr lang="en-US" sz="2400" b="1" dirty="0" smtClean="0">
                <a:solidFill>
                  <a:srgbClr val="FF0000"/>
                </a:solidFill>
                <a:latin typeface="Times New Roman" pitchFamily="18" charset="0"/>
                <a:cs typeface="Times New Roman" pitchFamily="18" charset="0"/>
              </a:rPr>
              <a:t>- </a:t>
            </a:r>
            <a:r>
              <a:rPr lang="vi-VN" sz="2400" b="1" dirty="0" smtClean="0">
                <a:solidFill>
                  <a:srgbClr val="FF0000"/>
                </a:solidFill>
                <a:latin typeface="Times New Roman" pitchFamily="18" charset="0"/>
                <a:cs typeface="Times New Roman" pitchFamily="18" charset="0"/>
              </a:rPr>
              <a:t>Cắt </a:t>
            </a:r>
            <a:r>
              <a:rPr lang="vi-VN" sz="2400" b="1" dirty="0">
                <a:solidFill>
                  <a:srgbClr val="FF0000"/>
                </a:solidFill>
                <a:latin typeface="Times New Roman" pitchFamily="18" charset="0"/>
                <a:cs typeface="Times New Roman" pitchFamily="18" charset="0"/>
              </a:rPr>
              <a:t>giảm </a:t>
            </a:r>
            <a:r>
              <a:rPr lang="vi-VN" sz="2400" b="1" dirty="0" smtClean="0">
                <a:solidFill>
                  <a:srgbClr val="FF0000"/>
                </a:solidFill>
                <a:latin typeface="Times New Roman" pitchFamily="18" charset="0"/>
                <a:cs typeface="Times New Roman" pitchFamily="18" charset="0"/>
              </a:rPr>
              <a:t>l</a:t>
            </a:r>
            <a:r>
              <a:rPr lang="en-US" sz="2400" b="1" dirty="0">
                <a:solidFill>
                  <a:srgbClr val="FF0000"/>
                </a:solidFill>
                <a:latin typeface="Times New Roman" pitchFamily="18" charset="0"/>
                <a:cs typeface="Times New Roman" pitchFamily="18" charset="0"/>
              </a:rPr>
              <a:t>ư</a:t>
            </a:r>
            <a:r>
              <a:rPr lang="vi-VN" sz="2400" b="1" dirty="0" smtClean="0">
                <a:solidFill>
                  <a:srgbClr val="FF0000"/>
                </a:solidFill>
                <a:latin typeface="Times New Roman" pitchFamily="18" charset="0"/>
                <a:cs typeface="Times New Roman" pitchFamily="18" charset="0"/>
              </a:rPr>
              <a:t>ợng </a:t>
            </a:r>
            <a:r>
              <a:rPr lang="vi-VN" sz="2400" b="1" dirty="0">
                <a:solidFill>
                  <a:srgbClr val="FF0000"/>
                </a:solidFill>
                <a:latin typeface="Times New Roman" pitchFamily="18" charset="0"/>
                <a:cs typeface="Times New Roman" pitchFamily="18" charset="0"/>
              </a:rPr>
              <a:t>khí thải của các nhà </a:t>
            </a:r>
            <a:r>
              <a:rPr lang="vi-VN" sz="2400" b="1" dirty="0" smtClean="0">
                <a:solidFill>
                  <a:srgbClr val="FF0000"/>
                </a:solidFill>
                <a:latin typeface="Times New Roman" pitchFamily="18" charset="0"/>
                <a:cs typeface="Times New Roman" pitchFamily="18" charset="0"/>
              </a:rPr>
              <a:t>máy.ứng </a:t>
            </a:r>
            <a:r>
              <a:rPr lang="vi-VN" sz="2400" b="1" dirty="0">
                <a:solidFill>
                  <a:srgbClr val="FF0000"/>
                </a:solidFill>
                <a:latin typeface="Times New Roman" pitchFamily="18" charset="0"/>
                <a:cs typeface="Times New Roman" pitchFamily="18" charset="0"/>
              </a:rPr>
              <a:t>dụng những thành tựu khoa học- kĩ thuật vào những mục đích tích </a:t>
            </a:r>
            <a:r>
              <a:rPr lang="vi-VN" sz="2400" b="1" dirty="0" smtClean="0">
                <a:solidFill>
                  <a:srgbClr val="FF0000"/>
                </a:solidFill>
                <a:latin typeface="Times New Roman" pitchFamily="18" charset="0"/>
                <a:cs typeface="Times New Roman" pitchFamily="18" charset="0"/>
              </a:rPr>
              <a:t>cự</a:t>
            </a:r>
            <a:r>
              <a:rPr lang="en-US" sz="2400" b="1" dirty="0" smtClean="0">
                <a:solidFill>
                  <a:srgbClr val="FF0000"/>
                </a:solidFill>
                <a:latin typeface="Times New Roman" pitchFamily="18" charset="0"/>
                <a:cs typeface="Times New Roman" pitchFamily="18" charset="0"/>
              </a:rPr>
              <a:t> </a:t>
            </a:r>
            <a:r>
              <a:rPr lang="vi-VN" sz="2400" b="1" dirty="0" smtClean="0">
                <a:solidFill>
                  <a:srgbClr val="FF0000"/>
                </a:solidFill>
                <a:latin typeface="Times New Roman" pitchFamily="18" charset="0"/>
                <a:cs typeface="Times New Roman" pitchFamily="18" charset="0"/>
              </a:rPr>
              <a:t>để </a:t>
            </a:r>
            <a:r>
              <a:rPr lang="vi-VN" sz="2400" b="1" dirty="0">
                <a:solidFill>
                  <a:srgbClr val="FF0000"/>
                </a:solidFill>
                <a:latin typeface="Times New Roman" pitchFamily="18" charset="0"/>
                <a:cs typeface="Times New Roman" pitchFamily="18" charset="0"/>
              </a:rPr>
              <a:t>hạn chế những tác động tiêu cực của cuộc cách mạng khoa học kĩ thuật </a:t>
            </a:r>
            <a:r>
              <a:rPr lang="vi-VN" sz="2400" b="1" dirty="0" smtClean="0">
                <a:solidFill>
                  <a:srgbClr val="FF0000"/>
                </a:solidFill>
                <a:latin typeface="Times New Roman" pitchFamily="18" charset="0"/>
                <a:cs typeface="Times New Roman" pitchFamily="18" charset="0"/>
              </a:rPr>
              <a:t>đ</a:t>
            </a:r>
            <a:r>
              <a:rPr lang="en-US" sz="2400" b="1" dirty="0" smtClean="0">
                <a:solidFill>
                  <a:srgbClr val="FF0000"/>
                </a:solidFill>
                <a:latin typeface="Times New Roman" pitchFamily="18" charset="0"/>
                <a:cs typeface="Times New Roman" pitchFamily="18" charset="0"/>
              </a:rPr>
              <a:t>em lại.</a:t>
            </a:r>
            <a:endParaRPr lang="vi-VN" sz="24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026752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âu hỏi 1"/>
          <p:cNvSpPr/>
          <p:nvPr/>
        </p:nvSpPr>
        <p:spPr>
          <a:xfrm>
            <a:off x="533400" y="1752600"/>
            <a:ext cx="685800" cy="381000"/>
          </a:xfrm>
          <a:prstGeom prst="homePlat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vi-VN" sz="2000" b="1" dirty="0">
                <a:latin typeface="+mj-lt"/>
              </a:rPr>
              <a:t>1</a:t>
            </a:r>
            <a:endParaRPr lang="en-US" sz="2000" b="1" dirty="0">
              <a:latin typeface="+mj-lt"/>
            </a:endParaRPr>
          </a:p>
        </p:txBody>
      </p:sp>
      <p:sp>
        <p:nvSpPr>
          <p:cNvPr id="7" name="câu hỏi 2"/>
          <p:cNvSpPr/>
          <p:nvPr/>
        </p:nvSpPr>
        <p:spPr>
          <a:xfrm>
            <a:off x="549891" y="2209800"/>
            <a:ext cx="685800" cy="381000"/>
          </a:xfrm>
          <a:prstGeom prst="homePlat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vi-VN" b="1" dirty="0" smtClean="0">
                <a:latin typeface="+mj-lt"/>
              </a:rPr>
              <a:t>2</a:t>
            </a:r>
            <a:endParaRPr lang="en-US" b="1" dirty="0">
              <a:latin typeface="+mj-lt"/>
            </a:endParaRPr>
          </a:p>
        </p:txBody>
      </p:sp>
      <p:sp>
        <p:nvSpPr>
          <p:cNvPr id="8" name="câu hỏi 3"/>
          <p:cNvSpPr/>
          <p:nvPr/>
        </p:nvSpPr>
        <p:spPr>
          <a:xfrm>
            <a:off x="556146" y="2743200"/>
            <a:ext cx="685800" cy="381000"/>
          </a:xfrm>
          <a:prstGeom prst="homePlat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vi-VN" sz="2000" b="1" dirty="0" smtClean="0">
                <a:latin typeface="+mj-lt"/>
              </a:rPr>
              <a:t>3</a:t>
            </a:r>
            <a:endParaRPr lang="en-US" sz="2000" b="1" dirty="0">
              <a:latin typeface="+mj-lt"/>
            </a:endParaRPr>
          </a:p>
        </p:txBody>
      </p:sp>
      <p:sp>
        <p:nvSpPr>
          <p:cNvPr id="9" name="câu hỏi 4"/>
          <p:cNvSpPr/>
          <p:nvPr/>
        </p:nvSpPr>
        <p:spPr>
          <a:xfrm>
            <a:off x="552734" y="3200400"/>
            <a:ext cx="685800" cy="381000"/>
          </a:xfrm>
          <a:prstGeom prst="homePlat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vi-VN" sz="2000" b="1" dirty="0" smtClean="0">
                <a:latin typeface="+mj-lt"/>
              </a:rPr>
              <a:t>4</a:t>
            </a:r>
            <a:endParaRPr lang="en-US" sz="2000" b="1" dirty="0">
              <a:latin typeface="+mj-lt"/>
            </a:endParaRPr>
          </a:p>
        </p:txBody>
      </p:sp>
      <p:sp>
        <p:nvSpPr>
          <p:cNvPr id="10" name="Câu hỏi 5"/>
          <p:cNvSpPr/>
          <p:nvPr/>
        </p:nvSpPr>
        <p:spPr>
          <a:xfrm>
            <a:off x="533400" y="3657600"/>
            <a:ext cx="685800" cy="381000"/>
          </a:xfrm>
          <a:prstGeom prst="homePlat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vi-VN" sz="2000" b="1" dirty="0" smtClean="0">
                <a:latin typeface="+mj-lt"/>
              </a:rPr>
              <a:t>5</a:t>
            </a:r>
            <a:endParaRPr lang="en-US" sz="2000" b="1" dirty="0">
              <a:latin typeface="+mj-lt"/>
            </a:endParaRPr>
          </a:p>
        </p:txBody>
      </p:sp>
      <p:sp>
        <p:nvSpPr>
          <p:cNvPr id="11" name="câu hỏi 6"/>
          <p:cNvSpPr/>
          <p:nvPr/>
        </p:nvSpPr>
        <p:spPr>
          <a:xfrm>
            <a:off x="552734" y="4191000"/>
            <a:ext cx="685800" cy="381000"/>
          </a:xfrm>
          <a:prstGeom prst="homePlat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vi-VN" sz="2000" b="1" dirty="0" smtClean="0">
                <a:latin typeface="+mj-lt"/>
              </a:rPr>
              <a:t>6</a:t>
            </a:r>
            <a:endParaRPr lang="en-US" sz="2000" b="1" dirty="0">
              <a:latin typeface="+mj-lt"/>
            </a:endParaRPr>
          </a:p>
        </p:txBody>
      </p:sp>
      <p:sp>
        <p:nvSpPr>
          <p:cNvPr id="19" name="câu hỏi 7"/>
          <p:cNvSpPr/>
          <p:nvPr/>
        </p:nvSpPr>
        <p:spPr>
          <a:xfrm>
            <a:off x="504398" y="4724400"/>
            <a:ext cx="685800" cy="381000"/>
          </a:xfrm>
          <a:prstGeom prst="homePlat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vi-VN" sz="2000" b="1" dirty="0">
                <a:latin typeface="+mj-lt"/>
              </a:rPr>
              <a:t>7</a:t>
            </a:r>
            <a:endParaRPr lang="en-US" sz="2000" b="1" dirty="0">
              <a:latin typeface="+mj-lt"/>
            </a:endParaRPr>
          </a:p>
        </p:txBody>
      </p:sp>
      <p:graphicFrame>
        <p:nvGraphicFramePr>
          <p:cNvPr id="20" name="Table 19"/>
          <p:cNvGraphicFramePr>
            <a:graphicFrameLocks noGrp="1"/>
          </p:cNvGraphicFramePr>
          <p:nvPr>
            <p:extLst>
              <p:ext uri="{D42A27DB-BD31-4B8C-83A1-F6EECF244321}">
                <p14:modId xmlns:p14="http://schemas.microsoft.com/office/powerpoint/2010/main" val="947311373"/>
              </p:ext>
            </p:extLst>
          </p:nvPr>
        </p:nvGraphicFramePr>
        <p:xfrm>
          <a:off x="1447806" y="1714497"/>
          <a:ext cx="6553206" cy="3352804"/>
        </p:xfrm>
        <a:graphic>
          <a:graphicData uri="http://schemas.openxmlformats.org/drawingml/2006/table">
            <a:tbl>
              <a:tblPr firstRow="1" bandRow="1">
                <a:tableStyleId>{5940675A-B579-460E-94D1-54222C63F5DA}</a:tableStyleId>
              </a:tblPr>
              <a:tblGrid>
                <a:gridCol w="364067"/>
                <a:gridCol w="364067"/>
                <a:gridCol w="364067"/>
                <a:gridCol w="364067"/>
                <a:gridCol w="364067"/>
                <a:gridCol w="364067"/>
                <a:gridCol w="330192"/>
                <a:gridCol w="397942"/>
                <a:gridCol w="364067"/>
                <a:gridCol w="364067"/>
                <a:gridCol w="364067"/>
                <a:gridCol w="364067"/>
                <a:gridCol w="364067"/>
                <a:gridCol w="364067"/>
                <a:gridCol w="364067"/>
                <a:gridCol w="364067"/>
                <a:gridCol w="364067"/>
                <a:gridCol w="364067"/>
              </a:tblGrid>
              <a:tr h="478972">
                <a:tc>
                  <a:txBody>
                    <a:bodyPr/>
                    <a:lstStyle/>
                    <a:p>
                      <a:endParaRPr lang="en-US" sz="2400" dirty="0">
                        <a:latin typeface="Times New Roman" pitchFamily="18" charset="0"/>
                        <a:cs typeface="Times New Roman" pitchFamily="18" charset="0"/>
                      </a:endParaRPr>
                    </a:p>
                  </a:txBody>
                  <a:tcPr/>
                </a:tc>
                <a:tc>
                  <a:txBody>
                    <a:bodyPr/>
                    <a:lstStyle/>
                    <a:p>
                      <a:pPr algn="ctr"/>
                      <a:endParaRPr lang="en-US" sz="2400" dirty="0">
                        <a:latin typeface="Times New Roman" pitchFamily="18" charset="0"/>
                        <a:cs typeface="Times New Roman" pitchFamily="18" charset="0"/>
                      </a:endParaRPr>
                    </a:p>
                  </a:txBody>
                  <a:tcPr/>
                </a:tc>
                <a:tc>
                  <a:txBody>
                    <a:bodyPr/>
                    <a:lstStyle/>
                    <a:p>
                      <a:pPr algn="ctr"/>
                      <a:endParaRPr lang="en-US" sz="2400" dirty="0">
                        <a:latin typeface="Times New Roman" pitchFamily="18" charset="0"/>
                        <a:cs typeface="Times New Roman" pitchFamily="18" charset="0"/>
                      </a:endParaRPr>
                    </a:p>
                  </a:txBody>
                  <a:tcPr/>
                </a:tc>
                <a:tc>
                  <a:txBody>
                    <a:bodyPr/>
                    <a:lstStyle/>
                    <a:p>
                      <a:pPr algn="ctr"/>
                      <a:endParaRPr lang="en-US" sz="2400" dirty="0">
                        <a:latin typeface="Times New Roman" pitchFamily="18" charset="0"/>
                        <a:cs typeface="Times New Roman" pitchFamily="18" charset="0"/>
                      </a:endParaRPr>
                    </a:p>
                  </a:txBody>
                  <a:tcPr/>
                </a:tc>
                <a:tc>
                  <a:txBody>
                    <a:bodyPr/>
                    <a:lstStyle/>
                    <a:p>
                      <a:pPr algn="ctr"/>
                      <a:endParaRPr lang="en-US" sz="2400" dirty="0">
                        <a:latin typeface="Times New Roman" pitchFamily="18" charset="0"/>
                        <a:cs typeface="Times New Roman" pitchFamily="18" charset="0"/>
                      </a:endParaRPr>
                    </a:p>
                  </a:txBody>
                  <a:tcPr/>
                </a:tc>
                <a:tc>
                  <a:txBody>
                    <a:bodyPr/>
                    <a:lstStyle/>
                    <a:p>
                      <a:pPr algn="ctr"/>
                      <a:endParaRPr lang="en-US" sz="2400" dirty="0">
                        <a:latin typeface="Times New Roman" pitchFamily="18" charset="0"/>
                        <a:cs typeface="Times New Roman" pitchFamily="18" charset="0"/>
                      </a:endParaRPr>
                    </a:p>
                  </a:txBody>
                  <a:tcPr/>
                </a:tc>
                <a:tc>
                  <a:txBody>
                    <a:bodyPr/>
                    <a:lstStyle/>
                    <a:p>
                      <a:pPr algn="ctr"/>
                      <a:endParaRPr lang="en-US" sz="2400" dirty="0">
                        <a:latin typeface="Times New Roman" pitchFamily="18" charset="0"/>
                        <a:cs typeface="Times New Roman" pitchFamily="18" charset="0"/>
                      </a:endParaRPr>
                    </a:p>
                  </a:txBody>
                  <a:tcPr/>
                </a:tc>
                <a:tc>
                  <a:txBody>
                    <a:bodyPr/>
                    <a:lstStyle/>
                    <a:p>
                      <a:pPr algn="ctr"/>
                      <a:r>
                        <a:rPr lang="vi-VN" sz="2400" b="1" dirty="0" smtClean="0">
                          <a:latin typeface="Times New Roman" pitchFamily="18" charset="0"/>
                          <a:cs typeface="Times New Roman" pitchFamily="18" charset="0"/>
                        </a:rPr>
                        <a:t>M</a:t>
                      </a:r>
                      <a:endParaRPr lang="en-US" sz="2400" b="1" dirty="0">
                        <a:latin typeface="Times New Roman" pitchFamily="18" charset="0"/>
                        <a:cs typeface="Times New Roman" pitchFamily="18" charset="0"/>
                      </a:endParaRPr>
                    </a:p>
                  </a:txBody>
                  <a:tcPr>
                    <a:solidFill>
                      <a:srgbClr val="FFFF00"/>
                    </a:solidFill>
                  </a:tcPr>
                </a:tc>
                <a:tc>
                  <a:txBody>
                    <a:bodyPr/>
                    <a:lstStyle/>
                    <a:p>
                      <a:pPr algn="ctr"/>
                      <a:r>
                        <a:rPr lang="vi-VN" sz="2400" b="1" dirty="0" smtClean="0">
                          <a:latin typeface="Times New Roman" pitchFamily="18" charset="0"/>
                          <a:cs typeface="Times New Roman" pitchFamily="18" charset="0"/>
                        </a:rPr>
                        <a:t>Ặ</a:t>
                      </a:r>
                      <a:endParaRPr lang="en-US" sz="2400" b="1" dirty="0">
                        <a:latin typeface="Times New Roman" pitchFamily="18" charset="0"/>
                        <a:cs typeface="Times New Roman" pitchFamily="18" charset="0"/>
                      </a:endParaRPr>
                    </a:p>
                  </a:txBody>
                  <a:tcPr>
                    <a:solidFill>
                      <a:srgbClr val="FFFF00"/>
                    </a:solidFill>
                  </a:tcPr>
                </a:tc>
                <a:tc>
                  <a:txBody>
                    <a:bodyPr/>
                    <a:lstStyle/>
                    <a:p>
                      <a:pPr algn="ctr"/>
                      <a:r>
                        <a:rPr lang="vi-VN" sz="2400" b="1" dirty="0" smtClean="0">
                          <a:latin typeface="Times New Roman" pitchFamily="18" charset="0"/>
                          <a:cs typeface="Times New Roman" pitchFamily="18" charset="0"/>
                        </a:rPr>
                        <a:t>T</a:t>
                      </a:r>
                      <a:endParaRPr lang="en-US" sz="2400" b="1" dirty="0">
                        <a:latin typeface="Times New Roman" pitchFamily="18" charset="0"/>
                        <a:cs typeface="Times New Roman" pitchFamily="18" charset="0"/>
                      </a:endParaRPr>
                    </a:p>
                  </a:txBody>
                  <a:tcPr>
                    <a:solidFill>
                      <a:srgbClr val="FFFF00"/>
                    </a:solidFill>
                  </a:tcPr>
                </a:tc>
                <a:tc>
                  <a:txBody>
                    <a:bodyPr/>
                    <a:lstStyle/>
                    <a:p>
                      <a:pPr algn="ctr"/>
                      <a:r>
                        <a:rPr lang="vi-VN" sz="2400" b="1" dirty="0" smtClean="0">
                          <a:solidFill>
                            <a:srgbClr val="FF0000"/>
                          </a:solidFill>
                          <a:latin typeface="Times New Roman" pitchFamily="18" charset="0"/>
                          <a:cs typeface="Times New Roman" pitchFamily="18" charset="0"/>
                        </a:rPr>
                        <a:t>T</a:t>
                      </a:r>
                      <a:endParaRPr lang="en-US" sz="2400" b="1" dirty="0">
                        <a:solidFill>
                          <a:srgbClr val="FF0000"/>
                        </a:solidFill>
                        <a:latin typeface="Times New Roman" pitchFamily="18" charset="0"/>
                        <a:cs typeface="Times New Roman" pitchFamily="18" charset="0"/>
                      </a:endParaRPr>
                    </a:p>
                  </a:txBody>
                  <a:tcPr>
                    <a:solidFill>
                      <a:schemeClr val="accent2">
                        <a:lumMod val="40000"/>
                        <a:lumOff val="60000"/>
                      </a:schemeClr>
                    </a:solidFill>
                  </a:tcPr>
                </a:tc>
                <a:tc>
                  <a:txBody>
                    <a:bodyPr/>
                    <a:lstStyle/>
                    <a:p>
                      <a:pPr algn="ctr"/>
                      <a:r>
                        <a:rPr lang="vi-VN" sz="2400" b="1" dirty="0" smtClean="0">
                          <a:latin typeface="Times New Roman" pitchFamily="18" charset="0"/>
                          <a:cs typeface="Times New Roman" pitchFamily="18" charset="0"/>
                        </a:rPr>
                        <a:t>R</a:t>
                      </a:r>
                      <a:endParaRPr lang="en-US" sz="2400" b="1" dirty="0">
                        <a:latin typeface="Times New Roman" pitchFamily="18" charset="0"/>
                        <a:cs typeface="Times New Roman" pitchFamily="18" charset="0"/>
                      </a:endParaRPr>
                    </a:p>
                  </a:txBody>
                  <a:tcPr>
                    <a:solidFill>
                      <a:srgbClr val="FFFF00"/>
                    </a:solidFill>
                  </a:tcPr>
                </a:tc>
                <a:tc>
                  <a:txBody>
                    <a:bodyPr/>
                    <a:lstStyle/>
                    <a:p>
                      <a:pPr algn="ctr"/>
                      <a:r>
                        <a:rPr lang="vi-VN" sz="2400" b="1" dirty="0" smtClean="0">
                          <a:latin typeface="Times New Roman" pitchFamily="18" charset="0"/>
                          <a:cs typeface="Times New Roman" pitchFamily="18" charset="0"/>
                        </a:rPr>
                        <a:t>Ờ</a:t>
                      </a:r>
                      <a:endParaRPr lang="en-US" sz="2400" b="1" dirty="0">
                        <a:latin typeface="Times New Roman" pitchFamily="18" charset="0"/>
                        <a:cs typeface="Times New Roman" pitchFamily="18" charset="0"/>
                      </a:endParaRPr>
                    </a:p>
                  </a:txBody>
                  <a:tcPr>
                    <a:solidFill>
                      <a:srgbClr val="FFFF00"/>
                    </a:solidFill>
                  </a:tcPr>
                </a:tc>
                <a:tc>
                  <a:txBody>
                    <a:bodyPr/>
                    <a:lstStyle/>
                    <a:p>
                      <a:pPr algn="ctr"/>
                      <a:r>
                        <a:rPr lang="vi-VN" sz="2400" b="1" dirty="0" smtClean="0">
                          <a:latin typeface="Times New Roman" pitchFamily="18" charset="0"/>
                          <a:cs typeface="Times New Roman" pitchFamily="18" charset="0"/>
                        </a:rPr>
                        <a:t>I</a:t>
                      </a:r>
                      <a:endParaRPr lang="en-US" sz="2400" b="1" dirty="0">
                        <a:latin typeface="Times New Roman" pitchFamily="18" charset="0"/>
                        <a:cs typeface="Times New Roman" pitchFamily="18" charset="0"/>
                      </a:endParaRPr>
                    </a:p>
                  </a:txBody>
                  <a:tcPr>
                    <a:solidFill>
                      <a:srgbClr val="FFFF00"/>
                    </a:solidFill>
                  </a:tcPr>
                </a:tc>
                <a:tc>
                  <a:txBody>
                    <a:bodyPr/>
                    <a:lstStyle/>
                    <a:p>
                      <a:pPr algn="ctr"/>
                      <a:endParaRPr lang="en-US" sz="2400" dirty="0">
                        <a:latin typeface="Times New Roman" pitchFamily="18" charset="0"/>
                        <a:cs typeface="Times New Roman" pitchFamily="18" charset="0"/>
                      </a:endParaRPr>
                    </a:p>
                  </a:txBody>
                  <a:tcPr/>
                </a:tc>
                <a:tc>
                  <a:txBody>
                    <a:bodyPr/>
                    <a:lstStyle/>
                    <a:p>
                      <a:pPr algn="ctr"/>
                      <a:endParaRPr lang="en-US" sz="2400" dirty="0">
                        <a:latin typeface="Times New Roman" pitchFamily="18" charset="0"/>
                        <a:cs typeface="Times New Roman" pitchFamily="18" charset="0"/>
                      </a:endParaRPr>
                    </a:p>
                  </a:txBody>
                  <a:tcPr/>
                </a:tc>
                <a:tc>
                  <a:txBody>
                    <a:bodyPr/>
                    <a:lstStyle/>
                    <a:p>
                      <a:pPr algn="ctr"/>
                      <a:endParaRPr lang="en-US" sz="2400">
                        <a:latin typeface="Times New Roman" pitchFamily="18" charset="0"/>
                        <a:cs typeface="Times New Roman" pitchFamily="18" charset="0"/>
                      </a:endParaRPr>
                    </a:p>
                  </a:txBody>
                  <a:tcPr/>
                </a:tc>
                <a:tc>
                  <a:txBody>
                    <a:bodyPr/>
                    <a:lstStyle/>
                    <a:p>
                      <a:pPr algn="ctr"/>
                      <a:endParaRPr lang="en-US" sz="2400">
                        <a:latin typeface="Times New Roman" pitchFamily="18" charset="0"/>
                        <a:cs typeface="Times New Roman" pitchFamily="18" charset="0"/>
                      </a:endParaRPr>
                    </a:p>
                  </a:txBody>
                  <a:tcPr/>
                </a:tc>
              </a:tr>
              <a:tr h="478972">
                <a:tc>
                  <a:txBody>
                    <a:bodyPr/>
                    <a:lstStyle/>
                    <a:p>
                      <a:endParaRPr lang="en-US" sz="2400">
                        <a:latin typeface="Times New Roman" pitchFamily="18" charset="0"/>
                        <a:cs typeface="Times New Roman" pitchFamily="18" charset="0"/>
                      </a:endParaRPr>
                    </a:p>
                  </a:txBody>
                  <a:tcPr/>
                </a:tc>
                <a:tc>
                  <a:txBody>
                    <a:bodyPr/>
                    <a:lstStyle/>
                    <a:p>
                      <a:pPr algn="ctr"/>
                      <a:endParaRPr lang="en-US" sz="2400">
                        <a:latin typeface="Times New Roman" pitchFamily="18" charset="0"/>
                        <a:cs typeface="Times New Roman" pitchFamily="18" charset="0"/>
                      </a:endParaRPr>
                    </a:p>
                  </a:txBody>
                  <a:tcPr/>
                </a:tc>
                <a:tc>
                  <a:txBody>
                    <a:bodyPr/>
                    <a:lstStyle/>
                    <a:p>
                      <a:pPr algn="ctr"/>
                      <a:endParaRPr lang="en-US" sz="2400">
                        <a:latin typeface="Times New Roman" pitchFamily="18" charset="0"/>
                        <a:cs typeface="Times New Roman" pitchFamily="18" charset="0"/>
                      </a:endParaRPr>
                    </a:p>
                  </a:txBody>
                  <a:tcPr/>
                </a:tc>
                <a:tc>
                  <a:txBody>
                    <a:bodyPr/>
                    <a:lstStyle/>
                    <a:p>
                      <a:pPr algn="ctr"/>
                      <a:endParaRPr lang="en-US" sz="2400">
                        <a:latin typeface="Times New Roman" pitchFamily="18" charset="0"/>
                        <a:cs typeface="Times New Roman" pitchFamily="18" charset="0"/>
                      </a:endParaRPr>
                    </a:p>
                  </a:txBody>
                  <a:tcPr/>
                </a:tc>
                <a:tc>
                  <a:txBody>
                    <a:bodyPr/>
                    <a:lstStyle/>
                    <a:p>
                      <a:pPr algn="ctr"/>
                      <a:endParaRPr lang="en-US" sz="2400">
                        <a:latin typeface="Times New Roman" pitchFamily="18" charset="0"/>
                        <a:cs typeface="Times New Roman" pitchFamily="18" charset="0"/>
                      </a:endParaRPr>
                    </a:p>
                  </a:txBody>
                  <a:tcPr/>
                </a:tc>
                <a:tc>
                  <a:txBody>
                    <a:bodyPr/>
                    <a:lstStyle/>
                    <a:p>
                      <a:pPr algn="ctr"/>
                      <a:endParaRPr lang="en-US" sz="2400" dirty="0">
                        <a:latin typeface="Times New Roman" pitchFamily="18" charset="0"/>
                        <a:cs typeface="Times New Roman" pitchFamily="18" charset="0"/>
                      </a:endParaRPr>
                    </a:p>
                  </a:txBody>
                  <a:tcPr/>
                </a:tc>
                <a:tc>
                  <a:txBody>
                    <a:bodyPr/>
                    <a:lstStyle/>
                    <a:p>
                      <a:pPr algn="ctr"/>
                      <a:r>
                        <a:rPr lang="en-US" sz="2400" dirty="0" smtClean="0">
                          <a:latin typeface="Times New Roman" pitchFamily="18" charset="0"/>
                          <a:cs typeface="Times New Roman" pitchFamily="18" charset="0"/>
                        </a:rPr>
                        <a:t>M</a:t>
                      </a:r>
                      <a:endParaRPr lang="en-US" sz="2400" dirty="0">
                        <a:latin typeface="Times New Roman" pitchFamily="18" charset="0"/>
                        <a:cs typeface="Times New Roman" pitchFamily="18" charset="0"/>
                      </a:endParaRPr>
                    </a:p>
                  </a:txBody>
                  <a:tcPr/>
                </a:tc>
                <a:tc>
                  <a:txBody>
                    <a:bodyPr/>
                    <a:lstStyle/>
                    <a:p>
                      <a:pPr algn="ctr"/>
                      <a:r>
                        <a:rPr lang="en-US" sz="2400" b="1" dirty="0" smtClean="0">
                          <a:latin typeface="Times New Roman" pitchFamily="18" charset="0"/>
                          <a:cs typeface="Times New Roman" pitchFamily="18" charset="0"/>
                        </a:rPr>
                        <a:t>Ặ</a:t>
                      </a:r>
                      <a:endParaRPr lang="en-US" sz="2400" b="1" dirty="0">
                        <a:latin typeface="Times New Roman" pitchFamily="18" charset="0"/>
                        <a:cs typeface="Times New Roman" pitchFamily="18" charset="0"/>
                      </a:endParaRPr>
                    </a:p>
                  </a:txBody>
                  <a:tcPr>
                    <a:solidFill>
                      <a:srgbClr val="FFFF00"/>
                    </a:solidFill>
                  </a:tcPr>
                </a:tc>
                <a:tc>
                  <a:txBody>
                    <a:bodyPr/>
                    <a:lstStyle/>
                    <a:p>
                      <a:pPr algn="ctr"/>
                      <a:r>
                        <a:rPr lang="en-US" sz="2400" b="1" dirty="0" smtClean="0">
                          <a:latin typeface="Times New Roman" pitchFamily="18" charset="0"/>
                          <a:cs typeface="Times New Roman" pitchFamily="18" charset="0"/>
                        </a:rPr>
                        <a:t>T</a:t>
                      </a:r>
                      <a:endParaRPr lang="en-US" sz="2400" b="1" dirty="0">
                        <a:latin typeface="Times New Roman" pitchFamily="18" charset="0"/>
                        <a:cs typeface="Times New Roman" pitchFamily="18" charset="0"/>
                      </a:endParaRPr>
                    </a:p>
                  </a:txBody>
                  <a:tcPr>
                    <a:solidFill>
                      <a:srgbClr val="FFFF00"/>
                    </a:solidFill>
                  </a:tcPr>
                </a:tc>
                <a:tc>
                  <a:txBody>
                    <a:bodyPr/>
                    <a:lstStyle/>
                    <a:p>
                      <a:pPr algn="ctr"/>
                      <a:r>
                        <a:rPr lang="vi-VN" sz="2400" b="1" dirty="0" smtClean="0">
                          <a:latin typeface="Times New Roman" pitchFamily="18" charset="0"/>
                          <a:cs typeface="Times New Roman" pitchFamily="18" charset="0"/>
                        </a:rPr>
                        <a:t>T</a:t>
                      </a:r>
                      <a:endParaRPr lang="en-US" sz="2400" b="1" dirty="0">
                        <a:latin typeface="Times New Roman" pitchFamily="18" charset="0"/>
                        <a:cs typeface="Times New Roman" pitchFamily="18" charset="0"/>
                      </a:endParaRPr>
                    </a:p>
                  </a:txBody>
                  <a:tcPr>
                    <a:solidFill>
                      <a:srgbClr val="FFFF00"/>
                    </a:solidFill>
                  </a:tcPr>
                </a:tc>
                <a:tc>
                  <a:txBody>
                    <a:bodyPr/>
                    <a:lstStyle/>
                    <a:p>
                      <a:pPr algn="ctr"/>
                      <a:r>
                        <a:rPr lang="vi-VN" sz="2400" b="1" dirty="0" smtClean="0">
                          <a:solidFill>
                            <a:srgbClr val="FF0000"/>
                          </a:solidFill>
                          <a:latin typeface="Times New Roman" pitchFamily="18" charset="0"/>
                          <a:cs typeface="Times New Roman" pitchFamily="18" charset="0"/>
                        </a:rPr>
                        <a:t>R</a:t>
                      </a:r>
                      <a:endParaRPr lang="en-US" sz="2400" b="1" dirty="0">
                        <a:solidFill>
                          <a:srgbClr val="FF0000"/>
                        </a:solidFill>
                        <a:latin typeface="Times New Roman" pitchFamily="18" charset="0"/>
                        <a:cs typeface="Times New Roman" pitchFamily="18" charset="0"/>
                      </a:endParaRPr>
                    </a:p>
                  </a:txBody>
                  <a:tcPr>
                    <a:solidFill>
                      <a:schemeClr val="accent2">
                        <a:lumMod val="40000"/>
                        <a:lumOff val="60000"/>
                      </a:schemeClr>
                    </a:solidFill>
                  </a:tcPr>
                </a:tc>
                <a:tc>
                  <a:txBody>
                    <a:bodyPr/>
                    <a:lstStyle/>
                    <a:p>
                      <a:pPr algn="ctr"/>
                      <a:r>
                        <a:rPr lang="vi-VN" sz="2400" b="1" dirty="0" smtClean="0">
                          <a:latin typeface="Times New Roman" pitchFamily="18" charset="0"/>
                          <a:cs typeface="Times New Roman" pitchFamily="18" charset="0"/>
                        </a:rPr>
                        <a:t>Ă</a:t>
                      </a:r>
                      <a:endParaRPr lang="en-US" sz="2400" b="1" dirty="0">
                        <a:latin typeface="Times New Roman" pitchFamily="18" charset="0"/>
                        <a:cs typeface="Times New Roman" pitchFamily="18" charset="0"/>
                      </a:endParaRPr>
                    </a:p>
                  </a:txBody>
                  <a:tcPr>
                    <a:solidFill>
                      <a:srgbClr val="FFFF00"/>
                    </a:solidFill>
                  </a:tcPr>
                </a:tc>
                <a:tc>
                  <a:txBody>
                    <a:bodyPr/>
                    <a:lstStyle/>
                    <a:p>
                      <a:pPr algn="ctr"/>
                      <a:r>
                        <a:rPr lang="vi-VN" sz="2400" b="1" dirty="0" smtClean="0">
                          <a:latin typeface="Times New Roman" pitchFamily="18" charset="0"/>
                          <a:cs typeface="Times New Roman" pitchFamily="18" charset="0"/>
                        </a:rPr>
                        <a:t>N</a:t>
                      </a:r>
                      <a:endParaRPr lang="en-US" sz="2400" b="1" dirty="0">
                        <a:latin typeface="Times New Roman" pitchFamily="18" charset="0"/>
                        <a:cs typeface="Times New Roman" pitchFamily="18" charset="0"/>
                      </a:endParaRPr>
                    </a:p>
                  </a:txBody>
                  <a:tcPr>
                    <a:solidFill>
                      <a:srgbClr val="FFFF00"/>
                    </a:solidFill>
                  </a:tcPr>
                </a:tc>
                <a:tc>
                  <a:txBody>
                    <a:bodyPr/>
                    <a:lstStyle/>
                    <a:p>
                      <a:pPr algn="ctr"/>
                      <a:r>
                        <a:rPr lang="vi-VN" sz="2400" b="1" dirty="0" smtClean="0">
                          <a:latin typeface="Times New Roman" pitchFamily="18" charset="0"/>
                          <a:cs typeface="Times New Roman" pitchFamily="18" charset="0"/>
                        </a:rPr>
                        <a:t>G</a:t>
                      </a:r>
                      <a:endParaRPr lang="en-US" sz="2400" b="1" dirty="0">
                        <a:latin typeface="Times New Roman" pitchFamily="18" charset="0"/>
                        <a:cs typeface="Times New Roman" pitchFamily="18" charset="0"/>
                      </a:endParaRPr>
                    </a:p>
                  </a:txBody>
                  <a:tcPr>
                    <a:solidFill>
                      <a:srgbClr val="FFFF00"/>
                    </a:solidFill>
                  </a:tcPr>
                </a:tc>
                <a:tc>
                  <a:txBody>
                    <a:bodyPr/>
                    <a:lstStyle/>
                    <a:p>
                      <a:pPr algn="ctr"/>
                      <a:endParaRPr lang="en-US" sz="2400" dirty="0">
                        <a:latin typeface="Times New Roman" pitchFamily="18" charset="0"/>
                        <a:cs typeface="Times New Roman" pitchFamily="18" charset="0"/>
                      </a:endParaRPr>
                    </a:p>
                  </a:txBody>
                  <a:tcPr/>
                </a:tc>
                <a:tc>
                  <a:txBody>
                    <a:bodyPr/>
                    <a:lstStyle/>
                    <a:p>
                      <a:pPr algn="ctr"/>
                      <a:endParaRPr lang="en-US" sz="2400" dirty="0">
                        <a:latin typeface="Times New Roman" pitchFamily="18" charset="0"/>
                        <a:cs typeface="Times New Roman" pitchFamily="18" charset="0"/>
                      </a:endParaRPr>
                    </a:p>
                  </a:txBody>
                  <a:tcPr/>
                </a:tc>
                <a:tc>
                  <a:txBody>
                    <a:bodyPr/>
                    <a:lstStyle/>
                    <a:p>
                      <a:pPr algn="ctr"/>
                      <a:endParaRPr lang="en-US" sz="2400" dirty="0">
                        <a:latin typeface="Times New Roman" pitchFamily="18" charset="0"/>
                        <a:cs typeface="Times New Roman" pitchFamily="18" charset="0"/>
                      </a:endParaRPr>
                    </a:p>
                  </a:txBody>
                  <a:tcPr/>
                </a:tc>
                <a:tc>
                  <a:txBody>
                    <a:bodyPr/>
                    <a:lstStyle/>
                    <a:p>
                      <a:pPr algn="ctr"/>
                      <a:endParaRPr lang="en-US" sz="2400">
                        <a:latin typeface="Times New Roman" pitchFamily="18" charset="0"/>
                        <a:cs typeface="Times New Roman" pitchFamily="18" charset="0"/>
                      </a:endParaRPr>
                    </a:p>
                  </a:txBody>
                  <a:tcPr/>
                </a:tc>
              </a:tr>
              <a:tr h="478972">
                <a:tc>
                  <a:txBody>
                    <a:bodyPr/>
                    <a:lstStyle/>
                    <a:p>
                      <a:endParaRPr lang="en-US" sz="2400" dirty="0">
                        <a:latin typeface="Times New Roman" pitchFamily="18" charset="0"/>
                        <a:cs typeface="Times New Roman" pitchFamily="18" charset="0"/>
                      </a:endParaRPr>
                    </a:p>
                  </a:txBody>
                  <a:tcPr/>
                </a:tc>
                <a:tc>
                  <a:txBody>
                    <a:bodyPr/>
                    <a:lstStyle/>
                    <a:p>
                      <a:pPr algn="ctr"/>
                      <a:endParaRPr lang="en-US" sz="2400" dirty="0">
                        <a:latin typeface="Times New Roman" pitchFamily="18" charset="0"/>
                        <a:cs typeface="Times New Roman" pitchFamily="18" charset="0"/>
                      </a:endParaRPr>
                    </a:p>
                  </a:txBody>
                  <a:tcPr/>
                </a:tc>
                <a:tc>
                  <a:txBody>
                    <a:bodyPr/>
                    <a:lstStyle/>
                    <a:p>
                      <a:pPr algn="ctr"/>
                      <a:endParaRPr lang="en-US" sz="2400" dirty="0">
                        <a:latin typeface="Times New Roman" pitchFamily="18" charset="0"/>
                        <a:cs typeface="Times New Roman" pitchFamily="18" charset="0"/>
                      </a:endParaRPr>
                    </a:p>
                  </a:txBody>
                  <a:tcPr/>
                </a:tc>
                <a:tc>
                  <a:txBody>
                    <a:bodyPr/>
                    <a:lstStyle/>
                    <a:p>
                      <a:pPr algn="ctr"/>
                      <a:endParaRPr lang="en-US" sz="2400" dirty="0">
                        <a:latin typeface="Times New Roman" pitchFamily="18" charset="0"/>
                        <a:cs typeface="Times New Roman" pitchFamily="18" charset="0"/>
                      </a:endParaRPr>
                    </a:p>
                  </a:txBody>
                  <a:tcPr/>
                </a:tc>
                <a:tc>
                  <a:txBody>
                    <a:bodyPr/>
                    <a:lstStyle/>
                    <a:p>
                      <a:pPr algn="ctr"/>
                      <a:endParaRPr lang="en-US" sz="2400" dirty="0">
                        <a:latin typeface="Times New Roman" pitchFamily="18" charset="0"/>
                        <a:cs typeface="Times New Roman" pitchFamily="18" charset="0"/>
                      </a:endParaRPr>
                    </a:p>
                  </a:txBody>
                  <a:tcPr/>
                </a:tc>
                <a:tc>
                  <a:txBody>
                    <a:bodyPr/>
                    <a:lstStyle/>
                    <a:p>
                      <a:pPr algn="ctr"/>
                      <a:endParaRPr lang="en-US" sz="2400" dirty="0">
                        <a:latin typeface="Times New Roman" pitchFamily="18" charset="0"/>
                        <a:cs typeface="Times New Roman" pitchFamily="18" charset="0"/>
                      </a:endParaRPr>
                    </a:p>
                  </a:txBody>
                  <a:tcPr/>
                </a:tc>
                <a:tc>
                  <a:txBody>
                    <a:bodyPr/>
                    <a:lstStyle/>
                    <a:p>
                      <a:pPr algn="ctr"/>
                      <a:endParaRPr lang="en-US" sz="2400" dirty="0">
                        <a:latin typeface="Times New Roman" pitchFamily="18" charset="0"/>
                        <a:cs typeface="Times New Roman" pitchFamily="18" charset="0"/>
                      </a:endParaRPr>
                    </a:p>
                  </a:txBody>
                  <a:tcPr/>
                </a:tc>
                <a:tc>
                  <a:txBody>
                    <a:bodyPr/>
                    <a:lstStyle/>
                    <a:p>
                      <a:pPr algn="ctr"/>
                      <a:r>
                        <a:rPr lang="vi-VN" sz="2400" b="1" dirty="0" smtClean="0">
                          <a:latin typeface="Times New Roman" pitchFamily="18" charset="0"/>
                          <a:cs typeface="Times New Roman" pitchFamily="18" charset="0"/>
                        </a:rPr>
                        <a:t>Đ</a:t>
                      </a:r>
                      <a:endParaRPr lang="en-US" sz="2400" b="1" dirty="0">
                        <a:latin typeface="Times New Roman" pitchFamily="18" charset="0"/>
                        <a:cs typeface="Times New Roman" pitchFamily="18" charset="0"/>
                      </a:endParaRPr>
                    </a:p>
                  </a:txBody>
                  <a:tcPr>
                    <a:solidFill>
                      <a:srgbClr val="FFFF00"/>
                    </a:solidFill>
                  </a:tcPr>
                </a:tc>
                <a:tc>
                  <a:txBody>
                    <a:bodyPr/>
                    <a:lstStyle/>
                    <a:p>
                      <a:pPr algn="ctr"/>
                      <a:r>
                        <a:rPr lang="vi-VN" sz="2400" b="1" dirty="0" smtClean="0">
                          <a:latin typeface="Times New Roman" pitchFamily="18" charset="0"/>
                          <a:cs typeface="Times New Roman" pitchFamily="18" charset="0"/>
                        </a:rPr>
                        <a:t>Ô</a:t>
                      </a:r>
                      <a:endParaRPr lang="en-US" sz="2400" b="1" dirty="0">
                        <a:latin typeface="Times New Roman" pitchFamily="18" charset="0"/>
                        <a:cs typeface="Times New Roman" pitchFamily="18" charset="0"/>
                      </a:endParaRPr>
                    </a:p>
                  </a:txBody>
                  <a:tcPr>
                    <a:solidFill>
                      <a:srgbClr val="FFFF00"/>
                    </a:solidFill>
                  </a:tcPr>
                </a:tc>
                <a:tc>
                  <a:txBody>
                    <a:bodyPr/>
                    <a:lstStyle/>
                    <a:p>
                      <a:pPr algn="ctr"/>
                      <a:r>
                        <a:rPr lang="vi-VN" sz="2400" b="1" dirty="0" smtClean="0">
                          <a:latin typeface="Times New Roman" pitchFamily="18" charset="0"/>
                          <a:cs typeface="Times New Roman" pitchFamily="18" charset="0"/>
                        </a:rPr>
                        <a:t>L</a:t>
                      </a:r>
                      <a:endParaRPr lang="en-US" sz="2400" b="1" dirty="0">
                        <a:latin typeface="Times New Roman" pitchFamily="18" charset="0"/>
                        <a:cs typeface="Times New Roman" pitchFamily="18" charset="0"/>
                      </a:endParaRPr>
                    </a:p>
                  </a:txBody>
                  <a:tcPr>
                    <a:solidFill>
                      <a:srgbClr val="FFFF00"/>
                    </a:solidFill>
                  </a:tcPr>
                </a:tc>
                <a:tc>
                  <a:txBody>
                    <a:bodyPr/>
                    <a:lstStyle/>
                    <a:p>
                      <a:pPr algn="ctr"/>
                      <a:r>
                        <a:rPr lang="vi-VN" sz="2400" b="1" dirty="0" smtClean="0">
                          <a:solidFill>
                            <a:srgbClr val="FF0000"/>
                          </a:solidFill>
                          <a:latin typeface="Times New Roman" pitchFamily="18" charset="0"/>
                          <a:cs typeface="Times New Roman" pitchFamily="18" charset="0"/>
                        </a:rPr>
                        <a:t>I</a:t>
                      </a:r>
                      <a:endParaRPr lang="en-US" sz="2400" b="1" dirty="0">
                        <a:solidFill>
                          <a:srgbClr val="FF0000"/>
                        </a:solidFill>
                        <a:latin typeface="Times New Roman" pitchFamily="18" charset="0"/>
                        <a:cs typeface="Times New Roman" pitchFamily="18" charset="0"/>
                      </a:endParaRPr>
                    </a:p>
                  </a:txBody>
                  <a:tcPr>
                    <a:solidFill>
                      <a:schemeClr val="accent2">
                        <a:lumMod val="40000"/>
                        <a:lumOff val="60000"/>
                      </a:schemeClr>
                    </a:solidFill>
                  </a:tcPr>
                </a:tc>
                <a:tc>
                  <a:txBody>
                    <a:bodyPr/>
                    <a:lstStyle/>
                    <a:p>
                      <a:pPr algn="ctr"/>
                      <a:endParaRPr lang="en-US" sz="2400" dirty="0">
                        <a:latin typeface="Times New Roman" pitchFamily="18" charset="0"/>
                        <a:cs typeface="Times New Roman" pitchFamily="18" charset="0"/>
                      </a:endParaRPr>
                    </a:p>
                  </a:txBody>
                  <a:tcPr/>
                </a:tc>
                <a:tc>
                  <a:txBody>
                    <a:bodyPr/>
                    <a:lstStyle/>
                    <a:p>
                      <a:pPr algn="ctr"/>
                      <a:endParaRPr lang="en-US" sz="2400" dirty="0">
                        <a:latin typeface="Times New Roman" pitchFamily="18" charset="0"/>
                        <a:cs typeface="Times New Roman" pitchFamily="18" charset="0"/>
                      </a:endParaRPr>
                    </a:p>
                  </a:txBody>
                  <a:tcPr/>
                </a:tc>
                <a:tc>
                  <a:txBody>
                    <a:bodyPr/>
                    <a:lstStyle/>
                    <a:p>
                      <a:pPr algn="ctr"/>
                      <a:endParaRPr lang="en-US" sz="2400" dirty="0">
                        <a:latin typeface="Times New Roman" pitchFamily="18" charset="0"/>
                        <a:cs typeface="Times New Roman" pitchFamily="18" charset="0"/>
                      </a:endParaRPr>
                    </a:p>
                  </a:txBody>
                  <a:tcPr/>
                </a:tc>
                <a:tc>
                  <a:txBody>
                    <a:bodyPr/>
                    <a:lstStyle/>
                    <a:p>
                      <a:pPr algn="ctr"/>
                      <a:endParaRPr lang="en-US" sz="2400" dirty="0">
                        <a:latin typeface="Times New Roman" pitchFamily="18" charset="0"/>
                        <a:cs typeface="Times New Roman" pitchFamily="18" charset="0"/>
                      </a:endParaRPr>
                    </a:p>
                  </a:txBody>
                  <a:tcPr/>
                </a:tc>
                <a:tc>
                  <a:txBody>
                    <a:bodyPr/>
                    <a:lstStyle/>
                    <a:p>
                      <a:pPr algn="ctr"/>
                      <a:endParaRPr lang="en-US" sz="2400" dirty="0">
                        <a:latin typeface="Times New Roman" pitchFamily="18" charset="0"/>
                        <a:cs typeface="Times New Roman" pitchFamily="18" charset="0"/>
                      </a:endParaRPr>
                    </a:p>
                  </a:txBody>
                  <a:tcPr/>
                </a:tc>
                <a:tc>
                  <a:txBody>
                    <a:bodyPr/>
                    <a:lstStyle/>
                    <a:p>
                      <a:pPr algn="ctr"/>
                      <a:endParaRPr lang="en-US" sz="2400">
                        <a:latin typeface="Times New Roman" pitchFamily="18" charset="0"/>
                        <a:cs typeface="Times New Roman" pitchFamily="18" charset="0"/>
                      </a:endParaRPr>
                    </a:p>
                  </a:txBody>
                  <a:tcPr/>
                </a:tc>
                <a:tc>
                  <a:txBody>
                    <a:bodyPr/>
                    <a:lstStyle/>
                    <a:p>
                      <a:pPr algn="ctr"/>
                      <a:endParaRPr lang="en-US" sz="2400">
                        <a:latin typeface="Times New Roman" pitchFamily="18" charset="0"/>
                        <a:cs typeface="Times New Roman" pitchFamily="18" charset="0"/>
                      </a:endParaRPr>
                    </a:p>
                  </a:txBody>
                  <a:tcPr/>
                </a:tc>
              </a:tr>
              <a:tr h="478972">
                <a:tc>
                  <a:txBody>
                    <a:bodyPr/>
                    <a:lstStyle/>
                    <a:p>
                      <a:endParaRPr lang="en-US" sz="2400">
                        <a:latin typeface="Times New Roman" pitchFamily="18" charset="0"/>
                        <a:cs typeface="Times New Roman" pitchFamily="18" charset="0"/>
                      </a:endParaRPr>
                    </a:p>
                  </a:txBody>
                  <a:tcPr/>
                </a:tc>
                <a:tc>
                  <a:txBody>
                    <a:bodyPr/>
                    <a:lstStyle/>
                    <a:p>
                      <a:pPr algn="ctr"/>
                      <a:endParaRPr lang="en-US" sz="2400">
                        <a:latin typeface="Times New Roman" pitchFamily="18" charset="0"/>
                        <a:cs typeface="Times New Roman" pitchFamily="18" charset="0"/>
                      </a:endParaRPr>
                    </a:p>
                  </a:txBody>
                  <a:tcPr/>
                </a:tc>
                <a:tc>
                  <a:txBody>
                    <a:bodyPr/>
                    <a:lstStyle/>
                    <a:p>
                      <a:pPr algn="ctr"/>
                      <a:endParaRPr lang="en-US" sz="2400">
                        <a:latin typeface="Times New Roman" pitchFamily="18" charset="0"/>
                        <a:cs typeface="Times New Roman" pitchFamily="18" charset="0"/>
                      </a:endParaRPr>
                    </a:p>
                  </a:txBody>
                  <a:tcPr/>
                </a:tc>
                <a:tc>
                  <a:txBody>
                    <a:bodyPr/>
                    <a:lstStyle/>
                    <a:p>
                      <a:pPr algn="ctr"/>
                      <a:r>
                        <a:rPr lang="vi-VN" sz="2400" b="1" dirty="0" smtClean="0">
                          <a:latin typeface="Times New Roman" pitchFamily="18" charset="0"/>
                          <a:cs typeface="Times New Roman" pitchFamily="18" charset="0"/>
                        </a:rPr>
                        <a:t>T</a:t>
                      </a:r>
                      <a:endParaRPr lang="en-US" sz="2400" b="1" dirty="0">
                        <a:latin typeface="Times New Roman" pitchFamily="18" charset="0"/>
                        <a:cs typeface="Times New Roman" pitchFamily="18" charset="0"/>
                      </a:endParaRPr>
                    </a:p>
                  </a:txBody>
                  <a:tcPr>
                    <a:solidFill>
                      <a:srgbClr val="FFFF00"/>
                    </a:solidFill>
                  </a:tcPr>
                </a:tc>
                <a:tc>
                  <a:txBody>
                    <a:bodyPr/>
                    <a:lstStyle/>
                    <a:p>
                      <a:pPr algn="ctr"/>
                      <a:r>
                        <a:rPr lang="vi-VN" sz="2400" b="1" dirty="0" smtClean="0">
                          <a:latin typeface="Times New Roman" pitchFamily="18" charset="0"/>
                          <a:cs typeface="Times New Roman" pitchFamily="18" charset="0"/>
                        </a:rPr>
                        <a:t>Á</a:t>
                      </a:r>
                      <a:endParaRPr lang="en-US" sz="2400" b="1" dirty="0">
                        <a:latin typeface="Times New Roman" pitchFamily="18" charset="0"/>
                        <a:cs typeface="Times New Roman" pitchFamily="18" charset="0"/>
                      </a:endParaRPr>
                    </a:p>
                  </a:txBody>
                  <a:tcPr>
                    <a:solidFill>
                      <a:srgbClr val="FFFF00"/>
                    </a:solidFill>
                  </a:tcPr>
                </a:tc>
                <a:tc>
                  <a:txBody>
                    <a:bodyPr/>
                    <a:lstStyle/>
                    <a:p>
                      <a:pPr algn="ctr"/>
                      <a:r>
                        <a:rPr lang="vi-VN" sz="2400" b="1" dirty="0" smtClean="0">
                          <a:latin typeface="Times New Roman" pitchFamily="18" charset="0"/>
                          <a:cs typeface="Times New Roman" pitchFamily="18" charset="0"/>
                        </a:rPr>
                        <a:t>C</a:t>
                      </a:r>
                      <a:endParaRPr lang="en-US" sz="2400" b="1" dirty="0">
                        <a:latin typeface="Times New Roman" pitchFamily="18" charset="0"/>
                        <a:cs typeface="Times New Roman" pitchFamily="18" charset="0"/>
                      </a:endParaRPr>
                    </a:p>
                  </a:txBody>
                  <a:tcPr>
                    <a:solidFill>
                      <a:srgbClr val="FFFF00"/>
                    </a:solidFill>
                  </a:tcPr>
                </a:tc>
                <a:tc>
                  <a:txBody>
                    <a:bodyPr/>
                    <a:lstStyle/>
                    <a:p>
                      <a:pPr algn="ctr"/>
                      <a:r>
                        <a:rPr lang="vi-VN" sz="2400" b="1" dirty="0" smtClean="0">
                          <a:latin typeface="Times New Roman" pitchFamily="18" charset="0"/>
                          <a:cs typeface="Times New Roman" pitchFamily="18" charset="0"/>
                        </a:rPr>
                        <a:t>Đ</a:t>
                      </a:r>
                      <a:endParaRPr lang="en-US" sz="2400" b="1" dirty="0">
                        <a:latin typeface="Times New Roman" pitchFamily="18" charset="0"/>
                        <a:cs typeface="Times New Roman" pitchFamily="18" charset="0"/>
                      </a:endParaRPr>
                    </a:p>
                  </a:txBody>
                  <a:tcPr>
                    <a:solidFill>
                      <a:srgbClr val="FFFF00"/>
                    </a:solidFill>
                  </a:tcPr>
                </a:tc>
                <a:tc>
                  <a:txBody>
                    <a:bodyPr/>
                    <a:lstStyle/>
                    <a:p>
                      <a:pPr algn="ctr"/>
                      <a:r>
                        <a:rPr lang="vi-VN" sz="2400" b="1" dirty="0" smtClean="0">
                          <a:latin typeface="Times New Roman" pitchFamily="18" charset="0"/>
                          <a:cs typeface="Times New Roman" pitchFamily="18" charset="0"/>
                        </a:rPr>
                        <a:t>Ộ</a:t>
                      </a:r>
                      <a:endParaRPr lang="en-US" sz="2400" b="1" dirty="0">
                        <a:latin typeface="Times New Roman" pitchFamily="18" charset="0"/>
                        <a:cs typeface="Times New Roman" pitchFamily="18" charset="0"/>
                      </a:endParaRPr>
                    </a:p>
                  </a:txBody>
                  <a:tcPr>
                    <a:solidFill>
                      <a:srgbClr val="FFFF00"/>
                    </a:solidFill>
                  </a:tcPr>
                </a:tc>
                <a:tc>
                  <a:txBody>
                    <a:bodyPr/>
                    <a:lstStyle/>
                    <a:p>
                      <a:pPr algn="ctr"/>
                      <a:r>
                        <a:rPr lang="vi-VN" sz="2400" b="1" dirty="0" smtClean="0">
                          <a:latin typeface="Times New Roman" pitchFamily="18" charset="0"/>
                          <a:cs typeface="Times New Roman" pitchFamily="18" charset="0"/>
                        </a:rPr>
                        <a:t>N</a:t>
                      </a:r>
                      <a:endParaRPr lang="en-US" sz="2400" b="1" dirty="0">
                        <a:latin typeface="Times New Roman" pitchFamily="18" charset="0"/>
                        <a:cs typeface="Times New Roman" pitchFamily="18" charset="0"/>
                      </a:endParaRPr>
                    </a:p>
                  </a:txBody>
                  <a:tcPr>
                    <a:solidFill>
                      <a:srgbClr val="FFFF00"/>
                    </a:solidFill>
                  </a:tcPr>
                </a:tc>
                <a:tc>
                  <a:txBody>
                    <a:bodyPr/>
                    <a:lstStyle/>
                    <a:p>
                      <a:pPr algn="ctr"/>
                      <a:r>
                        <a:rPr lang="vi-VN" sz="2400" b="1" dirty="0" smtClean="0">
                          <a:latin typeface="Times New Roman" pitchFamily="18" charset="0"/>
                          <a:cs typeface="Times New Roman" pitchFamily="18" charset="0"/>
                        </a:rPr>
                        <a:t>G</a:t>
                      </a:r>
                      <a:endParaRPr lang="en-US" sz="2400" b="1" dirty="0">
                        <a:latin typeface="Times New Roman" pitchFamily="18" charset="0"/>
                        <a:cs typeface="Times New Roman" pitchFamily="18" charset="0"/>
                      </a:endParaRPr>
                    </a:p>
                  </a:txBody>
                  <a:tcPr>
                    <a:solidFill>
                      <a:srgbClr val="FFFF00"/>
                    </a:solidFill>
                  </a:tcPr>
                </a:tc>
                <a:tc>
                  <a:txBody>
                    <a:bodyPr/>
                    <a:lstStyle/>
                    <a:p>
                      <a:pPr algn="ctr"/>
                      <a:r>
                        <a:rPr lang="vi-VN" sz="2400" b="1" dirty="0" smtClean="0">
                          <a:solidFill>
                            <a:srgbClr val="FF0000"/>
                          </a:solidFill>
                          <a:latin typeface="Times New Roman" pitchFamily="18" charset="0"/>
                          <a:cs typeface="Times New Roman" pitchFamily="18" charset="0"/>
                        </a:rPr>
                        <a:t>T</a:t>
                      </a:r>
                      <a:endParaRPr lang="en-US" sz="2400" b="1" dirty="0">
                        <a:solidFill>
                          <a:srgbClr val="FF0000"/>
                        </a:solidFill>
                        <a:latin typeface="Times New Roman" pitchFamily="18" charset="0"/>
                        <a:cs typeface="Times New Roman" pitchFamily="18" charset="0"/>
                      </a:endParaRPr>
                    </a:p>
                  </a:txBody>
                  <a:tcPr>
                    <a:solidFill>
                      <a:schemeClr val="accent2">
                        <a:lumMod val="40000"/>
                        <a:lumOff val="60000"/>
                      </a:schemeClr>
                    </a:solidFill>
                  </a:tcPr>
                </a:tc>
                <a:tc>
                  <a:txBody>
                    <a:bodyPr/>
                    <a:lstStyle/>
                    <a:p>
                      <a:pPr algn="ctr"/>
                      <a:r>
                        <a:rPr lang="vi-VN" sz="2400" b="1" dirty="0" smtClean="0">
                          <a:latin typeface="Times New Roman" pitchFamily="18" charset="0"/>
                          <a:cs typeface="Times New Roman" pitchFamily="18" charset="0"/>
                        </a:rPr>
                        <a:t>I</a:t>
                      </a:r>
                      <a:endParaRPr lang="en-US" sz="2400" b="1" dirty="0">
                        <a:latin typeface="Times New Roman" pitchFamily="18" charset="0"/>
                        <a:cs typeface="Times New Roman" pitchFamily="18" charset="0"/>
                      </a:endParaRPr>
                    </a:p>
                  </a:txBody>
                  <a:tcPr>
                    <a:solidFill>
                      <a:srgbClr val="FFFF00"/>
                    </a:solidFill>
                  </a:tcPr>
                </a:tc>
                <a:tc>
                  <a:txBody>
                    <a:bodyPr/>
                    <a:lstStyle/>
                    <a:p>
                      <a:pPr algn="ctr"/>
                      <a:r>
                        <a:rPr lang="vi-VN" sz="2400" b="1" dirty="0" smtClean="0">
                          <a:latin typeface="Times New Roman" pitchFamily="18" charset="0"/>
                          <a:cs typeface="Times New Roman" pitchFamily="18" charset="0"/>
                        </a:rPr>
                        <a:t>Ê</a:t>
                      </a:r>
                      <a:endParaRPr lang="en-US" sz="2400" b="1" dirty="0">
                        <a:latin typeface="Times New Roman" pitchFamily="18" charset="0"/>
                        <a:cs typeface="Times New Roman" pitchFamily="18" charset="0"/>
                      </a:endParaRPr>
                    </a:p>
                  </a:txBody>
                  <a:tcPr>
                    <a:solidFill>
                      <a:srgbClr val="FFFF00"/>
                    </a:solidFill>
                  </a:tcPr>
                </a:tc>
                <a:tc>
                  <a:txBody>
                    <a:bodyPr/>
                    <a:lstStyle/>
                    <a:p>
                      <a:pPr algn="ctr"/>
                      <a:r>
                        <a:rPr lang="vi-VN" sz="2400" b="1" dirty="0" smtClean="0">
                          <a:latin typeface="Times New Roman" pitchFamily="18" charset="0"/>
                          <a:cs typeface="Times New Roman" pitchFamily="18" charset="0"/>
                        </a:rPr>
                        <a:t>U</a:t>
                      </a:r>
                      <a:endParaRPr lang="en-US" sz="2400" b="1" dirty="0">
                        <a:latin typeface="Times New Roman" pitchFamily="18" charset="0"/>
                        <a:cs typeface="Times New Roman" pitchFamily="18" charset="0"/>
                      </a:endParaRPr>
                    </a:p>
                  </a:txBody>
                  <a:tcPr>
                    <a:solidFill>
                      <a:srgbClr val="FFFF00"/>
                    </a:solidFill>
                  </a:tcPr>
                </a:tc>
                <a:tc>
                  <a:txBody>
                    <a:bodyPr/>
                    <a:lstStyle/>
                    <a:p>
                      <a:pPr algn="ctr"/>
                      <a:r>
                        <a:rPr lang="vi-VN" sz="2400" b="1" dirty="0" smtClean="0">
                          <a:latin typeface="Times New Roman" pitchFamily="18" charset="0"/>
                          <a:cs typeface="Times New Roman" pitchFamily="18" charset="0"/>
                        </a:rPr>
                        <a:t>C</a:t>
                      </a:r>
                      <a:endParaRPr lang="en-US" sz="2400" b="1" dirty="0">
                        <a:latin typeface="Times New Roman" pitchFamily="18" charset="0"/>
                        <a:cs typeface="Times New Roman" pitchFamily="18" charset="0"/>
                      </a:endParaRPr>
                    </a:p>
                  </a:txBody>
                  <a:tcPr>
                    <a:solidFill>
                      <a:srgbClr val="FFFF00"/>
                    </a:solidFill>
                  </a:tcPr>
                </a:tc>
                <a:tc>
                  <a:txBody>
                    <a:bodyPr/>
                    <a:lstStyle/>
                    <a:p>
                      <a:pPr algn="ctr"/>
                      <a:r>
                        <a:rPr lang="vi-VN" sz="2400" b="1" dirty="0" smtClean="0">
                          <a:latin typeface="Times New Roman" pitchFamily="18" charset="0"/>
                          <a:cs typeface="Times New Roman" pitchFamily="18" charset="0"/>
                        </a:rPr>
                        <a:t>Ự</a:t>
                      </a:r>
                      <a:endParaRPr lang="en-US" sz="2400" b="1" dirty="0">
                        <a:latin typeface="Times New Roman" pitchFamily="18" charset="0"/>
                        <a:cs typeface="Times New Roman" pitchFamily="18" charset="0"/>
                      </a:endParaRPr>
                    </a:p>
                  </a:txBody>
                  <a:tcPr>
                    <a:solidFill>
                      <a:srgbClr val="FFFF00"/>
                    </a:solidFill>
                  </a:tcPr>
                </a:tc>
                <a:tc>
                  <a:txBody>
                    <a:bodyPr/>
                    <a:lstStyle/>
                    <a:p>
                      <a:pPr algn="ctr"/>
                      <a:r>
                        <a:rPr lang="vi-VN" sz="2400" b="1" dirty="0" smtClean="0">
                          <a:latin typeface="Times New Roman" pitchFamily="18" charset="0"/>
                          <a:cs typeface="Times New Roman" pitchFamily="18" charset="0"/>
                        </a:rPr>
                        <a:t>C</a:t>
                      </a:r>
                      <a:endParaRPr lang="en-US" sz="2400" b="1" dirty="0">
                        <a:latin typeface="Times New Roman" pitchFamily="18" charset="0"/>
                        <a:cs typeface="Times New Roman" pitchFamily="18" charset="0"/>
                      </a:endParaRPr>
                    </a:p>
                  </a:txBody>
                  <a:tcPr>
                    <a:solidFill>
                      <a:srgbClr val="FFFF00"/>
                    </a:solidFill>
                  </a:tcPr>
                </a:tc>
                <a:tc>
                  <a:txBody>
                    <a:bodyPr/>
                    <a:lstStyle/>
                    <a:p>
                      <a:pPr algn="ctr"/>
                      <a:endParaRPr lang="en-US" sz="2400" dirty="0">
                        <a:latin typeface="Times New Roman" pitchFamily="18" charset="0"/>
                        <a:cs typeface="Times New Roman" pitchFamily="18" charset="0"/>
                      </a:endParaRPr>
                    </a:p>
                  </a:txBody>
                  <a:tcPr/>
                </a:tc>
              </a:tr>
              <a:tr h="478972">
                <a:tc>
                  <a:txBody>
                    <a:bodyPr/>
                    <a:lstStyle/>
                    <a:p>
                      <a:endParaRPr lang="en-US" sz="2400" dirty="0">
                        <a:latin typeface="Times New Roman" pitchFamily="18" charset="0"/>
                        <a:cs typeface="Times New Roman" pitchFamily="18" charset="0"/>
                      </a:endParaRPr>
                    </a:p>
                  </a:txBody>
                  <a:tcPr/>
                </a:tc>
                <a:tc>
                  <a:txBody>
                    <a:bodyPr/>
                    <a:lstStyle/>
                    <a:p>
                      <a:pPr algn="ctr"/>
                      <a:endParaRPr lang="en-US" sz="2400" dirty="0">
                        <a:latin typeface="Times New Roman" pitchFamily="18" charset="0"/>
                        <a:cs typeface="Times New Roman" pitchFamily="18" charset="0"/>
                      </a:endParaRPr>
                    </a:p>
                  </a:txBody>
                  <a:tcPr/>
                </a:tc>
                <a:tc>
                  <a:txBody>
                    <a:bodyPr/>
                    <a:lstStyle/>
                    <a:p>
                      <a:pPr algn="ctr"/>
                      <a:endParaRPr lang="en-US" sz="2400" dirty="0">
                        <a:latin typeface="Times New Roman" pitchFamily="18" charset="0"/>
                        <a:cs typeface="Times New Roman" pitchFamily="18" charset="0"/>
                      </a:endParaRPr>
                    </a:p>
                  </a:txBody>
                  <a:tcPr/>
                </a:tc>
                <a:tc>
                  <a:txBody>
                    <a:bodyPr/>
                    <a:lstStyle/>
                    <a:p>
                      <a:pPr algn="ctr"/>
                      <a:r>
                        <a:rPr lang="vi-VN" sz="2400" b="1" dirty="0" smtClean="0">
                          <a:latin typeface="Times New Roman" pitchFamily="18" charset="0"/>
                          <a:cs typeface="Times New Roman" pitchFamily="18" charset="0"/>
                        </a:rPr>
                        <a:t>V</a:t>
                      </a:r>
                      <a:endParaRPr lang="en-US" sz="2400" b="1" dirty="0">
                        <a:latin typeface="Times New Roman" pitchFamily="18" charset="0"/>
                        <a:cs typeface="Times New Roman" pitchFamily="18" charset="0"/>
                      </a:endParaRPr>
                    </a:p>
                  </a:txBody>
                  <a:tcPr>
                    <a:solidFill>
                      <a:srgbClr val="FFFF00"/>
                    </a:solidFill>
                  </a:tcPr>
                </a:tc>
                <a:tc>
                  <a:txBody>
                    <a:bodyPr/>
                    <a:lstStyle/>
                    <a:p>
                      <a:pPr algn="ctr"/>
                      <a:r>
                        <a:rPr lang="vi-VN" sz="2400" b="1" dirty="0" smtClean="0">
                          <a:latin typeface="Times New Roman" pitchFamily="18" charset="0"/>
                          <a:cs typeface="Times New Roman" pitchFamily="18" charset="0"/>
                        </a:rPr>
                        <a:t>Ệ</a:t>
                      </a:r>
                      <a:endParaRPr lang="en-US" sz="2400" b="1" dirty="0">
                        <a:latin typeface="Times New Roman" pitchFamily="18" charset="0"/>
                        <a:cs typeface="Times New Roman" pitchFamily="18" charset="0"/>
                      </a:endParaRPr>
                    </a:p>
                  </a:txBody>
                  <a:tcPr>
                    <a:solidFill>
                      <a:srgbClr val="FFFF00"/>
                    </a:solidFill>
                  </a:tcPr>
                </a:tc>
                <a:tc>
                  <a:txBody>
                    <a:bodyPr/>
                    <a:lstStyle/>
                    <a:p>
                      <a:pPr algn="ctr"/>
                      <a:r>
                        <a:rPr lang="vi-VN" sz="2400" b="1" dirty="0" smtClean="0">
                          <a:latin typeface="Times New Roman" pitchFamily="18" charset="0"/>
                          <a:cs typeface="Times New Roman" pitchFamily="18" charset="0"/>
                        </a:rPr>
                        <a:t>T</a:t>
                      </a:r>
                      <a:endParaRPr lang="en-US" sz="2400" b="1" dirty="0">
                        <a:latin typeface="Times New Roman" pitchFamily="18" charset="0"/>
                        <a:cs typeface="Times New Roman" pitchFamily="18" charset="0"/>
                      </a:endParaRPr>
                    </a:p>
                  </a:txBody>
                  <a:tcPr>
                    <a:solidFill>
                      <a:srgbClr val="FFFF00"/>
                    </a:solidFill>
                  </a:tcPr>
                </a:tc>
                <a:tc>
                  <a:txBody>
                    <a:bodyPr/>
                    <a:lstStyle/>
                    <a:p>
                      <a:pPr algn="ctr"/>
                      <a:r>
                        <a:rPr lang="vi-VN" sz="2400" b="1" dirty="0" smtClean="0">
                          <a:latin typeface="Times New Roman" pitchFamily="18" charset="0"/>
                          <a:cs typeface="Times New Roman" pitchFamily="18" charset="0"/>
                        </a:rPr>
                        <a:t>I</a:t>
                      </a:r>
                      <a:endParaRPr lang="en-US" sz="2400" b="1" dirty="0">
                        <a:latin typeface="Times New Roman" pitchFamily="18" charset="0"/>
                        <a:cs typeface="Times New Roman" pitchFamily="18" charset="0"/>
                      </a:endParaRPr>
                    </a:p>
                  </a:txBody>
                  <a:tcPr>
                    <a:solidFill>
                      <a:srgbClr val="FFFF00"/>
                    </a:solidFill>
                  </a:tcPr>
                </a:tc>
                <a:tc>
                  <a:txBody>
                    <a:bodyPr/>
                    <a:lstStyle/>
                    <a:p>
                      <a:pPr algn="ctr"/>
                      <a:r>
                        <a:rPr lang="vi-VN" sz="2400" b="1" dirty="0" smtClean="0">
                          <a:latin typeface="Times New Roman" pitchFamily="18" charset="0"/>
                          <a:cs typeface="Times New Roman" pitchFamily="18" charset="0"/>
                        </a:rPr>
                        <a:t>N</a:t>
                      </a:r>
                      <a:endParaRPr lang="en-US" sz="2400" b="1" dirty="0">
                        <a:latin typeface="Times New Roman" pitchFamily="18" charset="0"/>
                        <a:cs typeface="Times New Roman" pitchFamily="18" charset="0"/>
                      </a:endParaRPr>
                    </a:p>
                  </a:txBody>
                  <a:tcPr>
                    <a:solidFill>
                      <a:srgbClr val="FFFF00"/>
                    </a:solidFill>
                  </a:tcPr>
                </a:tc>
                <a:tc>
                  <a:txBody>
                    <a:bodyPr/>
                    <a:lstStyle/>
                    <a:p>
                      <a:pPr algn="ctr"/>
                      <a:r>
                        <a:rPr lang="vi-VN" sz="2400" b="1" dirty="0" smtClean="0">
                          <a:latin typeface="Times New Roman" pitchFamily="18" charset="0"/>
                          <a:cs typeface="Times New Roman" pitchFamily="18" charset="0"/>
                        </a:rPr>
                        <a:t>H</a:t>
                      </a:r>
                      <a:endParaRPr lang="en-US" sz="2400" b="1" dirty="0">
                        <a:latin typeface="Times New Roman" pitchFamily="18" charset="0"/>
                        <a:cs typeface="Times New Roman" pitchFamily="18" charset="0"/>
                      </a:endParaRPr>
                    </a:p>
                  </a:txBody>
                  <a:tcPr>
                    <a:solidFill>
                      <a:srgbClr val="FFFF00"/>
                    </a:solidFill>
                  </a:tcPr>
                </a:tc>
                <a:tc>
                  <a:txBody>
                    <a:bodyPr/>
                    <a:lstStyle/>
                    <a:p>
                      <a:pPr algn="ctr"/>
                      <a:r>
                        <a:rPr lang="vi-VN" sz="2400" b="1" dirty="0" smtClean="0">
                          <a:latin typeface="Times New Roman" pitchFamily="18" charset="0"/>
                          <a:cs typeface="Times New Roman" pitchFamily="18" charset="0"/>
                        </a:rPr>
                        <a:t>N</a:t>
                      </a:r>
                    </a:p>
                  </a:txBody>
                  <a:tcPr>
                    <a:solidFill>
                      <a:srgbClr val="FFFF00"/>
                    </a:solidFill>
                  </a:tcPr>
                </a:tc>
                <a:tc>
                  <a:txBody>
                    <a:bodyPr/>
                    <a:lstStyle/>
                    <a:p>
                      <a:pPr algn="ctr"/>
                      <a:r>
                        <a:rPr lang="vi-VN" sz="2400" b="1" dirty="0" smtClean="0">
                          <a:solidFill>
                            <a:srgbClr val="FF0000"/>
                          </a:solidFill>
                          <a:latin typeface="Times New Roman" pitchFamily="18" charset="0"/>
                          <a:cs typeface="Times New Roman" pitchFamily="18" charset="0"/>
                        </a:rPr>
                        <a:t>H</a:t>
                      </a:r>
                      <a:endParaRPr lang="en-US" sz="2400" b="1" dirty="0">
                        <a:solidFill>
                          <a:srgbClr val="FF0000"/>
                        </a:solidFill>
                        <a:latin typeface="Times New Roman" pitchFamily="18" charset="0"/>
                        <a:cs typeface="Times New Roman" pitchFamily="18" charset="0"/>
                      </a:endParaRPr>
                    </a:p>
                  </a:txBody>
                  <a:tcPr>
                    <a:solidFill>
                      <a:schemeClr val="accent2">
                        <a:lumMod val="40000"/>
                        <a:lumOff val="60000"/>
                      </a:schemeClr>
                    </a:solidFill>
                  </a:tcPr>
                </a:tc>
                <a:tc>
                  <a:txBody>
                    <a:bodyPr/>
                    <a:lstStyle/>
                    <a:p>
                      <a:pPr algn="ctr"/>
                      <a:r>
                        <a:rPr lang="vi-VN" sz="2400" b="1" dirty="0" smtClean="0">
                          <a:latin typeface="Times New Roman" pitchFamily="18" charset="0"/>
                          <a:cs typeface="Times New Roman" pitchFamily="18" charset="0"/>
                        </a:rPr>
                        <a:t>Â</a:t>
                      </a:r>
                      <a:endParaRPr lang="en-US" sz="2400" b="1" dirty="0">
                        <a:latin typeface="Times New Roman" pitchFamily="18" charset="0"/>
                        <a:cs typeface="Times New Roman" pitchFamily="18" charset="0"/>
                      </a:endParaRPr>
                    </a:p>
                  </a:txBody>
                  <a:tcPr>
                    <a:solidFill>
                      <a:srgbClr val="FFFF00"/>
                    </a:solidFill>
                  </a:tcPr>
                </a:tc>
                <a:tc>
                  <a:txBody>
                    <a:bodyPr/>
                    <a:lstStyle/>
                    <a:p>
                      <a:pPr algn="ctr"/>
                      <a:r>
                        <a:rPr lang="vi-VN" sz="2400" b="1" dirty="0" smtClean="0">
                          <a:latin typeface="Times New Roman" pitchFamily="18" charset="0"/>
                          <a:cs typeface="Times New Roman" pitchFamily="18" charset="0"/>
                        </a:rPr>
                        <a:t>N</a:t>
                      </a:r>
                      <a:endParaRPr lang="en-US" sz="2400" b="1" dirty="0">
                        <a:latin typeface="Times New Roman" pitchFamily="18" charset="0"/>
                        <a:cs typeface="Times New Roman" pitchFamily="18" charset="0"/>
                      </a:endParaRPr>
                    </a:p>
                  </a:txBody>
                  <a:tcPr>
                    <a:solidFill>
                      <a:srgbClr val="FFFF00"/>
                    </a:solidFill>
                  </a:tcPr>
                </a:tc>
                <a:tc>
                  <a:txBody>
                    <a:bodyPr/>
                    <a:lstStyle/>
                    <a:p>
                      <a:pPr algn="ctr"/>
                      <a:r>
                        <a:rPr lang="vi-VN" sz="2400" b="1" dirty="0" smtClean="0">
                          <a:latin typeface="Times New Roman" pitchFamily="18" charset="0"/>
                          <a:cs typeface="Times New Roman" pitchFamily="18" charset="0"/>
                        </a:rPr>
                        <a:t>T</a:t>
                      </a:r>
                      <a:endParaRPr lang="en-US" sz="2400" b="1" dirty="0">
                        <a:latin typeface="Times New Roman" pitchFamily="18" charset="0"/>
                        <a:cs typeface="Times New Roman" pitchFamily="18" charset="0"/>
                      </a:endParaRPr>
                    </a:p>
                  </a:txBody>
                  <a:tcPr>
                    <a:solidFill>
                      <a:srgbClr val="FFFF00"/>
                    </a:solidFill>
                  </a:tcPr>
                </a:tc>
                <a:tc>
                  <a:txBody>
                    <a:bodyPr/>
                    <a:lstStyle/>
                    <a:p>
                      <a:pPr algn="ctr"/>
                      <a:r>
                        <a:rPr lang="vi-VN" sz="2400" b="1" dirty="0" smtClean="0">
                          <a:latin typeface="Times New Roman" pitchFamily="18" charset="0"/>
                          <a:cs typeface="Times New Roman" pitchFamily="18" charset="0"/>
                        </a:rPr>
                        <a:t>Ạ</a:t>
                      </a:r>
                      <a:endParaRPr lang="en-US" sz="2400" b="1" dirty="0">
                        <a:latin typeface="Times New Roman" pitchFamily="18" charset="0"/>
                        <a:cs typeface="Times New Roman" pitchFamily="18" charset="0"/>
                      </a:endParaRPr>
                    </a:p>
                  </a:txBody>
                  <a:tcPr>
                    <a:solidFill>
                      <a:srgbClr val="FFFF00"/>
                    </a:solidFill>
                  </a:tcPr>
                </a:tc>
                <a:tc>
                  <a:txBody>
                    <a:bodyPr/>
                    <a:lstStyle/>
                    <a:p>
                      <a:pPr algn="ctr"/>
                      <a:r>
                        <a:rPr lang="vi-VN" sz="2400" b="1" dirty="0" smtClean="0">
                          <a:latin typeface="Times New Roman" pitchFamily="18" charset="0"/>
                          <a:cs typeface="Times New Roman" pitchFamily="18" charset="0"/>
                        </a:rPr>
                        <a:t>O</a:t>
                      </a:r>
                      <a:endParaRPr lang="en-US" sz="2400" b="1" dirty="0">
                        <a:latin typeface="Times New Roman" pitchFamily="18" charset="0"/>
                        <a:cs typeface="Times New Roman" pitchFamily="18" charset="0"/>
                      </a:endParaRPr>
                    </a:p>
                  </a:txBody>
                  <a:tcPr>
                    <a:solidFill>
                      <a:srgbClr val="FFFF00"/>
                    </a:solidFill>
                  </a:tcPr>
                </a:tc>
                <a:tc>
                  <a:txBody>
                    <a:bodyPr/>
                    <a:lstStyle/>
                    <a:p>
                      <a:pPr algn="ctr"/>
                      <a:endParaRPr lang="en-US" sz="2400">
                        <a:latin typeface="Times New Roman" pitchFamily="18" charset="0"/>
                        <a:cs typeface="Times New Roman" pitchFamily="18" charset="0"/>
                      </a:endParaRPr>
                    </a:p>
                  </a:txBody>
                  <a:tcPr/>
                </a:tc>
                <a:tc>
                  <a:txBody>
                    <a:bodyPr/>
                    <a:lstStyle/>
                    <a:p>
                      <a:pPr algn="ctr"/>
                      <a:endParaRPr lang="en-US" sz="2400" dirty="0">
                        <a:latin typeface="Times New Roman" pitchFamily="18" charset="0"/>
                        <a:cs typeface="Times New Roman" pitchFamily="18" charset="0"/>
                      </a:endParaRPr>
                    </a:p>
                  </a:txBody>
                  <a:tcPr/>
                </a:tc>
              </a:tr>
              <a:tr h="478972">
                <a:tc>
                  <a:txBody>
                    <a:bodyPr/>
                    <a:lstStyle/>
                    <a:p>
                      <a:endParaRPr lang="en-US" sz="2400" dirty="0">
                        <a:latin typeface="Times New Roman" pitchFamily="18" charset="0"/>
                        <a:cs typeface="Times New Roman" pitchFamily="18" charset="0"/>
                      </a:endParaRPr>
                    </a:p>
                  </a:txBody>
                  <a:tcPr/>
                </a:tc>
                <a:tc>
                  <a:txBody>
                    <a:bodyPr/>
                    <a:lstStyle/>
                    <a:p>
                      <a:pPr algn="ctr"/>
                      <a:endParaRPr lang="en-US" sz="2400" dirty="0">
                        <a:latin typeface="Times New Roman" pitchFamily="18" charset="0"/>
                        <a:cs typeface="Times New Roman" pitchFamily="18" charset="0"/>
                      </a:endParaRPr>
                    </a:p>
                  </a:txBody>
                  <a:tcPr/>
                </a:tc>
                <a:tc>
                  <a:txBody>
                    <a:bodyPr/>
                    <a:lstStyle/>
                    <a:p>
                      <a:pPr algn="ctr"/>
                      <a:endParaRPr lang="en-US" sz="2400" dirty="0">
                        <a:latin typeface="Times New Roman" pitchFamily="18" charset="0"/>
                        <a:cs typeface="Times New Roman" pitchFamily="18" charset="0"/>
                      </a:endParaRPr>
                    </a:p>
                  </a:txBody>
                  <a:tcPr/>
                </a:tc>
                <a:tc>
                  <a:txBody>
                    <a:bodyPr/>
                    <a:lstStyle/>
                    <a:p>
                      <a:pPr algn="ctr"/>
                      <a:r>
                        <a:rPr lang="vi-VN" sz="2400" b="1" dirty="0" smtClean="0">
                          <a:latin typeface="Times New Roman" pitchFamily="18" charset="0"/>
                          <a:cs typeface="Times New Roman" pitchFamily="18" charset="0"/>
                        </a:rPr>
                        <a:t>N</a:t>
                      </a:r>
                      <a:endParaRPr lang="en-US" sz="2400" b="1" dirty="0">
                        <a:latin typeface="Times New Roman" pitchFamily="18" charset="0"/>
                        <a:cs typeface="Times New Roman" pitchFamily="18" charset="0"/>
                      </a:endParaRPr>
                    </a:p>
                  </a:txBody>
                  <a:tcPr>
                    <a:solidFill>
                      <a:srgbClr val="FFFF00"/>
                    </a:solidFill>
                  </a:tcPr>
                </a:tc>
                <a:tc>
                  <a:txBody>
                    <a:bodyPr/>
                    <a:lstStyle/>
                    <a:p>
                      <a:pPr algn="ctr"/>
                      <a:r>
                        <a:rPr lang="vi-VN" sz="2400" b="1" dirty="0" smtClean="0">
                          <a:latin typeface="Times New Roman" pitchFamily="18" charset="0"/>
                          <a:cs typeface="Times New Roman" pitchFamily="18" charset="0"/>
                        </a:rPr>
                        <a:t>G</a:t>
                      </a:r>
                      <a:endParaRPr lang="en-US" sz="2400" b="1" dirty="0">
                        <a:latin typeface="Times New Roman" pitchFamily="18" charset="0"/>
                        <a:cs typeface="Times New Roman" pitchFamily="18" charset="0"/>
                      </a:endParaRPr>
                    </a:p>
                  </a:txBody>
                  <a:tcPr>
                    <a:solidFill>
                      <a:srgbClr val="FFFF00"/>
                    </a:solidFill>
                  </a:tcPr>
                </a:tc>
                <a:tc>
                  <a:txBody>
                    <a:bodyPr/>
                    <a:lstStyle/>
                    <a:p>
                      <a:pPr algn="ctr"/>
                      <a:r>
                        <a:rPr lang="vi-VN" sz="2400" b="1" dirty="0" smtClean="0">
                          <a:latin typeface="Times New Roman" pitchFamily="18" charset="0"/>
                          <a:cs typeface="Times New Roman" pitchFamily="18" charset="0"/>
                        </a:rPr>
                        <a:t>H</a:t>
                      </a:r>
                      <a:endParaRPr lang="en-US" sz="2400" b="1" dirty="0">
                        <a:latin typeface="Times New Roman" pitchFamily="18" charset="0"/>
                        <a:cs typeface="Times New Roman" pitchFamily="18" charset="0"/>
                      </a:endParaRPr>
                    </a:p>
                  </a:txBody>
                  <a:tcPr>
                    <a:solidFill>
                      <a:srgbClr val="FFFF00"/>
                    </a:solidFill>
                  </a:tcPr>
                </a:tc>
                <a:tc>
                  <a:txBody>
                    <a:bodyPr/>
                    <a:lstStyle/>
                    <a:p>
                      <a:pPr algn="ctr"/>
                      <a:r>
                        <a:rPr lang="vi-VN" sz="2400" b="1" dirty="0" smtClean="0">
                          <a:latin typeface="Times New Roman" pitchFamily="18" charset="0"/>
                          <a:cs typeface="Times New Roman" pitchFamily="18" charset="0"/>
                        </a:rPr>
                        <a:t>I</a:t>
                      </a:r>
                      <a:endParaRPr lang="en-US" sz="2400" b="1" dirty="0">
                        <a:latin typeface="Times New Roman" pitchFamily="18" charset="0"/>
                        <a:cs typeface="Times New Roman" pitchFamily="18" charset="0"/>
                      </a:endParaRPr>
                    </a:p>
                  </a:txBody>
                  <a:tcPr>
                    <a:solidFill>
                      <a:srgbClr val="FFFF00"/>
                    </a:solidFill>
                  </a:tcPr>
                </a:tc>
                <a:tc>
                  <a:txBody>
                    <a:bodyPr/>
                    <a:lstStyle/>
                    <a:p>
                      <a:pPr algn="ctr"/>
                      <a:r>
                        <a:rPr lang="vi-VN" sz="2400" b="1" dirty="0" smtClean="0">
                          <a:latin typeface="Times New Roman" pitchFamily="18" charset="0"/>
                          <a:cs typeface="Times New Roman" pitchFamily="18" charset="0"/>
                        </a:rPr>
                        <a:t>Ê</a:t>
                      </a:r>
                      <a:endParaRPr lang="en-US" sz="2400" b="1" dirty="0">
                        <a:latin typeface="Times New Roman" pitchFamily="18" charset="0"/>
                        <a:cs typeface="Times New Roman" pitchFamily="18" charset="0"/>
                      </a:endParaRPr>
                    </a:p>
                  </a:txBody>
                  <a:tcPr>
                    <a:solidFill>
                      <a:srgbClr val="FFFF00"/>
                    </a:solidFill>
                  </a:tcPr>
                </a:tc>
                <a:tc>
                  <a:txBody>
                    <a:bodyPr/>
                    <a:lstStyle/>
                    <a:p>
                      <a:pPr algn="ctr"/>
                      <a:r>
                        <a:rPr lang="vi-VN" sz="2400" b="1" dirty="0" smtClean="0">
                          <a:latin typeface="Times New Roman" pitchFamily="18" charset="0"/>
                          <a:cs typeface="Times New Roman" pitchFamily="18" charset="0"/>
                        </a:rPr>
                        <a:t>N</a:t>
                      </a:r>
                      <a:endParaRPr lang="en-US" sz="2400" b="1" dirty="0">
                        <a:latin typeface="Times New Roman" pitchFamily="18" charset="0"/>
                        <a:cs typeface="Times New Roman" pitchFamily="18" charset="0"/>
                      </a:endParaRPr>
                    </a:p>
                  </a:txBody>
                  <a:tcPr>
                    <a:solidFill>
                      <a:srgbClr val="FFFF00"/>
                    </a:solidFill>
                  </a:tcPr>
                </a:tc>
                <a:tc>
                  <a:txBody>
                    <a:bodyPr/>
                    <a:lstStyle/>
                    <a:p>
                      <a:pPr algn="ctr"/>
                      <a:r>
                        <a:rPr lang="vi-VN" sz="2400" b="1" dirty="0" smtClean="0">
                          <a:latin typeface="Times New Roman" pitchFamily="18" charset="0"/>
                          <a:cs typeface="Times New Roman" pitchFamily="18" charset="0"/>
                        </a:rPr>
                        <a:t>C</a:t>
                      </a:r>
                      <a:endParaRPr lang="en-US" sz="2400" b="1" dirty="0">
                        <a:latin typeface="Times New Roman" pitchFamily="18" charset="0"/>
                        <a:cs typeface="Times New Roman" pitchFamily="18" charset="0"/>
                      </a:endParaRPr>
                    </a:p>
                  </a:txBody>
                  <a:tcPr>
                    <a:solidFill>
                      <a:srgbClr val="FFFF00"/>
                    </a:solidFill>
                  </a:tcPr>
                </a:tc>
                <a:tc>
                  <a:txBody>
                    <a:bodyPr/>
                    <a:lstStyle/>
                    <a:p>
                      <a:pPr algn="ctr"/>
                      <a:r>
                        <a:rPr lang="vi-VN" sz="2400" b="1" dirty="0" smtClean="0">
                          <a:solidFill>
                            <a:srgbClr val="FF0000"/>
                          </a:solidFill>
                          <a:latin typeface="Times New Roman" pitchFamily="18" charset="0"/>
                          <a:cs typeface="Times New Roman" pitchFamily="18" charset="0"/>
                        </a:rPr>
                        <a:t>Ứ</a:t>
                      </a:r>
                      <a:endParaRPr lang="en-US" sz="2400" b="1" dirty="0">
                        <a:solidFill>
                          <a:srgbClr val="FF0000"/>
                        </a:solidFill>
                        <a:latin typeface="Times New Roman" pitchFamily="18" charset="0"/>
                        <a:cs typeface="Times New Roman" pitchFamily="18" charset="0"/>
                      </a:endParaRPr>
                    </a:p>
                  </a:txBody>
                  <a:tcPr>
                    <a:solidFill>
                      <a:schemeClr val="accent2">
                        <a:lumMod val="40000"/>
                        <a:lumOff val="60000"/>
                      </a:schemeClr>
                    </a:solidFill>
                  </a:tcPr>
                </a:tc>
                <a:tc>
                  <a:txBody>
                    <a:bodyPr/>
                    <a:lstStyle/>
                    <a:p>
                      <a:pPr algn="ctr"/>
                      <a:r>
                        <a:rPr lang="vi-VN" sz="2400" b="1" dirty="0" smtClean="0">
                          <a:latin typeface="Times New Roman" pitchFamily="18" charset="0"/>
                          <a:cs typeface="Times New Roman" pitchFamily="18" charset="0"/>
                        </a:rPr>
                        <a:t>U</a:t>
                      </a:r>
                      <a:endParaRPr lang="en-US" sz="2400" b="1" dirty="0">
                        <a:latin typeface="Times New Roman" pitchFamily="18" charset="0"/>
                        <a:cs typeface="Times New Roman" pitchFamily="18" charset="0"/>
                      </a:endParaRPr>
                    </a:p>
                  </a:txBody>
                  <a:tcPr>
                    <a:solidFill>
                      <a:srgbClr val="FFFF00"/>
                    </a:solidFill>
                  </a:tcPr>
                </a:tc>
                <a:tc>
                  <a:txBody>
                    <a:bodyPr/>
                    <a:lstStyle/>
                    <a:p>
                      <a:pPr algn="ctr"/>
                      <a:endParaRPr lang="en-US" sz="2400" dirty="0">
                        <a:latin typeface="Times New Roman" pitchFamily="18" charset="0"/>
                        <a:cs typeface="Times New Roman" pitchFamily="18" charset="0"/>
                      </a:endParaRPr>
                    </a:p>
                  </a:txBody>
                  <a:tcPr/>
                </a:tc>
                <a:tc>
                  <a:txBody>
                    <a:bodyPr/>
                    <a:lstStyle/>
                    <a:p>
                      <a:pPr algn="ctr"/>
                      <a:endParaRPr lang="en-US" sz="2400" dirty="0">
                        <a:latin typeface="Times New Roman" pitchFamily="18" charset="0"/>
                        <a:cs typeface="Times New Roman" pitchFamily="18" charset="0"/>
                      </a:endParaRPr>
                    </a:p>
                  </a:txBody>
                  <a:tcPr/>
                </a:tc>
                <a:tc>
                  <a:txBody>
                    <a:bodyPr/>
                    <a:lstStyle/>
                    <a:p>
                      <a:pPr algn="ctr"/>
                      <a:endParaRPr lang="en-US" sz="2400" dirty="0">
                        <a:latin typeface="Times New Roman" pitchFamily="18" charset="0"/>
                        <a:cs typeface="Times New Roman" pitchFamily="18" charset="0"/>
                      </a:endParaRPr>
                    </a:p>
                  </a:txBody>
                  <a:tcPr/>
                </a:tc>
                <a:tc>
                  <a:txBody>
                    <a:bodyPr/>
                    <a:lstStyle/>
                    <a:p>
                      <a:pPr algn="ctr"/>
                      <a:endParaRPr lang="en-US" sz="2400" dirty="0">
                        <a:latin typeface="Times New Roman" pitchFamily="18" charset="0"/>
                        <a:cs typeface="Times New Roman" pitchFamily="18" charset="0"/>
                      </a:endParaRPr>
                    </a:p>
                  </a:txBody>
                  <a:tcPr/>
                </a:tc>
                <a:tc>
                  <a:txBody>
                    <a:bodyPr/>
                    <a:lstStyle/>
                    <a:p>
                      <a:pPr algn="ctr"/>
                      <a:endParaRPr lang="en-US" sz="2400" dirty="0">
                        <a:latin typeface="Times New Roman" pitchFamily="18" charset="0"/>
                        <a:cs typeface="Times New Roman" pitchFamily="18" charset="0"/>
                      </a:endParaRPr>
                    </a:p>
                  </a:txBody>
                  <a:tcPr/>
                </a:tc>
                <a:tc>
                  <a:txBody>
                    <a:bodyPr/>
                    <a:lstStyle/>
                    <a:p>
                      <a:pPr algn="ctr"/>
                      <a:endParaRPr lang="en-US" sz="2400">
                        <a:latin typeface="Times New Roman" pitchFamily="18" charset="0"/>
                        <a:cs typeface="Times New Roman" pitchFamily="18" charset="0"/>
                      </a:endParaRPr>
                    </a:p>
                  </a:txBody>
                  <a:tcPr/>
                </a:tc>
              </a:tr>
              <a:tr h="478972">
                <a:tc>
                  <a:txBody>
                    <a:bodyPr/>
                    <a:lstStyle/>
                    <a:p>
                      <a:endParaRPr lang="en-US" sz="2400" dirty="0">
                        <a:latin typeface="Times New Roman" pitchFamily="18" charset="0"/>
                        <a:cs typeface="Times New Roman" pitchFamily="18" charset="0"/>
                      </a:endParaRPr>
                    </a:p>
                  </a:txBody>
                  <a:tcPr/>
                </a:tc>
                <a:tc>
                  <a:txBody>
                    <a:bodyPr/>
                    <a:lstStyle/>
                    <a:p>
                      <a:pPr algn="ctr"/>
                      <a:endParaRPr lang="en-US" sz="2400" dirty="0">
                        <a:latin typeface="Times New Roman" pitchFamily="18" charset="0"/>
                        <a:cs typeface="Times New Roman" pitchFamily="18" charset="0"/>
                      </a:endParaRPr>
                    </a:p>
                  </a:txBody>
                  <a:tcPr/>
                </a:tc>
                <a:tc>
                  <a:txBody>
                    <a:bodyPr/>
                    <a:lstStyle/>
                    <a:p>
                      <a:pPr algn="ctr"/>
                      <a:endParaRPr lang="en-US" sz="2400" dirty="0">
                        <a:latin typeface="Times New Roman" pitchFamily="18" charset="0"/>
                        <a:cs typeface="Times New Roman" pitchFamily="18" charset="0"/>
                      </a:endParaRPr>
                    </a:p>
                  </a:txBody>
                  <a:tcPr/>
                </a:tc>
                <a:tc>
                  <a:txBody>
                    <a:bodyPr/>
                    <a:lstStyle/>
                    <a:p>
                      <a:pPr algn="ctr"/>
                      <a:endParaRPr lang="en-US" sz="2400" dirty="0">
                        <a:latin typeface="Times New Roman" pitchFamily="18" charset="0"/>
                        <a:cs typeface="Times New Roman" pitchFamily="18" charset="0"/>
                      </a:endParaRPr>
                    </a:p>
                  </a:txBody>
                  <a:tcPr/>
                </a:tc>
                <a:tc>
                  <a:txBody>
                    <a:bodyPr/>
                    <a:lstStyle/>
                    <a:p>
                      <a:pPr algn="ctr"/>
                      <a:endParaRPr lang="en-US" sz="2400" dirty="0">
                        <a:latin typeface="Times New Roman" pitchFamily="18" charset="0"/>
                        <a:cs typeface="Times New Roman" pitchFamily="18" charset="0"/>
                      </a:endParaRPr>
                    </a:p>
                  </a:txBody>
                  <a:tcPr/>
                </a:tc>
                <a:tc>
                  <a:txBody>
                    <a:bodyPr/>
                    <a:lstStyle/>
                    <a:p>
                      <a:pPr algn="ctr"/>
                      <a:endParaRPr lang="en-US" sz="2400" dirty="0">
                        <a:latin typeface="Times New Roman" pitchFamily="18" charset="0"/>
                        <a:cs typeface="Times New Roman" pitchFamily="18" charset="0"/>
                      </a:endParaRPr>
                    </a:p>
                  </a:txBody>
                  <a:tcPr/>
                </a:tc>
                <a:tc>
                  <a:txBody>
                    <a:bodyPr/>
                    <a:lstStyle/>
                    <a:p>
                      <a:pPr algn="ctr"/>
                      <a:endParaRPr lang="en-US" sz="2400">
                        <a:latin typeface="Times New Roman" pitchFamily="18" charset="0"/>
                        <a:cs typeface="Times New Roman" pitchFamily="18" charset="0"/>
                      </a:endParaRPr>
                    </a:p>
                  </a:txBody>
                  <a:tcPr/>
                </a:tc>
                <a:tc>
                  <a:txBody>
                    <a:bodyPr/>
                    <a:lstStyle/>
                    <a:p>
                      <a:pPr algn="ctr"/>
                      <a:endParaRPr lang="en-US" sz="2400" dirty="0">
                        <a:latin typeface="Times New Roman" pitchFamily="18" charset="0"/>
                        <a:cs typeface="Times New Roman" pitchFamily="18" charset="0"/>
                      </a:endParaRPr>
                    </a:p>
                  </a:txBody>
                  <a:tcPr/>
                </a:tc>
                <a:tc>
                  <a:txBody>
                    <a:bodyPr/>
                    <a:lstStyle/>
                    <a:p>
                      <a:pPr algn="ctr"/>
                      <a:endParaRPr lang="en-US" sz="2400" dirty="0">
                        <a:latin typeface="Times New Roman" pitchFamily="18" charset="0"/>
                        <a:cs typeface="Times New Roman" pitchFamily="18" charset="0"/>
                      </a:endParaRPr>
                    </a:p>
                  </a:txBody>
                  <a:tcPr/>
                </a:tc>
                <a:tc>
                  <a:txBody>
                    <a:bodyPr/>
                    <a:lstStyle/>
                    <a:p>
                      <a:pPr algn="ctr"/>
                      <a:endParaRPr lang="en-US" sz="2400" dirty="0">
                        <a:latin typeface="Times New Roman" pitchFamily="18" charset="0"/>
                        <a:cs typeface="Times New Roman" pitchFamily="18" charset="0"/>
                      </a:endParaRPr>
                    </a:p>
                  </a:txBody>
                  <a:tcPr/>
                </a:tc>
                <a:tc>
                  <a:txBody>
                    <a:bodyPr/>
                    <a:lstStyle/>
                    <a:p>
                      <a:pPr algn="ctr"/>
                      <a:r>
                        <a:rPr lang="vi-VN" sz="2400" b="1" dirty="0" smtClean="0">
                          <a:solidFill>
                            <a:srgbClr val="FF0000"/>
                          </a:solidFill>
                          <a:latin typeface="Times New Roman" pitchFamily="18" charset="0"/>
                          <a:cs typeface="Times New Roman" pitchFamily="18" charset="0"/>
                        </a:rPr>
                        <a:t>C</a:t>
                      </a:r>
                      <a:endParaRPr lang="en-US" sz="2400" b="1" dirty="0">
                        <a:solidFill>
                          <a:srgbClr val="FF0000"/>
                        </a:solidFill>
                        <a:latin typeface="Times New Roman" pitchFamily="18" charset="0"/>
                        <a:cs typeface="Times New Roman" pitchFamily="18" charset="0"/>
                      </a:endParaRPr>
                    </a:p>
                  </a:txBody>
                  <a:tcPr>
                    <a:solidFill>
                      <a:schemeClr val="accent2">
                        <a:lumMod val="40000"/>
                        <a:lumOff val="60000"/>
                      </a:schemeClr>
                    </a:solidFill>
                  </a:tcPr>
                </a:tc>
                <a:tc>
                  <a:txBody>
                    <a:bodyPr/>
                    <a:lstStyle/>
                    <a:p>
                      <a:pPr algn="ctr"/>
                      <a:r>
                        <a:rPr lang="vi-VN" sz="2400" b="1" dirty="0" smtClean="0">
                          <a:latin typeface="Times New Roman" pitchFamily="18" charset="0"/>
                          <a:cs typeface="Times New Roman" pitchFamily="18" charset="0"/>
                        </a:rPr>
                        <a:t>Ơ</a:t>
                      </a:r>
                      <a:endParaRPr lang="en-US" sz="2400" b="1" dirty="0">
                        <a:latin typeface="Times New Roman" pitchFamily="18" charset="0"/>
                        <a:cs typeface="Times New Roman" pitchFamily="18" charset="0"/>
                      </a:endParaRPr>
                    </a:p>
                  </a:txBody>
                  <a:tcPr>
                    <a:solidFill>
                      <a:srgbClr val="FFFF00"/>
                    </a:solidFill>
                  </a:tcPr>
                </a:tc>
                <a:tc>
                  <a:txBody>
                    <a:bodyPr/>
                    <a:lstStyle/>
                    <a:p>
                      <a:pPr algn="ctr"/>
                      <a:r>
                        <a:rPr lang="vi-VN" sz="2400" b="1" dirty="0" smtClean="0">
                          <a:latin typeface="Times New Roman" pitchFamily="18" charset="0"/>
                          <a:cs typeface="Times New Roman" pitchFamily="18" charset="0"/>
                        </a:rPr>
                        <a:t>K</a:t>
                      </a:r>
                      <a:endParaRPr lang="en-US" sz="2400" b="1" dirty="0">
                        <a:latin typeface="Times New Roman" pitchFamily="18" charset="0"/>
                        <a:cs typeface="Times New Roman" pitchFamily="18" charset="0"/>
                      </a:endParaRPr>
                    </a:p>
                  </a:txBody>
                  <a:tcPr>
                    <a:solidFill>
                      <a:srgbClr val="FFFF00"/>
                    </a:solidFill>
                  </a:tcPr>
                </a:tc>
                <a:tc>
                  <a:txBody>
                    <a:bodyPr/>
                    <a:lstStyle/>
                    <a:p>
                      <a:pPr algn="ctr"/>
                      <a:r>
                        <a:rPr lang="vi-VN" sz="2400" b="1" dirty="0" smtClean="0">
                          <a:latin typeface="Times New Roman" pitchFamily="18" charset="0"/>
                          <a:cs typeface="Times New Roman" pitchFamily="18" charset="0"/>
                        </a:rPr>
                        <a:t>H</a:t>
                      </a:r>
                      <a:endParaRPr lang="en-US" sz="2400" b="1" dirty="0">
                        <a:latin typeface="Times New Roman" pitchFamily="18" charset="0"/>
                        <a:cs typeface="Times New Roman" pitchFamily="18" charset="0"/>
                      </a:endParaRPr>
                    </a:p>
                  </a:txBody>
                  <a:tcPr>
                    <a:solidFill>
                      <a:srgbClr val="FFFF00"/>
                    </a:solidFill>
                  </a:tcPr>
                </a:tc>
                <a:tc>
                  <a:txBody>
                    <a:bodyPr/>
                    <a:lstStyle/>
                    <a:p>
                      <a:pPr algn="ctr"/>
                      <a:r>
                        <a:rPr lang="vi-VN" sz="2400" b="1" dirty="0" smtClean="0">
                          <a:latin typeface="Times New Roman" pitchFamily="18" charset="0"/>
                          <a:cs typeface="Times New Roman" pitchFamily="18" charset="0"/>
                        </a:rPr>
                        <a:t>Í</a:t>
                      </a:r>
                      <a:endParaRPr lang="en-US" sz="2400" b="1" dirty="0">
                        <a:latin typeface="Times New Roman" pitchFamily="18" charset="0"/>
                        <a:cs typeface="Times New Roman" pitchFamily="18" charset="0"/>
                      </a:endParaRPr>
                    </a:p>
                  </a:txBody>
                  <a:tcPr>
                    <a:solidFill>
                      <a:srgbClr val="FFFF00"/>
                    </a:solidFill>
                  </a:tcPr>
                </a:tc>
                <a:tc>
                  <a:txBody>
                    <a:bodyPr/>
                    <a:lstStyle/>
                    <a:p>
                      <a:pPr algn="ctr"/>
                      <a:r>
                        <a:rPr lang="vi-VN" sz="2400" b="1" dirty="0" smtClean="0">
                          <a:latin typeface="Times New Roman" pitchFamily="18" charset="0"/>
                          <a:cs typeface="Times New Roman" pitchFamily="18" charset="0"/>
                        </a:rPr>
                        <a:t>H</a:t>
                      </a:r>
                      <a:endParaRPr lang="en-US" sz="2400" b="1" dirty="0">
                        <a:latin typeface="Times New Roman" pitchFamily="18" charset="0"/>
                        <a:cs typeface="Times New Roman" pitchFamily="18" charset="0"/>
                      </a:endParaRPr>
                    </a:p>
                  </a:txBody>
                  <a:tcPr>
                    <a:solidFill>
                      <a:srgbClr val="FFFF00"/>
                    </a:solidFill>
                  </a:tcPr>
                </a:tc>
                <a:tc>
                  <a:txBody>
                    <a:bodyPr/>
                    <a:lstStyle/>
                    <a:p>
                      <a:pPr algn="ctr"/>
                      <a:r>
                        <a:rPr lang="vi-VN" sz="2400" b="1" dirty="0" smtClean="0">
                          <a:latin typeface="Times New Roman" pitchFamily="18" charset="0"/>
                          <a:cs typeface="Times New Roman" pitchFamily="18" charset="0"/>
                        </a:rPr>
                        <a:t>Ó</a:t>
                      </a:r>
                      <a:endParaRPr lang="en-US" sz="2400" b="1" dirty="0">
                        <a:latin typeface="Times New Roman" pitchFamily="18" charset="0"/>
                        <a:cs typeface="Times New Roman" pitchFamily="18" charset="0"/>
                      </a:endParaRPr>
                    </a:p>
                  </a:txBody>
                  <a:tcPr>
                    <a:solidFill>
                      <a:srgbClr val="FFFF00"/>
                    </a:solidFill>
                  </a:tcPr>
                </a:tc>
                <a:tc>
                  <a:txBody>
                    <a:bodyPr/>
                    <a:lstStyle/>
                    <a:p>
                      <a:pPr algn="ctr"/>
                      <a:r>
                        <a:rPr lang="vi-VN" sz="2400" b="1" dirty="0" smtClean="0">
                          <a:latin typeface="Times New Roman" pitchFamily="18" charset="0"/>
                          <a:cs typeface="Times New Roman" pitchFamily="18" charset="0"/>
                        </a:rPr>
                        <a:t>A</a:t>
                      </a:r>
                      <a:endParaRPr lang="en-US" sz="2400" b="1" dirty="0">
                        <a:latin typeface="Times New Roman" pitchFamily="18" charset="0"/>
                        <a:cs typeface="Times New Roman" pitchFamily="18" charset="0"/>
                      </a:endParaRPr>
                    </a:p>
                  </a:txBody>
                  <a:tcPr>
                    <a:solidFill>
                      <a:srgbClr val="FFFF00"/>
                    </a:solidFill>
                  </a:tcPr>
                </a:tc>
              </a:tr>
            </a:tbl>
          </a:graphicData>
        </a:graphic>
      </p:graphicFrame>
      <p:sp>
        <p:nvSpPr>
          <p:cNvPr id="40" name="Rectangle 39"/>
          <p:cNvSpPr/>
          <p:nvPr/>
        </p:nvSpPr>
        <p:spPr>
          <a:xfrm>
            <a:off x="3993107" y="1714501"/>
            <a:ext cx="350293" cy="4953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4374107" y="1714500"/>
            <a:ext cx="350293" cy="4953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4724400" y="1714500"/>
            <a:ext cx="350293" cy="4953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5116204" y="1714500"/>
            <a:ext cx="350293" cy="4953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5486400" y="1714500"/>
            <a:ext cx="350293" cy="4953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6189829" y="1714500"/>
            <a:ext cx="383274" cy="4953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5821907" y="1714500"/>
            <a:ext cx="350293" cy="4953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4343400" y="2205264"/>
            <a:ext cx="381000" cy="4953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4755107" y="2192564"/>
            <a:ext cx="350293" cy="4953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3980029" y="2209800"/>
            <a:ext cx="350293" cy="4953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5074693" y="2179865"/>
            <a:ext cx="350293" cy="4953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p:cNvSpPr/>
          <p:nvPr/>
        </p:nvSpPr>
        <p:spPr>
          <a:xfrm>
            <a:off x="5424986" y="2171700"/>
            <a:ext cx="350293" cy="4953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p:cNvSpPr/>
          <p:nvPr/>
        </p:nvSpPr>
        <p:spPr>
          <a:xfrm>
            <a:off x="6159122" y="2171699"/>
            <a:ext cx="383274" cy="4953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5791200" y="2171699"/>
            <a:ext cx="350293" cy="4953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3962400" y="2705100"/>
            <a:ext cx="350293" cy="4953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4343400" y="2705100"/>
            <a:ext cx="350293" cy="4953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4709614" y="2705100"/>
            <a:ext cx="395786" cy="4953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p:cNvSpPr/>
          <p:nvPr/>
        </p:nvSpPr>
        <p:spPr>
          <a:xfrm>
            <a:off x="5136107" y="2700564"/>
            <a:ext cx="350293" cy="4953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2514600" y="3162300"/>
            <a:ext cx="350293" cy="4953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2864893" y="3162299"/>
            <a:ext cx="350293" cy="4953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3245893" y="3162299"/>
            <a:ext cx="350293" cy="4953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p:cNvSpPr/>
          <p:nvPr/>
        </p:nvSpPr>
        <p:spPr>
          <a:xfrm>
            <a:off x="3626893" y="3162299"/>
            <a:ext cx="350293" cy="4953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p:cNvSpPr/>
          <p:nvPr/>
        </p:nvSpPr>
        <p:spPr>
          <a:xfrm>
            <a:off x="3977186" y="3162300"/>
            <a:ext cx="350293" cy="4953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4711322" y="3162299"/>
            <a:ext cx="383274" cy="4953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4343400" y="3162299"/>
            <a:ext cx="350293" cy="4953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5125070" y="3162300"/>
            <a:ext cx="350293" cy="4953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p:cNvSpPr/>
          <p:nvPr/>
        </p:nvSpPr>
        <p:spPr>
          <a:xfrm>
            <a:off x="5466497" y="3162299"/>
            <a:ext cx="350293" cy="4953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5847497" y="3162300"/>
            <a:ext cx="350293" cy="4953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6228497" y="3162299"/>
            <a:ext cx="350293" cy="4953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6578790" y="3162300"/>
            <a:ext cx="350293" cy="4953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7312926" y="3162300"/>
            <a:ext cx="383274" cy="4953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945004" y="3162300"/>
            <a:ext cx="350293" cy="4953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2514600" y="3619500"/>
            <a:ext cx="350293" cy="4953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2864893" y="3619499"/>
            <a:ext cx="350293" cy="4953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3245893" y="3619499"/>
            <a:ext cx="350293" cy="4953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3626893" y="3619499"/>
            <a:ext cx="350293" cy="4953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87"/>
          <p:cNvSpPr/>
          <p:nvPr/>
        </p:nvSpPr>
        <p:spPr>
          <a:xfrm>
            <a:off x="3977186" y="3619500"/>
            <a:ext cx="350293" cy="4953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4711322" y="3619499"/>
            <a:ext cx="383274" cy="4953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p:cNvSpPr/>
          <p:nvPr/>
        </p:nvSpPr>
        <p:spPr>
          <a:xfrm>
            <a:off x="4343400" y="3619499"/>
            <a:ext cx="350293" cy="4953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90"/>
          <p:cNvSpPr/>
          <p:nvPr/>
        </p:nvSpPr>
        <p:spPr>
          <a:xfrm>
            <a:off x="5129228" y="3619500"/>
            <a:ext cx="350293" cy="4953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p:cNvSpPr/>
          <p:nvPr/>
        </p:nvSpPr>
        <p:spPr>
          <a:xfrm>
            <a:off x="5466497" y="3619499"/>
            <a:ext cx="350293" cy="4953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92"/>
          <p:cNvSpPr/>
          <p:nvPr/>
        </p:nvSpPr>
        <p:spPr>
          <a:xfrm>
            <a:off x="5847497" y="3619499"/>
            <a:ext cx="350293" cy="4953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p:cNvSpPr/>
          <p:nvPr/>
        </p:nvSpPr>
        <p:spPr>
          <a:xfrm>
            <a:off x="6228497" y="3619499"/>
            <a:ext cx="350293" cy="4953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578790" y="3619500"/>
            <a:ext cx="350293" cy="4953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96"/>
          <p:cNvSpPr/>
          <p:nvPr/>
        </p:nvSpPr>
        <p:spPr>
          <a:xfrm>
            <a:off x="6945004" y="3619499"/>
            <a:ext cx="350293" cy="4953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97"/>
          <p:cNvSpPr/>
          <p:nvPr/>
        </p:nvSpPr>
        <p:spPr>
          <a:xfrm>
            <a:off x="2545307" y="4076700"/>
            <a:ext cx="350293" cy="4953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p:cNvSpPr/>
          <p:nvPr/>
        </p:nvSpPr>
        <p:spPr>
          <a:xfrm>
            <a:off x="2864893" y="4076699"/>
            <a:ext cx="350293" cy="4953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p:cNvSpPr/>
          <p:nvPr/>
        </p:nvSpPr>
        <p:spPr>
          <a:xfrm>
            <a:off x="3245893" y="4076699"/>
            <a:ext cx="350293" cy="4953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3626893" y="4076699"/>
            <a:ext cx="350293" cy="4953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3977186" y="4076700"/>
            <a:ext cx="350293" cy="4953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p:cNvSpPr/>
          <p:nvPr/>
        </p:nvSpPr>
        <p:spPr>
          <a:xfrm>
            <a:off x="4711322" y="4076699"/>
            <a:ext cx="383274" cy="4953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p:cNvSpPr/>
          <p:nvPr/>
        </p:nvSpPr>
        <p:spPr>
          <a:xfrm>
            <a:off x="4343400" y="4076699"/>
            <a:ext cx="350293" cy="4953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5105400" y="4114800"/>
            <a:ext cx="350293" cy="4953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5486400" y="4076699"/>
            <a:ext cx="350293" cy="4953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p:cNvSpPr/>
          <p:nvPr/>
        </p:nvSpPr>
        <p:spPr>
          <a:xfrm>
            <a:off x="5103126" y="4575628"/>
            <a:ext cx="383274" cy="4953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ectangle 118"/>
          <p:cNvSpPr/>
          <p:nvPr/>
        </p:nvSpPr>
        <p:spPr>
          <a:xfrm>
            <a:off x="5517107" y="4572000"/>
            <a:ext cx="350293" cy="4953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Rectangle 119"/>
          <p:cNvSpPr/>
          <p:nvPr/>
        </p:nvSpPr>
        <p:spPr>
          <a:xfrm>
            <a:off x="5821907" y="4572000"/>
            <a:ext cx="350293" cy="4953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ectangle 120"/>
          <p:cNvSpPr/>
          <p:nvPr/>
        </p:nvSpPr>
        <p:spPr>
          <a:xfrm>
            <a:off x="6202907" y="4572000"/>
            <a:ext cx="350293" cy="4953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ectangle 121"/>
          <p:cNvSpPr/>
          <p:nvPr/>
        </p:nvSpPr>
        <p:spPr>
          <a:xfrm>
            <a:off x="6533297" y="4572000"/>
            <a:ext cx="350293" cy="4953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Rectangle 122"/>
          <p:cNvSpPr/>
          <p:nvPr/>
        </p:nvSpPr>
        <p:spPr>
          <a:xfrm>
            <a:off x="6883590" y="4572000"/>
            <a:ext cx="350293" cy="4953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ectangle 123"/>
          <p:cNvSpPr/>
          <p:nvPr/>
        </p:nvSpPr>
        <p:spPr>
          <a:xfrm>
            <a:off x="7617726" y="4572000"/>
            <a:ext cx="383274" cy="4953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Rectangle 124"/>
          <p:cNvSpPr/>
          <p:nvPr/>
        </p:nvSpPr>
        <p:spPr>
          <a:xfrm>
            <a:off x="7249804" y="4572000"/>
            <a:ext cx="350293" cy="4953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lowchart: Punched Tape 126"/>
          <p:cNvSpPr/>
          <p:nvPr/>
        </p:nvSpPr>
        <p:spPr>
          <a:xfrm>
            <a:off x="377304" y="5486400"/>
            <a:ext cx="5675763" cy="1143000"/>
          </a:xfrm>
          <a:prstGeom prst="flowChartPunchedTap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dirty="0" smtClean="0">
                <a:solidFill>
                  <a:schemeClr val="tx1"/>
                </a:solidFill>
                <a:latin typeface="Times New Roman" pitchFamily="18" charset="0"/>
                <a:cs typeface="Times New Roman" pitchFamily="18" charset="0"/>
              </a:rPr>
              <a:t>Câu 1: </a:t>
            </a:r>
            <a:r>
              <a:rPr lang="en-US" sz="2000" dirty="0" smtClean="0">
                <a:solidFill>
                  <a:schemeClr val="tx1"/>
                </a:solidFill>
                <a:latin typeface="Times New Roman" pitchFamily="18" charset="0"/>
                <a:cs typeface="Times New Roman" pitchFamily="18" charset="0"/>
              </a:rPr>
              <a:t>( Có 6 ô) </a:t>
            </a:r>
            <a:r>
              <a:rPr lang="vi-VN" sz="2000" dirty="0" smtClean="0">
                <a:solidFill>
                  <a:schemeClr val="tx1"/>
                </a:solidFill>
                <a:latin typeface="Times New Roman" pitchFamily="18" charset="0"/>
                <a:cs typeface="Times New Roman" pitchFamily="18" charset="0"/>
              </a:rPr>
              <a:t>Một trong những nguồn năng lượng mới</a:t>
            </a:r>
            <a:endParaRPr lang="vi-VN" sz="2000" dirty="0">
              <a:solidFill>
                <a:schemeClr val="tx1"/>
              </a:solidFill>
              <a:latin typeface="Times New Roman" pitchFamily="18" charset="0"/>
              <a:cs typeface="Times New Roman" pitchFamily="18" charset="0"/>
            </a:endParaRPr>
          </a:p>
        </p:txBody>
      </p:sp>
      <p:sp>
        <p:nvSpPr>
          <p:cNvPr id="128" name="Flowchart: Punched Tape 127"/>
          <p:cNvSpPr/>
          <p:nvPr/>
        </p:nvSpPr>
        <p:spPr>
          <a:xfrm>
            <a:off x="674996" y="5461000"/>
            <a:ext cx="5675763" cy="1143000"/>
          </a:xfrm>
          <a:prstGeom prst="flowChartPunchedTap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3333CC"/>
                </a:solidFill>
                <a:latin typeface="Times New Roman" pitchFamily="18" charset="0"/>
                <a:cs typeface="Times New Roman" pitchFamily="18" charset="0"/>
              </a:rPr>
              <a:t>. </a:t>
            </a:r>
            <a:endParaRPr lang="vi-VN" sz="2000" dirty="0" smtClean="0">
              <a:solidFill>
                <a:srgbClr val="3333CC"/>
              </a:solidFill>
              <a:latin typeface="Times New Roman" pitchFamily="18" charset="0"/>
              <a:cs typeface="Times New Roman" pitchFamily="18" charset="0"/>
            </a:endParaRPr>
          </a:p>
          <a:p>
            <a:pPr algn="ctr"/>
            <a:r>
              <a:rPr lang="vi-VN" sz="2000" dirty="0" smtClean="0">
                <a:solidFill>
                  <a:srgbClr val="3333CC"/>
                </a:solidFill>
                <a:latin typeface="Times New Roman" pitchFamily="18" charset="0"/>
                <a:cs typeface="Times New Roman" pitchFamily="18" charset="0"/>
              </a:rPr>
              <a:t>Câu 2: </a:t>
            </a:r>
            <a:r>
              <a:rPr lang="en-US" sz="2000" dirty="0" smtClean="0">
                <a:solidFill>
                  <a:srgbClr val="3333CC"/>
                </a:solidFill>
                <a:latin typeface="Times New Roman" pitchFamily="18" charset="0"/>
                <a:cs typeface="Times New Roman" pitchFamily="18" charset="0"/>
              </a:rPr>
              <a:t>( Có 8 ô) Năm </a:t>
            </a:r>
            <a:r>
              <a:rPr lang="en-US" sz="2000" dirty="0">
                <a:solidFill>
                  <a:srgbClr val="3333CC"/>
                </a:solidFill>
                <a:latin typeface="Times New Roman" pitchFamily="18" charset="0"/>
                <a:cs typeface="Times New Roman" pitchFamily="18" charset="0"/>
              </a:rPr>
              <a:t>1969 các nhà du hành vũ trụ Mĩ đã đặt chân đến nơi nào?</a:t>
            </a:r>
          </a:p>
          <a:p>
            <a:pPr algn="ctr"/>
            <a:endParaRPr lang="vi-VN" sz="2000" dirty="0">
              <a:solidFill>
                <a:schemeClr val="tx1"/>
              </a:solidFill>
              <a:latin typeface="Times New Roman" pitchFamily="18" charset="0"/>
              <a:cs typeface="Times New Roman" pitchFamily="18" charset="0"/>
            </a:endParaRPr>
          </a:p>
        </p:txBody>
      </p:sp>
      <p:sp>
        <p:nvSpPr>
          <p:cNvPr id="129" name="Flowchart: Punched Tape 128"/>
          <p:cNvSpPr/>
          <p:nvPr/>
        </p:nvSpPr>
        <p:spPr>
          <a:xfrm>
            <a:off x="1299664" y="5261429"/>
            <a:ext cx="5675763" cy="1143000"/>
          </a:xfrm>
          <a:prstGeom prst="flowChartPunchedTap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dirty="0" smtClean="0">
                <a:solidFill>
                  <a:schemeClr val="tx1"/>
                </a:solidFill>
                <a:latin typeface="+mj-lt"/>
              </a:rPr>
              <a:t>Câu 3: </a:t>
            </a:r>
            <a:r>
              <a:rPr lang="en-US" sz="2000" dirty="0" smtClean="0">
                <a:solidFill>
                  <a:schemeClr val="tx1"/>
                </a:solidFill>
                <a:latin typeface="+mj-lt"/>
              </a:rPr>
              <a:t>( Có 4 ô)</a:t>
            </a:r>
            <a:r>
              <a:rPr lang="vi-VN" sz="2000" dirty="0" smtClean="0">
                <a:solidFill>
                  <a:schemeClr val="tx1"/>
                </a:solidFill>
                <a:latin typeface="+mj-lt"/>
              </a:rPr>
              <a:t>Tên chú cừu ra đời bằng phương pháp sinh sản vô tính</a:t>
            </a:r>
            <a:endParaRPr lang="vi-VN" sz="2000" dirty="0">
              <a:solidFill>
                <a:schemeClr val="tx1"/>
              </a:solidFill>
              <a:latin typeface="+mj-lt"/>
            </a:endParaRPr>
          </a:p>
        </p:txBody>
      </p:sp>
      <p:sp>
        <p:nvSpPr>
          <p:cNvPr id="130" name="Flowchart: Punched Tape 129"/>
          <p:cNvSpPr/>
          <p:nvPr/>
        </p:nvSpPr>
        <p:spPr>
          <a:xfrm>
            <a:off x="1486610" y="5461000"/>
            <a:ext cx="6475579" cy="1295400"/>
          </a:xfrm>
          <a:prstGeom prst="flowChartPunchedTap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dirty="0" smtClean="0">
                <a:solidFill>
                  <a:schemeClr val="tx1"/>
                </a:solidFill>
                <a:latin typeface="+mj-lt"/>
              </a:rPr>
              <a:t>Câu 4:</a:t>
            </a:r>
            <a:r>
              <a:rPr lang="en-US" sz="2000" dirty="0" smtClean="0">
                <a:solidFill>
                  <a:schemeClr val="tx1"/>
                </a:solidFill>
                <a:latin typeface="+mj-lt"/>
              </a:rPr>
              <a:t> ( có 14 ô)</a:t>
            </a:r>
            <a:r>
              <a:rPr lang="vi-VN" sz="2000" dirty="0" smtClean="0">
                <a:solidFill>
                  <a:schemeClr val="tx1"/>
                </a:solidFill>
                <a:latin typeface="+mj-lt"/>
              </a:rPr>
              <a:t> Sự ô nhiễm môi trường, vũ khí hủy diệt, tai nạn lao động, tai nạn giao thông là những....... Của cuộc cách mạng KHKT</a:t>
            </a:r>
            <a:endParaRPr lang="vi-VN" sz="2000" dirty="0">
              <a:solidFill>
                <a:schemeClr val="tx1"/>
              </a:solidFill>
              <a:latin typeface="+mj-lt"/>
            </a:endParaRPr>
          </a:p>
        </p:txBody>
      </p:sp>
      <p:sp>
        <p:nvSpPr>
          <p:cNvPr id="143" name="Flowchart: Punched Tape 142"/>
          <p:cNvSpPr/>
          <p:nvPr/>
        </p:nvSpPr>
        <p:spPr>
          <a:xfrm>
            <a:off x="819718" y="5261429"/>
            <a:ext cx="6475579" cy="1295400"/>
          </a:xfrm>
          <a:prstGeom prst="flowChartPunchedTape">
            <a:avLst/>
          </a:prstGeom>
          <a:solidFill>
            <a:srgbClr val="ED13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dirty="0" smtClean="0">
                <a:solidFill>
                  <a:schemeClr val="tx1"/>
                </a:solidFill>
                <a:latin typeface="+mj-lt"/>
              </a:rPr>
              <a:t>Câu 5 :</a:t>
            </a:r>
            <a:r>
              <a:rPr lang="en-US" sz="2000" dirty="0" smtClean="0">
                <a:solidFill>
                  <a:schemeClr val="tx1"/>
                </a:solidFill>
                <a:latin typeface="+mj-lt"/>
              </a:rPr>
              <a:t> ( 13 ô)</a:t>
            </a:r>
            <a:r>
              <a:rPr lang="vi-VN" sz="2000" dirty="0" smtClean="0">
                <a:solidFill>
                  <a:schemeClr val="tx1"/>
                </a:solidFill>
                <a:latin typeface="+mj-lt"/>
              </a:rPr>
              <a:t> Năm 1</a:t>
            </a:r>
            <a:r>
              <a:rPr lang="en-US" sz="2000" dirty="0" smtClean="0">
                <a:solidFill>
                  <a:schemeClr val="tx1"/>
                </a:solidFill>
                <a:latin typeface="+mj-lt"/>
              </a:rPr>
              <a:t>57</a:t>
            </a:r>
            <a:r>
              <a:rPr lang="vi-VN" sz="2000" dirty="0" smtClean="0">
                <a:solidFill>
                  <a:schemeClr val="tx1"/>
                </a:solidFill>
                <a:latin typeface="+mj-lt"/>
              </a:rPr>
              <a:t>, Liên Xô phóng thành công</a:t>
            </a:r>
            <a:r>
              <a:rPr lang="vi-VN" sz="2000" dirty="0" smtClean="0">
                <a:solidFill>
                  <a:schemeClr val="tx1"/>
                </a:solidFill>
                <a:latin typeface="+mj-lt"/>
                <a:cs typeface="Times New Roman" pitchFamily="18" charset="0"/>
              </a:rPr>
              <a:t>.....</a:t>
            </a:r>
            <a:r>
              <a:rPr lang="en-US" sz="2000" dirty="0" smtClean="0">
                <a:solidFill>
                  <a:schemeClr val="tx1"/>
                </a:solidFill>
                <a:latin typeface="+mj-lt"/>
                <a:cs typeface="Times New Roman" pitchFamily="18" charset="0"/>
              </a:rPr>
              <a:t>lên khoảng không vũ trụ</a:t>
            </a:r>
            <a:r>
              <a:rPr lang="vi-VN" sz="2000" dirty="0" smtClean="0">
                <a:solidFill>
                  <a:schemeClr val="tx1"/>
                </a:solidFill>
                <a:latin typeface="+mj-lt"/>
                <a:cs typeface="Times New Roman" pitchFamily="18" charset="0"/>
              </a:rPr>
              <a:t>,</a:t>
            </a:r>
            <a:r>
              <a:rPr lang="vi-VN" sz="2000" dirty="0" smtClean="0">
                <a:solidFill>
                  <a:schemeClr val="tx1"/>
                </a:solidFill>
                <a:latin typeface="+mj-lt"/>
              </a:rPr>
              <a:t> mở ra kỉ nguyên chinh phục vũ trụ</a:t>
            </a:r>
            <a:endParaRPr lang="vi-VN" sz="2000" dirty="0">
              <a:solidFill>
                <a:schemeClr val="tx1"/>
              </a:solidFill>
              <a:latin typeface="+mj-lt"/>
            </a:endParaRPr>
          </a:p>
        </p:txBody>
      </p:sp>
      <p:sp>
        <p:nvSpPr>
          <p:cNvPr id="145" name="Flowchart: Punched Tape 144"/>
          <p:cNvSpPr/>
          <p:nvPr/>
        </p:nvSpPr>
        <p:spPr>
          <a:xfrm>
            <a:off x="1280756" y="5312229"/>
            <a:ext cx="6475579" cy="1371600"/>
          </a:xfrm>
          <a:prstGeom prst="flowChartPunchedTap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dirty="0" smtClean="0">
                <a:solidFill>
                  <a:schemeClr val="tx1"/>
                </a:solidFill>
                <a:latin typeface="+mj-lt"/>
              </a:rPr>
              <a:t>Câu 7 : </a:t>
            </a:r>
            <a:r>
              <a:rPr lang="en-US" sz="2000" dirty="0" smtClean="0">
                <a:solidFill>
                  <a:schemeClr val="tx1"/>
                </a:solidFill>
                <a:latin typeface="+mj-lt"/>
              </a:rPr>
              <a:t>( Có 8 ô) </a:t>
            </a:r>
            <a:r>
              <a:rPr lang="vi-VN" sz="2000" dirty="0" smtClean="0">
                <a:solidFill>
                  <a:schemeClr val="tx1"/>
                </a:solidFill>
                <a:latin typeface="+mj-lt"/>
              </a:rPr>
              <a:t>Một trong những biện pháp trong cách mạng xanh trong nông nghiệp nhằm nâng cao năng suất. </a:t>
            </a:r>
            <a:endParaRPr lang="vi-VN" sz="2000" dirty="0">
              <a:solidFill>
                <a:schemeClr val="tx1"/>
              </a:solidFill>
              <a:latin typeface="+mj-lt"/>
            </a:endParaRPr>
          </a:p>
        </p:txBody>
      </p:sp>
      <p:sp>
        <p:nvSpPr>
          <p:cNvPr id="2" name="Rectangle 1"/>
          <p:cNvSpPr/>
          <p:nvPr/>
        </p:nvSpPr>
        <p:spPr>
          <a:xfrm>
            <a:off x="1371600" y="381000"/>
            <a:ext cx="6179898" cy="923330"/>
          </a:xfrm>
          <a:prstGeom prst="rect">
            <a:avLst/>
          </a:prstGeom>
          <a:noFill/>
        </p:spPr>
        <p:txBody>
          <a:bodyPr wrap="none" lIns="91440" tIns="45720" rIns="91440" bIns="45720">
            <a:spAutoFit/>
          </a:bodyPr>
          <a:lstStyle/>
          <a:p>
            <a:pPr algn="ctr"/>
            <a:r>
              <a:rPr lang="en-US" sz="5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Trò chơi ô chữ</a:t>
            </a:r>
            <a:endParaRPr lang="en-U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endParaRPr>
          </a:p>
        </p:txBody>
      </p:sp>
      <p:sp>
        <p:nvSpPr>
          <p:cNvPr id="96" name="Rectangle 95"/>
          <p:cNvSpPr/>
          <p:nvPr/>
        </p:nvSpPr>
        <p:spPr>
          <a:xfrm>
            <a:off x="3603307" y="2200728"/>
            <a:ext cx="381000" cy="4953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04842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xit" presetSubtype="21" fill="hold" grpId="1" nodeType="clickEffect">
                                  <p:stCondLst>
                                    <p:cond delay="0"/>
                                  </p:stCondLst>
                                  <p:childTnLst>
                                    <p:animEffect transition="out" filter="barn(inVertical)">
                                      <p:cBhvr>
                                        <p:cTn id="6" dur="500"/>
                                        <p:tgtEl>
                                          <p:spTgt spid="96"/>
                                        </p:tgtEl>
                                      </p:cBhvr>
                                    </p:animEffect>
                                    <p:set>
                                      <p:cBhvr>
                                        <p:cTn id="7" dur="1" fill="hold">
                                          <p:stCondLst>
                                            <p:cond delay="499"/>
                                          </p:stCondLst>
                                        </p:cTn>
                                        <p:tgtEl>
                                          <p:spTgt spid="96"/>
                                        </p:tgtEl>
                                        <p:attrNameLst>
                                          <p:attrName>style.visibility</p:attrName>
                                        </p:attrNameLst>
                                      </p:cBhvr>
                                      <p:to>
                                        <p:strVal val="hidden"/>
                                      </p:to>
                                    </p:set>
                                  </p:childTnLst>
                                </p:cTn>
                              </p:par>
                              <p:par>
                                <p:cTn id="8" presetID="16" presetClass="exit" presetSubtype="21" fill="hold" grpId="1" nodeType="withEffect">
                                  <p:stCondLst>
                                    <p:cond delay="0"/>
                                  </p:stCondLst>
                                  <p:childTnLst>
                                    <p:animEffect transition="out" filter="barn(inVertical)">
                                      <p:cBhvr>
                                        <p:cTn id="9" dur="500"/>
                                        <p:tgtEl>
                                          <p:spTgt spid="56"/>
                                        </p:tgtEl>
                                      </p:cBhvr>
                                    </p:animEffect>
                                    <p:set>
                                      <p:cBhvr>
                                        <p:cTn id="10" dur="1" fill="hold">
                                          <p:stCondLst>
                                            <p:cond delay="499"/>
                                          </p:stCondLst>
                                        </p:cTn>
                                        <p:tgtEl>
                                          <p:spTgt spid="56"/>
                                        </p:tgtEl>
                                        <p:attrNameLst>
                                          <p:attrName>style.visibility</p:attrName>
                                        </p:attrNameLst>
                                      </p:cBhvr>
                                      <p:to>
                                        <p:strVal val="hidden"/>
                                      </p:to>
                                    </p:set>
                                  </p:childTnLst>
                                </p:cTn>
                              </p:par>
                              <p:par>
                                <p:cTn id="11" presetID="16" presetClass="exit" presetSubtype="21" fill="hold" grpId="1" nodeType="withEffect">
                                  <p:stCondLst>
                                    <p:cond delay="0"/>
                                  </p:stCondLst>
                                  <p:childTnLst>
                                    <p:animEffect transition="out" filter="barn(inVertical)">
                                      <p:cBhvr>
                                        <p:cTn id="12" dur="500"/>
                                        <p:tgtEl>
                                          <p:spTgt spid="54"/>
                                        </p:tgtEl>
                                      </p:cBhvr>
                                    </p:animEffect>
                                    <p:set>
                                      <p:cBhvr>
                                        <p:cTn id="13" dur="1" fill="hold">
                                          <p:stCondLst>
                                            <p:cond delay="499"/>
                                          </p:stCondLst>
                                        </p:cTn>
                                        <p:tgtEl>
                                          <p:spTgt spid="54"/>
                                        </p:tgtEl>
                                        <p:attrNameLst>
                                          <p:attrName>style.visibility</p:attrName>
                                        </p:attrNameLst>
                                      </p:cBhvr>
                                      <p:to>
                                        <p:strVal val="hidden"/>
                                      </p:to>
                                    </p:set>
                                  </p:childTnLst>
                                </p:cTn>
                              </p:par>
                              <p:par>
                                <p:cTn id="14" presetID="16" presetClass="exit" presetSubtype="21" fill="hold" grpId="1" nodeType="withEffect">
                                  <p:stCondLst>
                                    <p:cond delay="0"/>
                                  </p:stCondLst>
                                  <p:childTnLst>
                                    <p:animEffect transition="out" filter="barn(inVertical)">
                                      <p:cBhvr>
                                        <p:cTn id="15" dur="500"/>
                                        <p:tgtEl>
                                          <p:spTgt spid="55"/>
                                        </p:tgtEl>
                                      </p:cBhvr>
                                    </p:animEffect>
                                    <p:set>
                                      <p:cBhvr>
                                        <p:cTn id="16" dur="1" fill="hold">
                                          <p:stCondLst>
                                            <p:cond delay="499"/>
                                          </p:stCondLst>
                                        </p:cTn>
                                        <p:tgtEl>
                                          <p:spTgt spid="55"/>
                                        </p:tgtEl>
                                        <p:attrNameLst>
                                          <p:attrName>style.visibility</p:attrName>
                                        </p:attrNameLst>
                                      </p:cBhvr>
                                      <p:to>
                                        <p:strVal val="hidden"/>
                                      </p:to>
                                    </p:set>
                                  </p:childTnLst>
                                </p:cTn>
                              </p:par>
                              <p:par>
                                <p:cTn id="17" presetID="16" presetClass="exit" presetSubtype="21" fill="hold" grpId="1" nodeType="withEffect">
                                  <p:stCondLst>
                                    <p:cond delay="0"/>
                                  </p:stCondLst>
                                  <p:childTnLst>
                                    <p:animEffect transition="out" filter="barn(inVertical)">
                                      <p:cBhvr>
                                        <p:cTn id="18" dur="500"/>
                                        <p:tgtEl>
                                          <p:spTgt spid="57"/>
                                        </p:tgtEl>
                                      </p:cBhvr>
                                    </p:animEffect>
                                    <p:set>
                                      <p:cBhvr>
                                        <p:cTn id="19" dur="1" fill="hold">
                                          <p:stCondLst>
                                            <p:cond delay="499"/>
                                          </p:stCondLst>
                                        </p:cTn>
                                        <p:tgtEl>
                                          <p:spTgt spid="57"/>
                                        </p:tgtEl>
                                        <p:attrNameLst>
                                          <p:attrName>style.visibility</p:attrName>
                                        </p:attrNameLst>
                                      </p:cBhvr>
                                      <p:to>
                                        <p:strVal val="hidden"/>
                                      </p:to>
                                    </p:set>
                                  </p:childTnLst>
                                </p:cTn>
                              </p:par>
                              <p:par>
                                <p:cTn id="20" presetID="16" presetClass="exit" presetSubtype="21" fill="hold" grpId="1" nodeType="withEffect">
                                  <p:stCondLst>
                                    <p:cond delay="0"/>
                                  </p:stCondLst>
                                  <p:childTnLst>
                                    <p:animEffect transition="out" filter="barn(inVertical)">
                                      <p:cBhvr>
                                        <p:cTn id="21" dur="500"/>
                                        <p:tgtEl>
                                          <p:spTgt spid="58"/>
                                        </p:tgtEl>
                                      </p:cBhvr>
                                    </p:animEffect>
                                    <p:set>
                                      <p:cBhvr>
                                        <p:cTn id="22" dur="1" fill="hold">
                                          <p:stCondLst>
                                            <p:cond delay="499"/>
                                          </p:stCondLst>
                                        </p:cTn>
                                        <p:tgtEl>
                                          <p:spTgt spid="58"/>
                                        </p:tgtEl>
                                        <p:attrNameLst>
                                          <p:attrName>style.visibility</p:attrName>
                                        </p:attrNameLst>
                                      </p:cBhvr>
                                      <p:to>
                                        <p:strVal val="hidden"/>
                                      </p:to>
                                    </p:set>
                                  </p:childTnLst>
                                </p:cTn>
                              </p:par>
                              <p:par>
                                <p:cTn id="23" presetID="16" presetClass="exit" presetSubtype="21" fill="hold" grpId="1" nodeType="withEffect">
                                  <p:stCondLst>
                                    <p:cond delay="0"/>
                                  </p:stCondLst>
                                  <p:childTnLst>
                                    <p:animEffect transition="out" filter="barn(inVertical)">
                                      <p:cBhvr>
                                        <p:cTn id="24" dur="500"/>
                                        <p:tgtEl>
                                          <p:spTgt spid="60"/>
                                        </p:tgtEl>
                                      </p:cBhvr>
                                    </p:animEffect>
                                    <p:set>
                                      <p:cBhvr>
                                        <p:cTn id="25" dur="1" fill="hold">
                                          <p:stCondLst>
                                            <p:cond delay="499"/>
                                          </p:stCondLst>
                                        </p:cTn>
                                        <p:tgtEl>
                                          <p:spTgt spid="60"/>
                                        </p:tgtEl>
                                        <p:attrNameLst>
                                          <p:attrName>style.visibility</p:attrName>
                                        </p:attrNameLst>
                                      </p:cBhvr>
                                      <p:to>
                                        <p:strVal val="hidden"/>
                                      </p:to>
                                    </p:set>
                                  </p:childTnLst>
                                </p:cTn>
                              </p:par>
                              <p:par>
                                <p:cTn id="26" presetID="16" presetClass="exit" presetSubtype="21" fill="hold" grpId="1" nodeType="withEffect">
                                  <p:stCondLst>
                                    <p:cond delay="0"/>
                                  </p:stCondLst>
                                  <p:childTnLst>
                                    <p:animEffect transition="out" filter="barn(inVertical)">
                                      <p:cBhvr>
                                        <p:cTn id="27" dur="500"/>
                                        <p:tgtEl>
                                          <p:spTgt spid="59"/>
                                        </p:tgtEl>
                                      </p:cBhvr>
                                    </p:animEffect>
                                    <p:set>
                                      <p:cBhvr>
                                        <p:cTn id="28" dur="1" fill="hold">
                                          <p:stCondLst>
                                            <p:cond delay="499"/>
                                          </p:stCondLst>
                                        </p:cTn>
                                        <p:tgtEl>
                                          <p:spTgt spid="5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9" restart="whenNotActive" fill="hold" evtFilter="cancelBubble" nodeType="interactiveSeq">
                <p:stCondLst>
                  <p:cond evt="onClick" delay="0">
                    <p:tgtEl>
                      <p:spTgt spid="6"/>
                    </p:tgtEl>
                  </p:cond>
                </p:stCondLst>
                <p:endSync evt="end" delay="0">
                  <p:rtn val="all"/>
                </p:endSync>
                <p:childTnLst>
                  <p:par>
                    <p:cTn id="30" fill="hold">
                      <p:stCondLst>
                        <p:cond delay="0"/>
                      </p:stCondLst>
                      <p:childTnLst>
                        <p:par>
                          <p:cTn id="31" fill="hold">
                            <p:stCondLst>
                              <p:cond delay="0"/>
                            </p:stCondLst>
                            <p:childTnLst>
                              <p:par>
                                <p:cTn id="32" presetID="19" presetClass="emph" presetSubtype="0" fill="hold" grpId="0" nodeType="withEffect">
                                  <p:stCondLst>
                                    <p:cond delay="0"/>
                                  </p:stCondLst>
                                  <p:childTnLst>
                                    <p:animClr clrSpc="rgb" dir="cw">
                                      <p:cBhvr override="childStyle">
                                        <p:cTn id="33" dur="500" fill="hold"/>
                                        <p:tgtEl>
                                          <p:spTgt spid="41"/>
                                        </p:tgtEl>
                                        <p:attrNameLst>
                                          <p:attrName>style.color</p:attrName>
                                        </p:attrNameLst>
                                      </p:cBhvr>
                                      <p:to>
                                        <a:srgbClr val="FF0000"/>
                                      </p:to>
                                    </p:animClr>
                                    <p:animClr clrSpc="rgb" dir="cw">
                                      <p:cBhvr>
                                        <p:cTn id="34" dur="500" fill="hold"/>
                                        <p:tgtEl>
                                          <p:spTgt spid="41"/>
                                        </p:tgtEl>
                                        <p:attrNameLst>
                                          <p:attrName>fillcolor</p:attrName>
                                        </p:attrNameLst>
                                      </p:cBhvr>
                                      <p:to>
                                        <a:srgbClr val="FF0000"/>
                                      </p:to>
                                    </p:animClr>
                                    <p:set>
                                      <p:cBhvr>
                                        <p:cTn id="35" dur="500" fill="hold"/>
                                        <p:tgtEl>
                                          <p:spTgt spid="41"/>
                                        </p:tgtEl>
                                        <p:attrNameLst>
                                          <p:attrName>fill.type</p:attrName>
                                        </p:attrNameLst>
                                      </p:cBhvr>
                                      <p:to>
                                        <p:strVal val="solid"/>
                                      </p:to>
                                    </p:set>
                                    <p:set>
                                      <p:cBhvr>
                                        <p:cTn id="36" dur="500" fill="hold"/>
                                        <p:tgtEl>
                                          <p:spTgt spid="41"/>
                                        </p:tgtEl>
                                        <p:attrNameLst>
                                          <p:attrName>fill.on</p:attrName>
                                        </p:attrNameLst>
                                      </p:cBhvr>
                                      <p:to>
                                        <p:strVal val="true"/>
                                      </p:to>
                                    </p:set>
                                  </p:childTnLst>
                                </p:cTn>
                              </p:par>
                              <p:par>
                                <p:cTn id="37" presetID="19" presetClass="emph" presetSubtype="0" fill="hold" grpId="0" nodeType="withEffect">
                                  <p:stCondLst>
                                    <p:cond delay="0"/>
                                  </p:stCondLst>
                                  <p:childTnLst>
                                    <p:animClr clrSpc="rgb" dir="cw">
                                      <p:cBhvr override="childStyle">
                                        <p:cTn id="38" dur="500" fill="hold"/>
                                        <p:tgtEl>
                                          <p:spTgt spid="42"/>
                                        </p:tgtEl>
                                        <p:attrNameLst>
                                          <p:attrName>style.color</p:attrName>
                                        </p:attrNameLst>
                                      </p:cBhvr>
                                      <p:to>
                                        <a:srgbClr val="FF0000"/>
                                      </p:to>
                                    </p:animClr>
                                    <p:animClr clrSpc="rgb" dir="cw">
                                      <p:cBhvr>
                                        <p:cTn id="39" dur="500" fill="hold"/>
                                        <p:tgtEl>
                                          <p:spTgt spid="42"/>
                                        </p:tgtEl>
                                        <p:attrNameLst>
                                          <p:attrName>fillcolor</p:attrName>
                                        </p:attrNameLst>
                                      </p:cBhvr>
                                      <p:to>
                                        <a:srgbClr val="FF0000"/>
                                      </p:to>
                                    </p:animClr>
                                    <p:set>
                                      <p:cBhvr>
                                        <p:cTn id="40" dur="500" fill="hold"/>
                                        <p:tgtEl>
                                          <p:spTgt spid="42"/>
                                        </p:tgtEl>
                                        <p:attrNameLst>
                                          <p:attrName>fill.type</p:attrName>
                                        </p:attrNameLst>
                                      </p:cBhvr>
                                      <p:to>
                                        <p:strVal val="solid"/>
                                      </p:to>
                                    </p:set>
                                    <p:set>
                                      <p:cBhvr>
                                        <p:cTn id="41" dur="500" fill="hold"/>
                                        <p:tgtEl>
                                          <p:spTgt spid="42"/>
                                        </p:tgtEl>
                                        <p:attrNameLst>
                                          <p:attrName>fill.on</p:attrName>
                                        </p:attrNameLst>
                                      </p:cBhvr>
                                      <p:to>
                                        <p:strVal val="true"/>
                                      </p:to>
                                    </p:set>
                                  </p:childTnLst>
                                </p:cTn>
                              </p:par>
                              <p:par>
                                <p:cTn id="42" presetID="19" presetClass="emph" presetSubtype="0" fill="hold" grpId="0" nodeType="withEffect">
                                  <p:stCondLst>
                                    <p:cond delay="0"/>
                                  </p:stCondLst>
                                  <p:childTnLst>
                                    <p:animClr clrSpc="rgb" dir="cw">
                                      <p:cBhvr override="childStyle">
                                        <p:cTn id="43" dur="500" fill="hold"/>
                                        <p:tgtEl>
                                          <p:spTgt spid="43"/>
                                        </p:tgtEl>
                                        <p:attrNameLst>
                                          <p:attrName>style.color</p:attrName>
                                        </p:attrNameLst>
                                      </p:cBhvr>
                                      <p:to>
                                        <a:srgbClr val="FF0000"/>
                                      </p:to>
                                    </p:animClr>
                                    <p:animClr clrSpc="rgb" dir="cw">
                                      <p:cBhvr>
                                        <p:cTn id="44" dur="500" fill="hold"/>
                                        <p:tgtEl>
                                          <p:spTgt spid="43"/>
                                        </p:tgtEl>
                                        <p:attrNameLst>
                                          <p:attrName>fillcolor</p:attrName>
                                        </p:attrNameLst>
                                      </p:cBhvr>
                                      <p:to>
                                        <a:srgbClr val="FF0000"/>
                                      </p:to>
                                    </p:animClr>
                                    <p:set>
                                      <p:cBhvr>
                                        <p:cTn id="45" dur="500" fill="hold"/>
                                        <p:tgtEl>
                                          <p:spTgt spid="43"/>
                                        </p:tgtEl>
                                        <p:attrNameLst>
                                          <p:attrName>fill.type</p:attrName>
                                        </p:attrNameLst>
                                      </p:cBhvr>
                                      <p:to>
                                        <p:strVal val="solid"/>
                                      </p:to>
                                    </p:set>
                                    <p:set>
                                      <p:cBhvr>
                                        <p:cTn id="46" dur="500" fill="hold"/>
                                        <p:tgtEl>
                                          <p:spTgt spid="43"/>
                                        </p:tgtEl>
                                        <p:attrNameLst>
                                          <p:attrName>fill.on</p:attrName>
                                        </p:attrNameLst>
                                      </p:cBhvr>
                                      <p:to>
                                        <p:strVal val="true"/>
                                      </p:to>
                                    </p:set>
                                  </p:childTnLst>
                                </p:cTn>
                              </p:par>
                              <p:par>
                                <p:cTn id="47" presetID="19" presetClass="emph" presetSubtype="0" fill="hold" grpId="0" nodeType="withEffect">
                                  <p:stCondLst>
                                    <p:cond delay="0"/>
                                  </p:stCondLst>
                                  <p:childTnLst>
                                    <p:animClr clrSpc="rgb" dir="cw">
                                      <p:cBhvr override="childStyle">
                                        <p:cTn id="48" dur="500" fill="hold"/>
                                        <p:tgtEl>
                                          <p:spTgt spid="44"/>
                                        </p:tgtEl>
                                        <p:attrNameLst>
                                          <p:attrName>style.color</p:attrName>
                                        </p:attrNameLst>
                                      </p:cBhvr>
                                      <p:to>
                                        <a:srgbClr val="FF0000"/>
                                      </p:to>
                                    </p:animClr>
                                    <p:animClr clrSpc="rgb" dir="cw">
                                      <p:cBhvr>
                                        <p:cTn id="49" dur="500" fill="hold"/>
                                        <p:tgtEl>
                                          <p:spTgt spid="44"/>
                                        </p:tgtEl>
                                        <p:attrNameLst>
                                          <p:attrName>fillcolor</p:attrName>
                                        </p:attrNameLst>
                                      </p:cBhvr>
                                      <p:to>
                                        <a:srgbClr val="FF0000"/>
                                      </p:to>
                                    </p:animClr>
                                    <p:set>
                                      <p:cBhvr>
                                        <p:cTn id="50" dur="500" fill="hold"/>
                                        <p:tgtEl>
                                          <p:spTgt spid="44"/>
                                        </p:tgtEl>
                                        <p:attrNameLst>
                                          <p:attrName>fill.type</p:attrName>
                                        </p:attrNameLst>
                                      </p:cBhvr>
                                      <p:to>
                                        <p:strVal val="solid"/>
                                      </p:to>
                                    </p:set>
                                    <p:set>
                                      <p:cBhvr>
                                        <p:cTn id="51" dur="500" fill="hold"/>
                                        <p:tgtEl>
                                          <p:spTgt spid="44"/>
                                        </p:tgtEl>
                                        <p:attrNameLst>
                                          <p:attrName>fill.on</p:attrName>
                                        </p:attrNameLst>
                                      </p:cBhvr>
                                      <p:to>
                                        <p:strVal val="true"/>
                                      </p:to>
                                    </p:set>
                                  </p:childTnLst>
                                </p:cTn>
                              </p:par>
                              <p:par>
                                <p:cTn id="52" presetID="19" presetClass="emph" presetSubtype="0" fill="hold" grpId="0" nodeType="withEffect">
                                  <p:stCondLst>
                                    <p:cond delay="0"/>
                                  </p:stCondLst>
                                  <p:childTnLst>
                                    <p:animClr clrSpc="rgb" dir="cw">
                                      <p:cBhvr override="childStyle">
                                        <p:cTn id="53" dur="500" fill="hold"/>
                                        <p:tgtEl>
                                          <p:spTgt spid="46"/>
                                        </p:tgtEl>
                                        <p:attrNameLst>
                                          <p:attrName>style.color</p:attrName>
                                        </p:attrNameLst>
                                      </p:cBhvr>
                                      <p:to>
                                        <a:srgbClr val="FF0000"/>
                                      </p:to>
                                    </p:animClr>
                                    <p:animClr clrSpc="rgb" dir="cw">
                                      <p:cBhvr>
                                        <p:cTn id="54" dur="500" fill="hold"/>
                                        <p:tgtEl>
                                          <p:spTgt spid="46"/>
                                        </p:tgtEl>
                                        <p:attrNameLst>
                                          <p:attrName>fillcolor</p:attrName>
                                        </p:attrNameLst>
                                      </p:cBhvr>
                                      <p:to>
                                        <a:srgbClr val="FF0000"/>
                                      </p:to>
                                    </p:animClr>
                                    <p:set>
                                      <p:cBhvr>
                                        <p:cTn id="55" dur="500" fill="hold"/>
                                        <p:tgtEl>
                                          <p:spTgt spid="46"/>
                                        </p:tgtEl>
                                        <p:attrNameLst>
                                          <p:attrName>fill.type</p:attrName>
                                        </p:attrNameLst>
                                      </p:cBhvr>
                                      <p:to>
                                        <p:strVal val="solid"/>
                                      </p:to>
                                    </p:set>
                                    <p:set>
                                      <p:cBhvr>
                                        <p:cTn id="56" dur="500" fill="hold"/>
                                        <p:tgtEl>
                                          <p:spTgt spid="46"/>
                                        </p:tgtEl>
                                        <p:attrNameLst>
                                          <p:attrName>fill.on</p:attrName>
                                        </p:attrNameLst>
                                      </p:cBhvr>
                                      <p:to>
                                        <p:strVal val="true"/>
                                      </p:to>
                                    </p:set>
                                  </p:childTnLst>
                                </p:cTn>
                              </p:par>
                              <p:par>
                                <p:cTn id="57" presetID="19" presetClass="emph" presetSubtype="0" fill="hold" grpId="0" nodeType="withEffect">
                                  <p:stCondLst>
                                    <p:cond delay="0"/>
                                  </p:stCondLst>
                                  <p:childTnLst>
                                    <p:animClr clrSpc="rgb" dir="cw">
                                      <p:cBhvr override="childStyle">
                                        <p:cTn id="58" dur="500" fill="hold"/>
                                        <p:tgtEl>
                                          <p:spTgt spid="45"/>
                                        </p:tgtEl>
                                        <p:attrNameLst>
                                          <p:attrName>style.color</p:attrName>
                                        </p:attrNameLst>
                                      </p:cBhvr>
                                      <p:to>
                                        <a:srgbClr val="FF0000"/>
                                      </p:to>
                                    </p:animClr>
                                    <p:animClr clrSpc="rgb" dir="cw">
                                      <p:cBhvr>
                                        <p:cTn id="59" dur="500" fill="hold"/>
                                        <p:tgtEl>
                                          <p:spTgt spid="45"/>
                                        </p:tgtEl>
                                        <p:attrNameLst>
                                          <p:attrName>fillcolor</p:attrName>
                                        </p:attrNameLst>
                                      </p:cBhvr>
                                      <p:to>
                                        <a:srgbClr val="FF0000"/>
                                      </p:to>
                                    </p:animClr>
                                    <p:set>
                                      <p:cBhvr>
                                        <p:cTn id="60" dur="500" fill="hold"/>
                                        <p:tgtEl>
                                          <p:spTgt spid="45"/>
                                        </p:tgtEl>
                                        <p:attrNameLst>
                                          <p:attrName>fill.type</p:attrName>
                                        </p:attrNameLst>
                                      </p:cBhvr>
                                      <p:to>
                                        <p:strVal val="solid"/>
                                      </p:to>
                                    </p:set>
                                    <p:set>
                                      <p:cBhvr>
                                        <p:cTn id="61" dur="500" fill="hold"/>
                                        <p:tgtEl>
                                          <p:spTgt spid="45"/>
                                        </p:tgtEl>
                                        <p:attrNameLst>
                                          <p:attrName>fill.on</p:attrName>
                                        </p:attrNameLst>
                                      </p:cBhvr>
                                      <p:to>
                                        <p:strVal val="true"/>
                                      </p:to>
                                    </p:set>
                                  </p:childTnLst>
                                </p:cTn>
                              </p:par>
                            </p:childTnLst>
                          </p:cTn>
                        </p:par>
                      </p:childTnLst>
                    </p:cTn>
                  </p:par>
                  <p:par>
                    <p:cTn id="62" fill="hold">
                      <p:stCondLst>
                        <p:cond delay="indefinite"/>
                      </p:stCondLst>
                      <p:childTnLst>
                        <p:par>
                          <p:cTn id="63" fill="hold">
                            <p:stCondLst>
                              <p:cond delay="0"/>
                            </p:stCondLst>
                            <p:childTnLst>
                              <p:par>
                                <p:cTn id="64" presetID="53" presetClass="entr" presetSubtype="16" fill="hold" grpId="0" nodeType="clickEffect">
                                  <p:stCondLst>
                                    <p:cond delay="0"/>
                                  </p:stCondLst>
                                  <p:childTnLst>
                                    <p:set>
                                      <p:cBhvr>
                                        <p:cTn id="65" dur="1" fill="hold">
                                          <p:stCondLst>
                                            <p:cond delay="0"/>
                                          </p:stCondLst>
                                        </p:cTn>
                                        <p:tgtEl>
                                          <p:spTgt spid="127"/>
                                        </p:tgtEl>
                                        <p:attrNameLst>
                                          <p:attrName>style.visibility</p:attrName>
                                        </p:attrNameLst>
                                      </p:cBhvr>
                                      <p:to>
                                        <p:strVal val="visible"/>
                                      </p:to>
                                    </p:set>
                                    <p:anim calcmode="lin" valueType="num">
                                      <p:cBhvr>
                                        <p:cTn id="66" dur="500" fill="hold"/>
                                        <p:tgtEl>
                                          <p:spTgt spid="127"/>
                                        </p:tgtEl>
                                        <p:attrNameLst>
                                          <p:attrName>ppt_w</p:attrName>
                                        </p:attrNameLst>
                                      </p:cBhvr>
                                      <p:tavLst>
                                        <p:tav tm="0">
                                          <p:val>
                                            <p:fltVal val="0"/>
                                          </p:val>
                                        </p:tav>
                                        <p:tav tm="100000">
                                          <p:val>
                                            <p:strVal val="#ppt_w"/>
                                          </p:val>
                                        </p:tav>
                                      </p:tavLst>
                                    </p:anim>
                                    <p:anim calcmode="lin" valueType="num">
                                      <p:cBhvr>
                                        <p:cTn id="67" dur="500" fill="hold"/>
                                        <p:tgtEl>
                                          <p:spTgt spid="127"/>
                                        </p:tgtEl>
                                        <p:attrNameLst>
                                          <p:attrName>ppt_h</p:attrName>
                                        </p:attrNameLst>
                                      </p:cBhvr>
                                      <p:tavLst>
                                        <p:tav tm="0">
                                          <p:val>
                                            <p:fltVal val="0"/>
                                          </p:val>
                                        </p:tav>
                                        <p:tav tm="100000">
                                          <p:val>
                                            <p:strVal val="#ppt_h"/>
                                          </p:val>
                                        </p:tav>
                                      </p:tavLst>
                                    </p:anim>
                                    <p:animEffect transition="in" filter="fade">
                                      <p:cBhvr>
                                        <p:cTn id="68" dur="500"/>
                                        <p:tgtEl>
                                          <p:spTgt spid="127"/>
                                        </p:tgtEl>
                                      </p:cBhvr>
                                    </p:animEffect>
                                  </p:childTnLst>
                                </p:cTn>
                              </p:par>
                            </p:childTnLst>
                          </p:cTn>
                        </p:par>
                      </p:childTnLst>
                    </p:cTn>
                  </p:par>
                  <p:par>
                    <p:cTn id="69" fill="hold">
                      <p:stCondLst>
                        <p:cond delay="indefinite"/>
                      </p:stCondLst>
                      <p:childTnLst>
                        <p:par>
                          <p:cTn id="70" fill="hold">
                            <p:stCondLst>
                              <p:cond delay="0"/>
                            </p:stCondLst>
                            <p:childTnLst>
                              <p:par>
                                <p:cTn id="71" presetID="42" presetClass="exit" presetSubtype="0" fill="hold" grpId="1" nodeType="clickEffect">
                                  <p:stCondLst>
                                    <p:cond delay="0"/>
                                  </p:stCondLst>
                                  <p:childTnLst>
                                    <p:animEffect transition="out" filter="fade">
                                      <p:cBhvr>
                                        <p:cTn id="72" dur="1000"/>
                                        <p:tgtEl>
                                          <p:spTgt spid="40"/>
                                        </p:tgtEl>
                                      </p:cBhvr>
                                    </p:animEffect>
                                    <p:anim calcmode="lin" valueType="num">
                                      <p:cBhvr>
                                        <p:cTn id="73" dur="1000"/>
                                        <p:tgtEl>
                                          <p:spTgt spid="40"/>
                                        </p:tgtEl>
                                        <p:attrNameLst>
                                          <p:attrName>ppt_x</p:attrName>
                                        </p:attrNameLst>
                                      </p:cBhvr>
                                      <p:tavLst>
                                        <p:tav tm="0">
                                          <p:val>
                                            <p:strVal val="ppt_x"/>
                                          </p:val>
                                        </p:tav>
                                        <p:tav tm="100000">
                                          <p:val>
                                            <p:strVal val="ppt_x"/>
                                          </p:val>
                                        </p:tav>
                                      </p:tavLst>
                                    </p:anim>
                                    <p:anim calcmode="lin" valueType="num">
                                      <p:cBhvr>
                                        <p:cTn id="74" dur="1000"/>
                                        <p:tgtEl>
                                          <p:spTgt spid="40"/>
                                        </p:tgtEl>
                                        <p:attrNameLst>
                                          <p:attrName>ppt_y</p:attrName>
                                        </p:attrNameLst>
                                      </p:cBhvr>
                                      <p:tavLst>
                                        <p:tav tm="0">
                                          <p:val>
                                            <p:strVal val="ppt_y"/>
                                          </p:val>
                                        </p:tav>
                                        <p:tav tm="100000">
                                          <p:val>
                                            <p:strVal val="ppt_y+.1"/>
                                          </p:val>
                                        </p:tav>
                                      </p:tavLst>
                                    </p:anim>
                                    <p:set>
                                      <p:cBhvr>
                                        <p:cTn id="75" dur="1" fill="hold">
                                          <p:stCondLst>
                                            <p:cond delay="999"/>
                                          </p:stCondLst>
                                        </p:cTn>
                                        <p:tgtEl>
                                          <p:spTgt spid="40"/>
                                        </p:tgtEl>
                                        <p:attrNameLst>
                                          <p:attrName>style.visibility</p:attrName>
                                        </p:attrNameLst>
                                      </p:cBhvr>
                                      <p:to>
                                        <p:strVal val="hidden"/>
                                      </p:to>
                                    </p:set>
                                  </p:childTnLst>
                                </p:cTn>
                              </p:par>
                              <p:par>
                                <p:cTn id="76" presetID="42" presetClass="exit" presetSubtype="0" fill="hold" grpId="1" nodeType="withEffect">
                                  <p:stCondLst>
                                    <p:cond delay="0"/>
                                  </p:stCondLst>
                                  <p:childTnLst>
                                    <p:animEffect transition="out" filter="fade">
                                      <p:cBhvr>
                                        <p:cTn id="77" dur="1000"/>
                                        <p:tgtEl>
                                          <p:spTgt spid="41"/>
                                        </p:tgtEl>
                                      </p:cBhvr>
                                    </p:animEffect>
                                    <p:anim calcmode="lin" valueType="num">
                                      <p:cBhvr>
                                        <p:cTn id="78" dur="1000"/>
                                        <p:tgtEl>
                                          <p:spTgt spid="41"/>
                                        </p:tgtEl>
                                        <p:attrNameLst>
                                          <p:attrName>ppt_x</p:attrName>
                                        </p:attrNameLst>
                                      </p:cBhvr>
                                      <p:tavLst>
                                        <p:tav tm="0">
                                          <p:val>
                                            <p:strVal val="ppt_x"/>
                                          </p:val>
                                        </p:tav>
                                        <p:tav tm="100000">
                                          <p:val>
                                            <p:strVal val="ppt_x"/>
                                          </p:val>
                                        </p:tav>
                                      </p:tavLst>
                                    </p:anim>
                                    <p:anim calcmode="lin" valueType="num">
                                      <p:cBhvr>
                                        <p:cTn id="79" dur="1000"/>
                                        <p:tgtEl>
                                          <p:spTgt spid="41"/>
                                        </p:tgtEl>
                                        <p:attrNameLst>
                                          <p:attrName>ppt_y</p:attrName>
                                        </p:attrNameLst>
                                      </p:cBhvr>
                                      <p:tavLst>
                                        <p:tav tm="0">
                                          <p:val>
                                            <p:strVal val="ppt_y"/>
                                          </p:val>
                                        </p:tav>
                                        <p:tav tm="100000">
                                          <p:val>
                                            <p:strVal val="ppt_y+.1"/>
                                          </p:val>
                                        </p:tav>
                                      </p:tavLst>
                                    </p:anim>
                                    <p:set>
                                      <p:cBhvr>
                                        <p:cTn id="80" dur="1" fill="hold">
                                          <p:stCondLst>
                                            <p:cond delay="999"/>
                                          </p:stCondLst>
                                        </p:cTn>
                                        <p:tgtEl>
                                          <p:spTgt spid="41"/>
                                        </p:tgtEl>
                                        <p:attrNameLst>
                                          <p:attrName>style.visibility</p:attrName>
                                        </p:attrNameLst>
                                      </p:cBhvr>
                                      <p:to>
                                        <p:strVal val="hidden"/>
                                      </p:to>
                                    </p:set>
                                  </p:childTnLst>
                                </p:cTn>
                              </p:par>
                              <p:par>
                                <p:cTn id="81" presetID="42" presetClass="exit" presetSubtype="0" fill="hold" grpId="1" nodeType="withEffect">
                                  <p:stCondLst>
                                    <p:cond delay="0"/>
                                  </p:stCondLst>
                                  <p:childTnLst>
                                    <p:animEffect transition="out" filter="fade">
                                      <p:cBhvr>
                                        <p:cTn id="82" dur="1000"/>
                                        <p:tgtEl>
                                          <p:spTgt spid="42"/>
                                        </p:tgtEl>
                                      </p:cBhvr>
                                    </p:animEffect>
                                    <p:anim calcmode="lin" valueType="num">
                                      <p:cBhvr>
                                        <p:cTn id="83" dur="1000"/>
                                        <p:tgtEl>
                                          <p:spTgt spid="42"/>
                                        </p:tgtEl>
                                        <p:attrNameLst>
                                          <p:attrName>ppt_x</p:attrName>
                                        </p:attrNameLst>
                                      </p:cBhvr>
                                      <p:tavLst>
                                        <p:tav tm="0">
                                          <p:val>
                                            <p:strVal val="ppt_x"/>
                                          </p:val>
                                        </p:tav>
                                        <p:tav tm="100000">
                                          <p:val>
                                            <p:strVal val="ppt_x"/>
                                          </p:val>
                                        </p:tav>
                                      </p:tavLst>
                                    </p:anim>
                                    <p:anim calcmode="lin" valueType="num">
                                      <p:cBhvr>
                                        <p:cTn id="84" dur="1000"/>
                                        <p:tgtEl>
                                          <p:spTgt spid="42"/>
                                        </p:tgtEl>
                                        <p:attrNameLst>
                                          <p:attrName>ppt_y</p:attrName>
                                        </p:attrNameLst>
                                      </p:cBhvr>
                                      <p:tavLst>
                                        <p:tav tm="0">
                                          <p:val>
                                            <p:strVal val="ppt_y"/>
                                          </p:val>
                                        </p:tav>
                                        <p:tav tm="100000">
                                          <p:val>
                                            <p:strVal val="ppt_y+.1"/>
                                          </p:val>
                                        </p:tav>
                                      </p:tavLst>
                                    </p:anim>
                                    <p:set>
                                      <p:cBhvr>
                                        <p:cTn id="85" dur="1" fill="hold">
                                          <p:stCondLst>
                                            <p:cond delay="999"/>
                                          </p:stCondLst>
                                        </p:cTn>
                                        <p:tgtEl>
                                          <p:spTgt spid="42"/>
                                        </p:tgtEl>
                                        <p:attrNameLst>
                                          <p:attrName>style.visibility</p:attrName>
                                        </p:attrNameLst>
                                      </p:cBhvr>
                                      <p:to>
                                        <p:strVal val="hidden"/>
                                      </p:to>
                                    </p:set>
                                  </p:childTnLst>
                                </p:cTn>
                              </p:par>
                              <p:par>
                                <p:cTn id="86" presetID="42" presetClass="exit" presetSubtype="0" fill="hold" grpId="1" nodeType="withEffect">
                                  <p:stCondLst>
                                    <p:cond delay="0"/>
                                  </p:stCondLst>
                                  <p:childTnLst>
                                    <p:animEffect transition="out" filter="fade">
                                      <p:cBhvr>
                                        <p:cTn id="87" dur="1000"/>
                                        <p:tgtEl>
                                          <p:spTgt spid="43"/>
                                        </p:tgtEl>
                                      </p:cBhvr>
                                    </p:animEffect>
                                    <p:anim calcmode="lin" valueType="num">
                                      <p:cBhvr>
                                        <p:cTn id="88" dur="1000"/>
                                        <p:tgtEl>
                                          <p:spTgt spid="43"/>
                                        </p:tgtEl>
                                        <p:attrNameLst>
                                          <p:attrName>ppt_x</p:attrName>
                                        </p:attrNameLst>
                                      </p:cBhvr>
                                      <p:tavLst>
                                        <p:tav tm="0">
                                          <p:val>
                                            <p:strVal val="ppt_x"/>
                                          </p:val>
                                        </p:tav>
                                        <p:tav tm="100000">
                                          <p:val>
                                            <p:strVal val="ppt_x"/>
                                          </p:val>
                                        </p:tav>
                                      </p:tavLst>
                                    </p:anim>
                                    <p:anim calcmode="lin" valueType="num">
                                      <p:cBhvr>
                                        <p:cTn id="89" dur="1000"/>
                                        <p:tgtEl>
                                          <p:spTgt spid="43"/>
                                        </p:tgtEl>
                                        <p:attrNameLst>
                                          <p:attrName>ppt_y</p:attrName>
                                        </p:attrNameLst>
                                      </p:cBhvr>
                                      <p:tavLst>
                                        <p:tav tm="0">
                                          <p:val>
                                            <p:strVal val="ppt_y"/>
                                          </p:val>
                                        </p:tav>
                                        <p:tav tm="100000">
                                          <p:val>
                                            <p:strVal val="ppt_y+.1"/>
                                          </p:val>
                                        </p:tav>
                                      </p:tavLst>
                                    </p:anim>
                                    <p:set>
                                      <p:cBhvr>
                                        <p:cTn id="90" dur="1" fill="hold">
                                          <p:stCondLst>
                                            <p:cond delay="999"/>
                                          </p:stCondLst>
                                        </p:cTn>
                                        <p:tgtEl>
                                          <p:spTgt spid="43"/>
                                        </p:tgtEl>
                                        <p:attrNameLst>
                                          <p:attrName>style.visibility</p:attrName>
                                        </p:attrNameLst>
                                      </p:cBhvr>
                                      <p:to>
                                        <p:strVal val="hidden"/>
                                      </p:to>
                                    </p:set>
                                  </p:childTnLst>
                                </p:cTn>
                              </p:par>
                              <p:par>
                                <p:cTn id="91" presetID="42" presetClass="exit" presetSubtype="0" fill="hold" grpId="1" nodeType="withEffect">
                                  <p:stCondLst>
                                    <p:cond delay="0"/>
                                  </p:stCondLst>
                                  <p:childTnLst>
                                    <p:animEffect transition="out" filter="fade">
                                      <p:cBhvr>
                                        <p:cTn id="92" dur="1000"/>
                                        <p:tgtEl>
                                          <p:spTgt spid="44"/>
                                        </p:tgtEl>
                                      </p:cBhvr>
                                    </p:animEffect>
                                    <p:anim calcmode="lin" valueType="num">
                                      <p:cBhvr>
                                        <p:cTn id="93" dur="1000"/>
                                        <p:tgtEl>
                                          <p:spTgt spid="44"/>
                                        </p:tgtEl>
                                        <p:attrNameLst>
                                          <p:attrName>ppt_x</p:attrName>
                                        </p:attrNameLst>
                                      </p:cBhvr>
                                      <p:tavLst>
                                        <p:tav tm="0">
                                          <p:val>
                                            <p:strVal val="ppt_x"/>
                                          </p:val>
                                        </p:tav>
                                        <p:tav tm="100000">
                                          <p:val>
                                            <p:strVal val="ppt_x"/>
                                          </p:val>
                                        </p:tav>
                                      </p:tavLst>
                                    </p:anim>
                                    <p:anim calcmode="lin" valueType="num">
                                      <p:cBhvr>
                                        <p:cTn id="94" dur="1000"/>
                                        <p:tgtEl>
                                          <p:spTgt spid="44"/>
                                        </p:tgtEl>
                                        <p:attrNameLst>
                                          <p:attrName>ppt_y</p:attrName>
                                        </p:attrNameLst>
                                      </p:cBhvr>
                                      <p:tavLst>
                                        <p:tav tm="0">
                                          <p:val>
                                            <p:strVal val="ppt_y"/>
                                          </p:val>
                                        </p:tav>
                                        <p:tav tm="100000">
                                          <p:val>
                                            <p:strVal val="ppt_y+.1"/>
                                          </p:val>
                                        </p:tav>
                                      </p:tavLst>
                                    </p:anim>
                                    <p:set>
                                      <p:cBhvr>
                                        <p:cTn id="95" dur="1" fill="hold">
                                          <p:stCondLst>
                                            <p:cond delay="999"/>
                                          </p:stCondLst>
                                        </p:cTn>
                                        <p:tgtEl>
                                          <p:spTgt spid="44"/>
                                        </p:tgtEl>
                                        <p:attrNameLst>
                                          <p:attrName>style.visibility</p:attrName>
                                        </p:attrNameLst>
                                      </p:cBhvr>
                                      <p:to>
                                        <p:strVal val="hidden"/>
                                      </p:to>
                                    </p:set>
                                  </p:childTnLst>
                                </p:cTn>
                              </p:par>
                              <p:par>
                                <p:cTn id="96" presetID="42" presetClass="exit" presetSubtype="0" fill="hold" grpId="1" nodeType="withEffect">
                                  <p:stCondLst>
                                    <p:cond delay="0"/>
                                  </p:stCondLst>
                                  <p:childTnLst>
                                    <p:animEffect transition="out" filter="fade">
                                      <p:cBhvr>
                                        <p:cTn id="97" dur="1000"/>
                                        <p:tgtEl>
                                          <p:spTgt spid="46"/>
                                        </p:tgtEl>
                                      </p:cBhvr>
                                    </p:animEffect>
                                    <p:anim calcmode="lin" valueType="num">
                                      <p:cBhvr>
                                        <p:cTn id="98" dur="1000"/>
                                        <p:tgtEl>
                                          <p:spTgt spid="46"/>
                                        </p:tgtEl>
                                        <p:attrNameLst>
                                          <p:attrName>ppt_x</p:attrName>
                                        </p:attrNameLst>
                                      </p:cBhvr>
                                      <p:tavLst>
                                        <p:tav tm="0">
                                          <p:val>
                                            <p:strVal val="ppt_x"/>
                                          </p:val>
                                        </p:tav>
                                        <p:tav tm="100000">
                                          <p:val>
                                            <p:strVal val="ppt_x"/>
                                          </p:val>
                                        </p:tav>
                                      </p:tavLst>
                                    </p:anim>
                                    <p:anim calcmode="lin" valueType="num">
                                      <p:cBhvr>
                                        <p:cTn id="99" dur="1000"/>
                                        <p:tgtEl>
                                          <p:spTgt spid="46"/>
                                        </p:tgtEl>
                                        <p:attrNameLst>
                                          <p:attrName>ppt_y</p:attrName>
                                        </p:attrNameLst>
                                      </p:cBhvr>
                                      <p:tavLst>
                                        <p:tav tm="0">
                                          <p:val>
                                            <p:strVal val="ppt_y"/>
                                          </p:val>
                                        </p:tav>
                                        <p:tav tm="100000">
                                          <p:val>
                                            <p:strVal val="ppt_y+.1"/>
                                          </p:val>
                                        </p:tav>
                                      </p:tavLst>
                                    </p:anim>
                                    <p:set>
                                      <p:cBhvr>
                                        <p:cTn id="100" dur="1" fill="hold">
                                          <p:stCondLst>
                                            <p:cond delay="999"/>
                                          </p:stCondLst>
                                        </p:cTn>
                                        <p:tgtEl>
                                          <p:spTgt spid="46"/>
                                        </p:tgtEl>
                                        <p:attrNameLst>
                                          <p:attrName>style.visibility</p:attrName>
                                        </p:attrNameLst>
                                      </p:cBhvr>
                                      <p:to>
                                        <p:strVal val="hidden"/>
                                      </p:to>
                                    </p:set>
                                  </p:childTnLst>
                                </p:cTn>
                              </p:par>
                              <p:par>
                                <p:cTn id="101" presetID="42" presetClass="exit" presetSubtype="0" fill="hold" grpId="1" nodeType="withEffect">
                                  <p:stCondLst>
                                    <p:cond delay="0"/>
                                  </p:stCondLst>
                                  <p:childTnLst>
                                    <p:animEffect transition="out" filter="fade">
                                      <p:cBhvr>
                                        <p:cTn id="102" dur="1000"/>
                                        <p:tgtEl>
                                          <p:spTgt spid="45"/>
                                        </p:tgtEl>
                                      </p:cBhvr>
                                    </p:animEffect>
                                    <p:anim calcmode="lin" valueType="num">
                                      <p:cBhvr>
                                        <p:cTn id="103" dur="1000"/>
                                        <p:tgtEl>
                                          <p:spTgt spid="45"/>
                                        </p:tgtEl>
                                        <p:attrNameLst>
                                          <p:attrName>ppt_x</p:attrName>
                                        </p:attrNameLst>
                                      </p:cBhvr>
                                      <p:tavLst>
                                        <p:tav tm="0">
                                          <p:val>
                                            <p:strVal val="ppt_x"/>
                                          </p:val>
                                        </p:tav>
                                        <p:tav tm="100000">
                                          <p:val>
                                            <p:strVal val="ppt_x"/>
                                          </p:val>
                                        </p:tav>
                                      </p:tavLst>
                                    </p:anim>
                                    <p:anim calcmode="lin" valueType="num">
                                      <p:cBhvr>
                                        <p:cTn id="104" dur="1000"/>
                                        <p:tgtEl>
                                          <p:spTgt spid="45"/>
                                        </p:tgtEl>
                                        <p:attrNameLst>
                                          <p:attrName>ppt_y</p:attrName>
                                        </p:attrNameLst>
                                      </p:cBhvr>
                                      <p:tavLst>
                                        <p:tav tm="0">
                                          <p:val>
                                            <p:strVal val="ppt_y"/>
                                          </p:val>
                                        </p:tav>
                                        <p:tav tm="100000">
                                          <p:val>
                                            <p:strVal val="ppt_y+.1"/>
                                          </p:val>
                                        </p:tav>
                                      </p:tavLst>
                                    </p:anim>
                                    <p:set>
                                      <p:cBhvr>
                                        <p:cTn id="105" dur="1" fill="hold">
                                          <p:stCondLst>
                                            <p:cond delay="999"/>
                                          </p:stCondLst>
                                        </p:cTn>
                                        <p:tgtEl>
                                          <p:spTgt spid="45"/>
                                        </p:tgtEl>
                                        <p:attrNameLst>
                                          <p:attrName>style.visibility</p:attrName>
                                        </p:attrNameLst>
                                      </p:cBhvr>
                                      <p:to>
                                        <p:strVal val="hidden"/>
                                      </p:to>
                                    </p:set>
                                  </p:childTnLst>
                                </p:cTn>
                              </p:par>
                              <p:par>
                                <p:cTn id="106" presetID="14" presetClass="exit" presetSubtype="10" fill="hold" grpId="1" nodeType="withEffect">
                                  <p:stCondLst>
                                    <p:cond delay="0"/>
                                  </p:stCondLst>
                                  <p:childTnLst>
                                    <p:animEffect transition="out" filter="randombar(horizontal)">
                                      <p:cBhvr>
                                        <p:cTn id="107" dur="500"/>
                                        <p:tgtEl>
                                          <p:spTgt spid="127"/>
                                        </p:tgtEl>
                                      </p:cBhvr>
                                    </p:animEffect>
                                    <p:set>
                                      <p:cBhvr>
                                        <p:cTn id="108" dur="1" fill="hold">
                                          <p:stCondLst>
                                            <p:cond delay="499"/>
                                          </p:stCondLst>
                                        </p:cTn>
                                        <p:tgtEl>
                                          <p:spTgt spid="127"/>
                                        </p:tgtEl>
                                        <p:attrNameLst>
                                          <p:attrName>style.visibility</p:attrName>
                                        </p:attrNameLst>
                                      </p:cBhvr>
                                      <p:to>
                                        <p:strVal val="hidden"/>
                                      </p:to>
                                    </p:set>
                                  </p:childTnLst>
                                </p:cTn>
                              </p:par>
                              <p:par>
                                <p:cTn id="109" presetID="14" presetClass="exit" presetSubtype="10" fill="hold" grpId="0" nodeType="withEffect">
                                  <p:stCondLst>
                                    <p:cond delay="0"/>
                                  </p:stCondLst>
                                  <p:childTnLst>
                                    <p:animEffect transition="out" filter="randombar(horizontal)">
                                      <p:cBhvr>
                                        <p:cTn id="110" dur="500"/>
                                        <p:tgtEl>
                                          <p:spTgt spid="6"/>
                                        </p:tgtEl>
                                      </p:cBhvr>
                                    </p:animEffect>
                                    <p:set>
                                      <p:cBhvr>
                                        <p:cTn id="111" dur="1" fill="hold">
                                          <p:stCondLst>
                                            <p:cond delay="4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112" restart="whenNotActive" fill="hold" evtFilter="cancelBubble" nodeType="interactiveSeq">
                <p:stCondLst>
                  <p:cond evt="onClick" delay="0">
                    <p:tgtEl>
                      <p:spTgt spid="8"/>
                    </p:tgtEl>
                  </p:cond>
                </p:stCondLst>
                <p:endSync evt="end" delay="0">
                  <p:rtn val="all"/>
                </p:endSync>
                <p:childTnLst>
                  <p:par>
                    <p:cTn id="113" fill="hold">
                      <p:stCondLst>
                        <p:cond delay="0"/>
                      </p:stCondLst>
                      <p:childTnLst>
                        <p:par>
                          <p:cTn id="114" fill="hold">
                            <p:stCondLst>
                              <p:cond delay="0"/>
                            </p:stCondLst>
                            <p:childTnLst>
                              <p:par>
                                <p:cTn id="115" presetID="53" presetClass="entr" presetSubtype="16" fill="hold" grpId="0" nodeType="clickEffect">
                                  <p:stCondLst>
                                    <p:cond delay="0"/>
                                  </p:stCondLst>
                                  <p:childTnLst>
                                    <p:set>
                                      <p:cBhvr>
                                        <p:cTn id="116" dur="1" fill="hold">
                                          <p:stCondLst>
                                            <p:cond delay="0"/>
                                          </p:stCondLst>
                                        </p:cTn>
                                        <p:tgtEl>
                                          <p:spTgt spid="129"/>
                                        </p:tgtEl>
                                        <p:attrNameLst>
                                          <p:attrName>style.visibility</p:attrName>
                                        </p:attrNameLst>
                                      </p:cBhvr>
                                      <p:to>
                                        <p:strVal val="visible"/>
                                      </p:to>
                                    </p:set>
                                    <p:anim calcmode="lin" valueType="num">
                                      <p:cBhvr>
                                        <p:cTn id="117" dur="500" fill="hold"/>
                                        <p:tgtEl>
                                          <p:spTgt spid="129"/>
                                        </p:tgtEl>
                                        <p:attrNameLst>
                                          <p:attrName>ppt_w</p:attrName>
                                        </p:attrNameLst>
                                      </p:cBhvr>
                                      <p:tavLst>
                                        <p:tav tm="0">
                                          <p:val>
                                            <p:fltVal val="0"/>
                                          </p:val>
                                        </p:tav>
                                        <p:tav tm="100000">
                                          <p:val>
                                            <p:strVal val="#ppt_w"/>
                                          </p:val>
                                        </p:tav>
                                      </p:tavLst>
                                    </p:anim>
                                    <p:anim calcmode="lin" valueType="num">
                                      <p:cBhvr>
                                        <p:cTn id="118" dur="500" fill="hold"/>
                                        <p:tgtEl>
                                          <p:spTgt spid="129"/>
                                        </p:tgtEl>
                                        <p:attrNameLst>
                                          <p:attrName>ppt_h</p:attrName>
                                        </p:attrNameLst>
                                      </p:cBhvr>
                                      <p:tavLst>
                                        <p:tav tm="0">
                                          <p:val>
                                            <p:fltVal val="0"/>
                                          </p:val>
                                        </p:tav>
                                        <p:tav tm="100000">
                                          <p:val>
                                            <p:strVal val="#ppt_h"/>
                                          </p:val>
                                        </p:tav>
                                      </p:tavLst>
                                    </p:anim>
                                    <p:animEffect transition="in" filter="fade">
                                      <p:cBhvr>
                                        <p:cTn id="119" dur="500"/>
                                        <p:tgtEl>
                                          <p:spTgt spid="129"/>
                                        </p:tgtEl>
                                      </p:cBhvr>
                                    </p:animEffect>
                                  </p:childTnLst>
                                </p:cTn>
                              </p:par>
                              <p:par>
                                <p:cTn id="120" presetID="19" presetClass="emph" presetSubtype="0" fill="hold" grpId="0" nodeType="withEffect">
                                  <p:stCondLst>
                                    <p:cond delay="0"/>
                                  </p:stCondLst>
                                  <p:childTnLst>
                                    <p:animClr clrSpc="rgb" dir="cw">
                                      <p:cBhvr override="childStyle">
                                        <p:cTn id="121" dur="500" fill="hold"/>
                                        <p:tgtEl>
                                          <p:spTgt spid="66"/>
                                        </p:tgtEl>
                                        <p:attrNameLst>
                                          <p:attrName>style.color</p:attrName>
                                        </p:attrNameLst>
                                      </p:cBhvr>
                                      <p:to>
                                        <a:srgbClr val="C00000"/>
                                      </p:to>
                                    </p:animClr>
                                    <p:animClr clrSpc="rgb" dir="cw">
                                      <p:cBhvr>
                                        <p:cTn id="122" dur="500" fill="hold"/>
                                        <p:tgtEl>
                                          <p:spTgt spid="66"/>
                                        </p:tgtEl>
                                        <p:attrNameLst>
                                          <p:attrName>fillcolor</p:attrName>
                                        </p:attrNameLst>
                                      </p:cBhvr>
                                      <p:to>
                                        <a:srgbClr val="C00000"/>
                                      </p:to>
                                    </p:animClr>
                                    <p:set>
                                      <p:cBhvr>
                                        <p:cTn id="123" dur="500" fill="hold"/>
                                        <p:tgtEl>
                                          <p:spTgt spid="66"/>
                                        </p:tgtEl>
                                        <p:attrNameLst>
                                          <p:attrName>fill.type</p:attrName>
                                        </p:attrNameLst>
                                      </p:cBhvr>
                                      <p:to>
                                        <p:strVal val="solid"/>
                                      </p:to>
                                    </p:set>
                                    <p:set>
                                      <p:cBhvr>
                                        <p:cTn id="124" dur="500" fill="hold"/>
                                        <p:tgtEl>
                                          <p:spTgt spid="66"/>
                                        </p:tgtEl>
                                        <p:attrNameLst>
                                          <p:attrName>fill.on</p:attrName>
                                        </p:attrNameLst>
                                      </p:cBhvr>
                                      <p:to>
                                        <p:strVal val="true"/>
                                      </p:to>
                                    </p:set>
                                  </p:childTnLst>
                                </p:cTn>
                              </p:par>
                              <p:par>
                                <p:cTn id="125" presetID="19" presetClass="emph" presetSubtype="0" fill="hold" grpId="0" nodeType="withEffect">
                                  <p:stCondLst>
                                    <p:cond delay="0"/>
                                  </p:stCondLst>
                                  <p:childTnLst>
                                    <p:animClr clrSpc="rgb" dir="cw">
                                      <p:cBhvr override="childStyle">
                                        <p:cTn id="126" dur="500" fill="hold"/>
                                        <p:tgtEl>
                                          <p:spTgt spid="67"/>
                                        </p:tgtEl>
                                        <p:attrNameLst>
                                          <p:attrName>style.color</p:attrName>
                                        </p:attrNameLst>
                                      </p:cBhvr>
                                      <p:to>
                                        <a:srgbClr val="C00000"/>
                                      </p:to>
                                    </p:animClr>
                                    <p:animClr clrSpc="rgb" dir="cw">
                                      <p:cBhvr>
                                        <p:cTn id="127" dur="500" fill="hold"/>
                                        <p:tgtEl>
                                          <p:spTgt spid="67"/>
                                        </p:tgtEl>
                                        <p:attrNameLst>
                                          <p:attrName>fillcolor</p:attrName>
                                        </p:attrNameLst>
                                      </p:cBhvr>
                                      <p:to>
                                        <a:srgbClr val="C00000"/>
                                      </p:to>
                                    </p:animClr>
                                    <p:set>
                                      <p:cBhvr>
                                        <p:cTn id="128" dur="500" fill="hold"/>
                                        <p:tgtEl>
                                          <p:spTgt spid="67"/>
                                        </p:tgtEl>
                                        <p:attrNameLst>
                                          <p:attrName>fill.type</p:attrName>
                                        </p:attrNameLst>
                                      </p:cBhvr>
                                      <p:to>
                                        <p:strVal val="solid"/>
                                      </p:to>
                                    </p:set>
                                    <p:set>
                                      <p:cBhvr>
                                        <p:cTn id="129" dur="500" fill="hold"/>
                                        <p:tgtEl>
                                          <p:spTgt spid="67"/>
                                        </p:tgtEl>
                                        <p:attrNameLst>
                                          <p:attrName>fill.on</p:attrName>
                                        </p:attrNameLst>
                                      </p:cBhvr>
                                      <p:to>
                                        <p:strVal val="true"/>
                                      </p:to>
                                    </p:set>
                                  </p:childTnLst>
                                </p:cTn>
                              </p:par>
                              <p:par>
                                <p:cTn id="130" presetID="19" presetClass="emph" presetSubtype="0" fill="hold" grpId="0" nodeType="withEffect">
                                  <p:stCondLst>
                                    <p:cond delay="0"/>
                                  </p:stCondLst>
                                  <p:childTnLst>
                                    <p:animClr clrSpc="rgb" dir="cw">
                                      <p:cBhvr override="childStyle">
                                        <p:cTn id="131" dur="500" fill="hold"/>
                                        <p:tgtEl>
                                          <p:spTgt spid="68"/>
                                        </p:tgtEl>
                                        <p:attrNameLst>
                                          <p:attrName>style.color</p:attrName>
                                        </p:attrNameLst>
                                      </p:cBhvr>
                                      <p:to>
                                        <a:srgbClr val="C00000"/>
                                      </p:to>
                                    </p:animClr>
                                    <p:animClr clrSpc="rgb" dir="cw">
                                      <p:cBhvr>
                                        <p:cTn id="132" dur="500" fill="hold"/>
                                        <p:tgtEl>
                                          <p:spTgt spid="68"/>
                                        </p:tgtEl>
                                        <p:attrNameLst>
                                          <p:attrName>fillcolor</p:attrName>
                                        </p:attrNameLst>
                                      </p:cBhvr>
                                      <p:to>
                                        <a:srgbClr val="C00000"/>
                                      </p:to>
                                    </p:animClr>
                                    <p:set>
                                      <p:cBhvr>
                                        <p:cTn id="133" dur="500" fill="hold"/>
                                        <p:tgtEl>
                                          <p:spTgt spid="68"/>
                                        </p:tgtEl>
                                        <p:attrNameLst>
                                          <p:attrName>fill.type</p:attrName>
                                        </p:attrNameLst>
                                      </p:cBhvr>
                                      <p:to>
                                        <p:strVal val="solid"/>
                                      </p:to>
                                    </p:set>
                                    <p:set>
                                      <p:cBhvr>
                                        <p:cTn id="134" dur="500" fill="hold"/>
                                        <p:tgtEl>
                                          <p:spTgt spid="68"/>
                                        </p:tgtEl>
                                        <p:attrNameLst>
                                          <p:attrName>fill.on</p:attrName>
                                        </p:attrNameLst>
                                      </p:cBhvr>
                                      <p:to>
                                        <p:strVal val="true"/>
                                      </p:to>
                                    </p:set>
                                  </p:childTnLst>
                                </p:cTn>
                              </p:par>
                              <p:par>
                                <p:cTn id="135" presetID="19" presetClass="emph" presetSubtype="0" fill="hold" grpId="0" nodeType="withEffect">
                                  <p:stCondLst>
                                    <p:cond delay="0"/>
                                  </p:stCondLst>
                                  <p:childTnLst>
                                    <p:animClr clrSpc="rgb" dir="cw">
                                      <p:cBhvr override="childStyle">
                                        <p:cTn id="136" dur="500" fill="hold"/>
                                        <p:tgtEl>
                                          <p:spTgt spid="69"/>
                                        </p:tgtEl>
                                        <p:attrNameLst>
                                          <p:attrName>style.color</p:attrName>
                                        </p:attrNameLst>
                                      </p:cBhvr>
                                      <p:to>
                                        <a:srgbClr val="C00000"/>
                                      </p:to>
                                    </p:animClr>
                                    <p:animClr clrSpc="rgb" dir="cw">
                                      <p:cBhvr>
                                        <p:cTn id="137" dur="500" fill="hold"/>
                                        <p:tgtEl>
                                          <p:spTgt spid="69"/>
                                        </p:tgtEl>
                                        <p:attrNameLst>
                                          <p:attrName>fillcolor</p:attrName>
                                        </p:attrNameLst>
                                      </p:cBhvr>
                                      <p:to>
                                        <a:srgbClr val="C00000"/>
                                      </p:to>
                                    </p:animClr>
                                    <p:set>
                                      <p:cBhvr>
                                        <p:cTn id="138" dur="500" fill="hold"/>
                                        <p:tgtEl>
                                          <p:spTgt spid="69"/>
                                        </p:tgtEl>
                                        <p:attrNameLst>
                                          <p:attrName>fill.type</p:attrName>
                                        </p:attrNameLst>
                                      </p:cBhvr>
                                      <p:to>
                                        <p:strVal val="solid"/>
                                      </p:to>
                                    </p:set>
                                    <p:set>
                                      <p:cBhvr>
                                        <p:cTn id="139" dur="500" fill="hold"/>
                                        <p:tgtEl>
                                          <p:spTgt spid="69"/>
                                        </p:tgtEl>
                                        <p:attrNameLst>
                                          <p:attrName>fill.on</p:attrName>
                                        </p:attrNameLst>
                                      </p:cBhvr>
                                      <p:to>
                                        <p:strVal val="true"/>
                                      </p:to>
                                    </p:set>
                                  </p:childTnLst>
                                </p:cTn>
                              </p:par>
                            </p:childTnLst>
                          </p:cTn>
                        </p:par>
                      </p:childTnLst>
                    </p:cTn>
                  </p:par>
                  <p:par>
                    <p:cTn id="140" fill="hold">
                      <p:stCondLst>
                        <p:cond delay="indefinite"/>
                      </p:stCondLst>
                      <p:childTnLst>
                        <p:par>
                          <p:cTn id="141" fill="hold">
                            <p:stCondLst>
                              <p:cond delay="0"/>
                            </p:stCondLst>
                            <p:childTnLst>
                              <p:par>
                                <p:cTn id="142" presetID="2" presetClass="exit" presetSubtype="4" fill="hold" grpId="1" nodeType="clickEffect">
                                  <p:stCondLst>
                                    <p:cond delay="0"/>
                                  </p:stCondLst>
                                  <p:childTnLst>
                                    <p:anim calcmode="lin" valueType="num">
                                      <p:cBhvr additive="base">
                                        <p:cTn id="143" dur="500"/>
                                        <p:tgtEl>
                                          <p:spTgt spid="66"/>
                                        </p:tgtEl>
                                        <p:attrNameLst>
                                          <p:attrName>ppt_x</p:attrName>
                                        </p:attrNameLst>
                                      </p:cBhvr>
                                      <p:tavLst>
                                        <p:tav tm="0">
                                          <p:val>
                                            <p:strVal val="ppt_x"/>
                                          </p:val>
                                        </p:tav>
                                        <p:tav tm="100000">
                                          <p:val>
                                            <p:strVal val="ppt_x"/>
                                          </p:val>
                                        </p:tav>
                                      </p:tavLst>
                                    </p:anim>
                                    <p:anim calcmode="lin" valueType="num">
                                      <p:cBhvr additive="base">
                                        <p:cTn id="144" dur="500"/>
                                        <p:tgtEl>
                                          <p:spTgt spid="66"/>
                                        </p:tgtEl>
                                        <p:attrNameLst>
                                          <p:attrName>ppt_y</p:attrName>
                                        </p:attrNameLst>
                                      </p:cBhvr>
                                      <p:tavLst>
                                        <p:tav tm="0">
                                          <p:val>
                                            <p:strVal val="ppt_y"/>
                                          </p:val>
                                        </p:tav>
                                        <p:tav tm="100000">
                                          <p:val>
                                            <p:strVal val="1+ppt_h/2"/>
                                          </p:val>
                                        </p:tav>
                                      </p:tavLst>
                                    </p:anim>
                                    <p:set>
                                      <p:cBhvr>
                                        <p:cTn id="145" dur="1" fill="hold">
                                          <p:stCondLst>
                                            <p:cond delay="499"/>
                                          </p:stCondLst>
                                        </p:cTn>
                                        <p:tgtEl>
                                          <p:spTgt spid="66"/>
                                        </p:tgtEl>
                                        <p:attrNameLst>
                                          <p:attrName>style.visibility</p:attrName>
                                        </p:attrNameLst>
                                      </p:cBhvr>
                                      <p:to>
                                        <p:strVal val="hidden"/>
                                      </p:to>
                                    </p:set>
                                  </p:childTnLst>
                                </p:cTn>
                              </p:par>
                              <p:par>
                                <p:cTn id="146" presetID="2" presetClass="exit" presetSubtype="4" fill="hold" grpId="1" nodeType="withEffect">
                                  <p:stCondLst>
                                    <p:cond delay="0"/>
                                  </p:stCondLst>
                                  <p:childTnLst>
                                    <p:anim calcmode="lin" valueType="num">
                                      <p:cBhvr additive="base">
                                        <p:cTn id="147" dur="500"/>
                                        <p:tgtEl>
                                          <p:spTgt spid="67"/>
                                        </p:tgtEl>
                                        <p:attrNameLst>
                                          <p:attrName>ppt_x</p:attrName>
                                        </p:attrNameLst>
                                      </p:cBhvr>
                                      <p:tavLst>
                                        <p:tav tm="0">
                                          <p:val>
                                            <p:strVal val="ppt_x"/>
                                          </p:val>
                                        </p:tav>
                                        <p:tav tm="100000">
                                          <p:val>
                                            <p:strVal val="ppt_x"/>
                                          </p:val>
                                        </p:tav>
                                      </p:tavLst>
                                    </p:anim>
                                    <p:anim calcmode="lin" valueType="num">
                                      <p:cBhvr additive="base">
                                        <p:cTn id="148" dur="500"/>
                                        <p:tgtEl>
                                          <p:spTgt spid="67"/>
                                        </p:tgtEl>
                                        <p:attrNameLst>
                                          <p:attrName>ppt_y</p:attrName>
                                        </p:attrNameLst>
                                      </p:cBhvr>
                                      <p:tavLst>
                                        <p:tav tm="0">
                                          <p:val>
                                            <p:strVal val="ppt_y"/>
                                          </p:val>
                                        </p:tav>
                                        <p:tav tm="100000">
                                          <p:val>
                                            <p:strVal val="1+ppt_h/2"/>
                                          </p:val>
                                        </p:tav>
                                      </p:tavLst>
                                    </p:anim>
                                    <p:set>
                                      <p:cBhvr>
                                        <p:cTn id="149" dur="1" fill="hold">
                                          <p:stCondLst>
                                            <p:cond delay="499"/>
                                          </p:stCondLst>
                                        </p:cTn>
                                        <p:tgtEl>
                                          <p:spTgt spid="67"/>
                                        </p:tgtEl>
                                        <p:attrNameLst>
                                          <p:attrName>style.visibility</p:attrName>
                                        </p:attrNameLst>
                                      </p:cBhvr>
                                      <p:to>
                                        <p:strVal val="hidden"/>
                                      </p:to>
                                    </p:set>
                                  </p:childTnLst>
                                </p:cTn>
                              </p:par>
                              <p:par>
                                <p:cTn id="150" presetID="2" presetClass="exit" presetSubtype="4" fill="hold" grpId="1" nodeType="withEffect">
                                  <p:stCondLst>
                                    <p:cond delay="0"/>
                                  </p:stCondLst>
                                  <p:childTnLst>
                                    <p:anim calcmode="lin" valueType="num">
                                      <p:cBhvr additive="base">
                                        <p:cTn id="151" dur="500"/>
                                        <p:tgtEl>
                                          <p:spTgt spid="68"/>
                                        </p:tgtEl>
                                        <p:attrNameLst>
                                          <p:attrName>ppt_x</p:attrName>
                                        </p:attrNameLst>
                                      </p:cBhvr>
                                      <p:tavLst>
                                        <p:tav tm="0">
                                          <p:val>
                                            <p:strVal val="ppt_x"/>
                                          </p:val>
                                        </p:tav>
                                        <p:tav tm="100000">
                                          <p:val>
                                            <p:strVal val="ppt_x"/>
                                          </p:val>
                                        </p:tav>
                                      </p:tavLst>
                                    </p:anim>
                                    <p:anim calcmode="lin" valueType="num">
                                      <p:cBhvr additive="base">
                                        <p:cTn id="152" dur="500"/>
                                        <p:tgtEl>
                                          <p:spTgt spid="68"/>
                                        </p:tgtEl>
                                        <p:attrNameLst>
                                          <p:attrName>ppt_y</p:attrName>
                                        </p:attrNameLst>
                                      </p:cBhvr>
                                      <p:tavLst>
                                        <p:tav tm="0">
                                          <p:val>
                                            <p:strVal val="ppt_y"/>
                                          </p:val>
                                        </p:tav>
                                        <p:tav tm="100000">
                                          <p:val>
                                            <p:strVal val="1+ppt_h/2"/>
                                          </p:val>
                                        </p:tav>
                                      </p:tavLst>
                                    </p:anim>
                                    <p:set>
                                      <p:cBhvr>
                                        <p:cTn id="153" dur="1" fill="hold">
                                          <p:stCondLst>
                                            <p:cond delay="499"/>
                                          </p:stCondLst>
                                        </p:cTn>
                                        <p:tgtEl>
                                          <p:spTgt spid="68"/>
                                        </p:tgtEl>
                                        <p:attrNameLst>
                                          <p:attrName>style.visibility</p:attrName>
                                        </p:attrNameLst>
                                      </p:cBhvr>
                                      <p:to>
                                        <p:strVal val="hidden"/>
                                      </p:to>
                                    </p:set>
                                  </p:childTnLst>
                                </p:cTn>
                              </p:par>
                              <p:par>
                                <p:cTn id="154" presetID="2" presetClass="exit" presetSubtype="4" fill="hold" grpId="1" nodeType="withEffect">
                                  <p:stCondLst>
                                    <p:cond delay="0"/>
                                  </p:stCondLst>
                                  <p:childTnLst>
                                    <p:anim calcmode="lin" valueType="num">
                                      <p:cBhvr additive="base">
                                        <p:cTn id="155" dur="500"/>
                                        <p:tgtEl>
                                          <p:spTgt spid="69"/>
                                        </p:tgtEl>
                                        <p:attrNameLst>
                                          <p:attrName>ppt_x</p:attrName>
                                        </p:attrNameLst>
                                      </p:cBhvr>
                                      <p:tavLst>
                                        <p:tav tm="0">
                                          <p:val>
                                            <p:strVal val="ppt_x"/>
                                          </p:val>
                                        </p:tav>
                                        <p:tav tm="100000">
                                          <p:val>
                                            <p:strVal val="ppt_x"/>
                                          </p:val>
                                        </p:tav>
                                      </p:tavLst>
                                    </p:anim>
                                    <p:anim calcmode="lin" valueType="num">
                                      <p:cBhvr additive="base">
                                        <p:cTn id="156" dur="500"/>
                                        <p:tgtEl>
                                          <p:spTgt spid="69"/>
                                        </p:tgtEl>
                                        <p:attrNameLst>
                                          <p:attrName>ppt_y</p:attrName>
                                        </p:attrNameLst>
                                      </p:cBhvr>
                                      <p:tavLst>
                                        <p:tav tm="0">
                                          <p:val>
                                            <p:strVal val="ppt_y"/>
                                          </p:val>
                                        </p:tav>
                                        <p:tav tm="100000">
                                          <p:val>
                                            <p:strVal val="1+ppt_h/2"/>
                                          </p:val>
                                        </p:tav>
                                      </p:tavLst>
                                    </p:anim>
                                    <p:set>
                                      <p:cBhvr>
                                        <p:cTn id="157" dur="1" fill="hold">
                                          <p:stCondLst>
                                            <p:cond delay="499"/>
                                          </p:stCondLst>
                                        </p:cTn>
                                        <p:tgtEl>
                                          <p:spTgt spid="69"/>
                                        </p:tgtEl>
                                        <p:attrNameLst>
                                          <p:attrName>style.visibility</p:attrName>
                                        </p:attrNameLst>
                                      </p:cBhvr>
                                      <p:to>
                                        <p:strVal val="hidden"/>
                                      </p:to>
                                    </p:set>
                                  </p:childTnLst>
                                </p:cTn>
                              </p:par>
                              <p:par>
                                <p:cTn id="158" presetID="16" presetClass="exit" presetSubtype="21" fill="hold" grpId="1" nodeType="withEffect">
                                  <p:stCondLst>
                                    <p:cond delay="0"/>
                                  </p:stCondLst>
                                  <p:childTnLst>
                                    <p:animEffect transition="out" filter="barn(inVertical)">
                                      <p:cBhvr>
                                        <p:cTn id="159" dur="500"/>
                                        <p:tgtEl>
                                          <p:spTgt spid="129"/>
                                        </p:tgtEl>
                                      </p:cBhvr>
                                    </p:animEffect>
                                    <p:set>
                                      <p:cBhvr>
                                        <p:cTn id="160" dur="1" fill="hold">
                                          <p:stCondLst>
                                            <p:cond delay="499"/>
                                          </p:stCondLst>
                                        </p:cTn>
                                        <p:tgtEl>
                                          <p:spTgt spid="129"/>
                                        </p:tgtEl>
                                        <p:attrNameLst>
                                          <p:attrName>style.visibility</p:attrName>
                                        </p:attrNameLst>
                                      </p:cBhvr>
                                      <p:to>
                                        <p:strVal val="hidden"/>
                                      </p:to>
                                    </p:set>
                                  </p:childTnLst>
                                </p:cTn>
                              </p:par>
                              <p:par>
                                <p:cTn id="161" presetID="16" presetClass="exit" presetSubtype="21" fill="hold" grpId="0" nodeType="withEffect">
                                  <p:stCondLst>
                                    <p:cond delay="0"/>
                                  </p:stCondLst>
                                  <p:childTnLst>
                                    <p:animEffect transition="out" filter="barn(inVertical)">
                                      <p:cBhvr>
                                        <p:cTn id="162" dur="500"/>
                                        <p:tgtEl>
                                          <p:spTgt spid="8"/>
                                        </p:tgtEl>
                                      </p:cBhvr>
                                    </p:animEffect>
                                    <p:set>
                                      <p:cBhvr>
                                        <p:cTn id="163"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164" restart="whenNotActive" fill="hold" evtFilter="cancelBubble" nodeType="interactiveSeq">
                <p:stCondLst>
                  <p:cond evt="onClick" delay="0">
                    <p:tgtEl>
                      <p:spTgt spid="9"/>
                    </p:tgtEl>
                  </p:cond>
                </p:stCondLst>
                <p:endSync evt="end" delay="0">
                  <p:rtn val="all"/>
                </p:endSync>
                <p:childTnLst>
                  <p:par>
                    <p:cTn id="165" fill="hold">
                      <p:stCondLst>
                        <p:cond delay="0"/>
                      </p:stCondLst>
                      <p:childTnLst>
                        <p:par>
                          <p:cTn id="166" fill="hold">
                            <p:stCondLst>
                              <p:cond delay="0"/>
                            </p:stCondLst>
                            <p:childTnLst>
                              <p:par>
                                <p:cTn id="167" presetID="53" presetClass="entr" presetSubtype="16" fill="hold" grpId="0" nodeType="withEffect">
                                  <p:stCondLst>
                                    <p:cond delay="0"/>
                                  </p:stCondLst>
                                  <p:childTnLst>
                                    <p:set>
                                      <p:cBhvr>
                                        <p:cTn id="168" dur="1" fill="hold">
                                          <p:stCondLst>
                                            <p:cond delay="0"/>
                                          </p:stCondLst>
                                        </p:cTn>
                                        <p:tgtEl>
                                          <p:spTgt spid="130"/>
                                        </p:tgtEl>
                                        <p:attrNameLst>
                                          <p:attrName>style.visibility</p:attrName>
                                        </p:attrNameLst>
                                      </p:cBhvr>
                                      <p:to>
                                        <p:strVal val="visible"/>
                                      </p:to>
                                    </p:set>
                                    <p:anim calcmode="lin" valueType="num">
                                      <p:cBhvr>
                                        <p:cTn id="169" dur="500" fill="hold"/>
                                        <p:tgtEl>
                                          <p:spTgt spid="130"/>
                                        </p:tgtEl>
                                        <p:attrNameLst>
                                          <p:attrName>ppt_w</p:attrName>
                                        </p:attrNameLst>
                                      </p:cBhvr>
                                      <p:tavLst>
                                        <p:tav tm="0">
                                          <p:val>
                                            <p:fltVal val="0"/>
                                          </p:val>
                                        </p:tav>
                                        <p:tav tm="100000">
                                          <p:val>
                                            <p:strVal val="#ppt_w"/>
                                          </p:val>
                                        </p:tav>
                                      </p:tavLst>
                                    </p:anim>
                                    <p:anim calcmode="lin" valueType="num">
                                      <p:cBhvr>
                                        <p:cTn id="170" dur="500" fill="hold"/>
                                        <p:tgtEl>
                                          <p:spTgt spid="130"/>
                                        </p:tgtEl>
                                        <p:attrNameLst>
                                          <p:attrName>ppt_h</p:attrName>
                                        </p:attrNameLst>
                                      </p:cBhvr>
                                      <p:tavLst>
                                        <p:tav tm="0">
                                          <p:val>
                                            <p:fltVal val="0"/>
                                          </p:val>
                                        </p:tav>
                                        <p:tav tm="100000">
                                          <p:val>
                                            <p:strVal val="#ppt_h"/>
                                          </p:val>
                                        </p:tav>
                                      </p:tavLst>
                                    </p:anim>
                                    <p:animEffect transition="in" filter="fade">
                                      <p:cBhvr>
                                        <p:cTn id="171" dur="500"/>
                                        <p:tgtEl>
                                          <p:spTgt spid="130"/>
                                        </p:tgtEl>
                                      </p:cBhvr>
                                    </p:animEffect>
                                  </p:childTnLst>
                                </p:cTn>
                              </p:par>
                            </p:childTnLst>
                          </p:cTn>
                        </p:par>
                      </p:childTnLst>
                    </p:cTn>
                  </p:par>
                  <p:par>
                    <p:cTn id="172" fill="hold">
                      <p:stCondLst>
                        <p:cond delay="indefinite"/>
                      </p:stCondLst>
                      <p:childTnLst>
                        <p:par>
                          <p:cTn id="173" fill="hold">
                            <p:stCondLst>
                              <p:cond delay="0"/>
                            </p:stCondLst>
                            <p:childTnLst>
                              <p:par>
                                <p:cTn id="174" presetID="19" presetClass="emph" presetSubtype="0" fill="hold" grpId="0" nodeType="clickEffect">
                                  <p:stCondLst>
                                    <p:cond delay="0"/>
                                  </p:stCondLst>
                                  <p:childTnLst>
                                    <p:animClr clrSpc="rgb" dir="cw">
                                      <p:cBhvr override="childStyle">
                                        <p:cTn id="175" dur="500" fill="hold"/>
                                        <p:tgtEl>
                                          <p:spTgt spid="70"/>
                                        </p:tgtEl>
                                        <p:attrNameLst>
                                          <p:attrName>style.color</p:attrName>
                                        </p:attrNameLst>
                                      </p:cBhvr>
                                      <p:to>
                                        <a:srgbClr val="FF0000"/>
                                      </p:to>
                                    </p:animClr>
                                    <p:animClr clrSpc="rgb" dir="cw">
                                      <p:cBhvr>
                                        <p:cTn id="176" dur="500" fill="hold"/>
                                        <p:tgtEl>
                                          <p:spTgt spid="70"/>
                                        </p:tgtEl>
                                        <p:attrNameLst>
                                          <p:attrName>fillcolor</p:attrName>
                                        </p:attrNameLst>
                                      </p:cBhvr>
                                      <p:to>
                                        <a:srgbClr val="FF0000"/>
                                      </p:to>
                                    </p:animClr>
                                    <p:set>
                                      <p:cBhvr>
                                        <p:cTn id="177" dur="500" fill="hold"/>
                                        <p:tgtEl>
                                          <p:spTgt spid="70"/>
                                        </p:tgtEl>
                                        <p:attrNameLst>
                                          <p:attrName>fill.type</p:attrName>
                                        </p:attrNameLst>
                                      </p:cBhvr>
                                      <p:to>
                                        <p:strVal val="solid"/>
                                      </p:to>
                                    </p:set>
                                    <p:set>
                                      <p:cBhvr>
                                        <p:cTn id="178" dur="500" fill="hold"/>
                                        <p:tgtEl>
                                          <p:spTgt spid="70"/>
                                        </p:tgtEl>
                                        <p:attrNameLst>
                                          <p:attrName>fill.on</p:attrName>
                                        </p:attrNameLst>
                                      </p:cBhvr>
                                      <p:to>
                                        <p:strVal val="true"/>
                                      </p:to>
                                    </p:set>
                                  </p:childTnLst>
                                </p:cTn>
                              </p:par>
                              <p:par>
                                <p:cTn id="179" presetID="19" presetClass="emph" presetSubtype="0" fill="hold" grpId="0" nodeType="withEffect">
                                  <p:stCondLst>
                                    <p:cond delay="0"/>
                                  </p:stCondLst>
                                  <p:childTnLst>
                                    <p:animClr clrSpc="rgb" dir="cw">
                                      <p:cBhvr override="childStyle">
                                        <p:cTn id="180" dur="500" fill="hold"/>
                                        <p:tgtEl>
                                          <p:spTgt spid="71"/>
                                        </p:tgtEl>
                                        <p:attrNameLst>
                                          <p:attrName>style.color</p:attrName>
                                        </p:attrNameLst>
                                      </p:cBhvr>
                                      <p:to>
                                        <a:srgbClr val="FF0000"/>
                                      </p:to>
                                    </p:animClr>
                                    <p:animClr clrSpc="rgb" dir="cw">
                                      <p:cBhvr>
                                        <p:cTn id="181" dur="500" fill="hold"/>
                                        <p:tgtEl>
                                          <p:spTgt spid="71"/>
                                        </p:tgtEl>
                                        <p:attrNameLst>
                                          <p:attrName>fillcolor</p:attrName>
                                        </p:attrNameLst>
                                      </p:cBhvr>
                                      <p:to>
                                        <a:srgbClr val="FF0000"/>
                                      </p:to>
                                    </p:animClr>
                                    <p:set>
                                      <p:cBhvr>
                                        <p:cTn id="182" dur="500" fill="hold"/>
                                        <p:tgtEl>
                                          <p:spTgt spid="71"/>
                                        </p:tgtEl>
                                        <p:attrNameLst>
                                          <p:attrName>fill.type</p:attrName>
                                        </p:attrNameLst>
                                      </p:cBhvr>
                                      <p:to>
                                        <p:strVal val="solid"/>
                                      </p:to>
                                    </p:set>
                                    <p:set>
                                      <p:cBhvr>
                                        <p:cTn id="183" dur="500" fill="hold"/>
                                        <p:tgtEl>
                                          <p:spTgt spid="71"/>
                                        </p:tgtEl>
                                        <p:attrNameLst>
                                          <p:attrName>fill.on</p:attrName>
                                        </p:attrNameLst>
                                      </p:cBhvr>
                                      <p:to>
                                        <p:strVal val="true"/>
                                      </p:to>
                                    </p:set>
                                  </p:childTnLst>
                                </p:cTn>
                              </p:par>
                              <p:par>
                                <p:cTn id="184" presetID="19" presetClass="emph" presetSubtype="0" fill="hold" grpId="0" nodeType="withEffect">
                                  <p:stCondLst>
                                    <p:cond delay="0"/>
                                  </p:stCondLst>
                                  <p:childTnLst>
                                    <p:animClr clrSpc="rgb" dir="cw">
                                      <p:cBhvr override="childStyle">
                                        <p:cTn id="185" dur="500" fill="hold"/>
                                        <p:tgtEl>
                                          <p:spTgt spid="72"/>
                                        </p:tgtEl>
                                        <p:attrNameLst>
                                          <p:attrName>style.color</p:attrName>
                                        </p:attrNameLst>
                                      </p:cBhvr>
                                      <p:to>
                                        <a:srgbClr val="FF0000"/>
                                      </p:to>
                                    </p:animClr>
                                    <p:animClr clrSpc="rgb" dir="cw">
                                      <p:cBhvr>
                                        <p:cTn id="186" dur="500" fill="hold"/>
                                        <p:tgtEl>
                                          <p:spTgt spid="72"/>
                                        </p:tgtEl>
                                        <p:attrNameLst>
                                          <p:attrName>fillcolor</p:attrName>
                                        </p:attrNameLst>
                                      </p:cBhvr>
                                      <p:to>
                                        <a:srgbClr val="FF0000"/>
                                      </p:to>
                                    </p:animClr>
                                    <p:set>
                                      <p:cBhvr>
                                        <p:cTn id="187" dur="500" fill="hold"/>
                                        <p:tgtEl>
                                          <p:spTgt spid="72"/>
                                        </p:tgtEl>
                                        <p:attrNameLst>
                                          <p:attrName>fill.type</p:attrName>
                                        </p:attrNameLst>
                                      </p:cBhvr>
                                      <p:to>
                                        <p:strVal val="solid"/>
                                      </p:to>
                                    </p:set>
                                    <p:set>
                                      <p:cBhvr>
                                        <p:cTn id="188" dur="500" fill="hold"/>
                                        <p:tgtEl>
                                          <p:spTgt spid="72"/>
                                        </p:tgtEl>
                                        <p:attrNameLst>
                                          <p:attrName>fill.on</p:attrName>
                                        </p:attrNameLst>
                                      </p:cBhvr>
                                      <p:to>
                                        <p:strVal val="true"/>
                                      </p:to>
                                    </p:set>
                                  </p:childTnLst>
                                </p:cTn>
                              </p:par>
                              <p:par>
                                <p:cTn id="189" presetID="19" presetClass="emph" presetSubtype="0" fill="hold" grpId="0" nodeType="withEffect">
                                  <p:stCondLst>
                                    <p:cond delay="0"/>
                                  </p:stCondLst>
                                  <p:childTnLst>
                                    <p:animClr clrSpc="rgb" dir="cw">
                                      <p:cBhvr override="childStyle">
                                        <p:cTn id="190" dur="500" fill="hold"/>
                                        <p:tgtEl>
                                          <p:spTgt spid="73"/>
                                        </p:tgtEl>
                                        <p:attrNameLst>
                                          <p:attrName>style.color</p:attrName>
                                        </p:attrNameLst>
                                      </p:cBhvr>
                                      <p:to>
                                        <a:srgbClr val="FF0000"/>
                                      </p:to>
                                    </p:animClr>
                                    <p:animClr clrSpc="rgb" dir="cw">
                                      <p:cBhvr>
                                        <p:cTn id="191" dur="500" fill="hold"/>
                                        <p:tgtEl>
                                          <p:spTgt spid="73"/>
                                        </p:tgtEl>
                                        <p:attrNameLst>
                                          <p:attrName>fillcolor</p:attrName>
                                        </p:attrNameLst>
                                      </p:cBhvr>
                                      <p:to>
                                        <a:srgbClr val="FF0000"/>
                                      </p:to>
                                    </p:animClr>
                                    <p:set>
                                      <p:cBhvr>
                                        <p:cTn id="192" dur="500" fill="hold"/>
                                        <p:tgtEl>
                                          <p:spTgt spid="73"/>
                                        </p:tgtEl>
                                        <p:attrNameLst>
                                          <p:attrName>fill.type</p:attrName>
                                        </p:attrNameLst>
                                      </p:cBhvr>
                                      <p:to>
                                        <p:strVal val="solid"/>
                                      </p:to>
                                    </p:set>
                                    <p:set>
                                      <p:cBhvr>
                                        <p:cTn id="193" dur="500" fill="hold"/>
                                        <p:tgtEl>
                                          <p:spTgt spid="73"/>
                                        </p:tgtEl>
                                        <p:attrNameLst>
                                          <p:attrName>fill.on</p:attrName>
                                        </p:attrNameLst>
                                      </p:cBhvr>
                                      <p:to>
                                        <p:strVal val="true"/>
                                      </p:to>
                                    </p:set>
                                  </p:childTnLst>
                                </p:cTn>
                              </p:par>
                              <p:par>
                                <p:cTn id="194" presetID="19" presetClass="emph" presetSubtype="0" fill="hold" grpId="0" nodeType="withEffect">
                                  <p:stCondLst>
                                    <p:cond delay="0"/>
                                  </p:stCondLst>
                                  <p:childTnLst>
                                    <p:animClr clrSpc="rgb" dir="cw">
                                      <p:cBhvr override="childStyle">
                                        <p:cTn id="195" dur="500" fill="hold"/>
                                        <p:tgtEl>
                                          <p:spTgt spid="74"/>
                                        </p:tgtEl>
                                        <p:attrNameLst>
                                          <p:attrName>style.color</p:attrName>
                                        </p:attrNameLst>
                                      </p:cBhvr>
                                      <p:to>
                                        <a:srgbClr val="FF0000"/>
                                      </p:to>
                                    </p:animClr>
                                    <p:animClr clrSpc="rgb" dir="cw">
                                      <p:cBhvr>
                                        <p:cTn id="196" dur="500" fill="hold"/>
                                        <p:tgtEl>
                                          <p:spTgt spid="74"/>
                                        </p:tgtEl>
                                        <p:attrNameLst>
                                          <p:attrName>fillcolor</p:attrName>
                                        </p:attrNameLst>
                                      </p:cBhvr>
                                      <p:to>
                                        <a:srgbClr val="FF0000"/>
                                      </p:to>
                                    </p:animClr>
                                    <p:set>
                                      <p:cBhvr>
                                        <p:cTn id="197" dur="500" fill="hold"/>
                                        <p:tgtEl>
                                          <p:spTgt spid="74"/>
                                        </p:tgtEl>
                                        <p:attrNameLst>
                                          <p:attrName>fill.type</p:attrName>
                                        </p:attrNameLst>
                                      </p:cBhvr>
                                      <p:to>
                                        <p:strVal val="solid"/>
                                      </p:to>
                                    </p:set>
                                    <p:set>
                                      <p:cBhvr>
                                        <p:cTn id="198" dur="500" fill="hold"/>
                                        <p:tgtEl>
                                          <p:spTgt spid="74"/>
                                        </p:tgtEl>
                                        <p:attrNameLst>
                                          <p:attrName>fill.on</p:attrName>
                                        </p:attrNameLst>
                                      </p:cBhvr>
                                      <p:to>
                                        <p:strVal val="true"/>
                                      </p:to>
                                    </p:set>
                                  </p:childTnLst>
                                </p:cTn>
                              </p:par>
                              <p:par>
                                <p:cTn id="199" presetID="19" presetClass="emph" presetSubtype="0" fill="hold" grpId="0" nodeType="withEffect">
                                  <p:stCondLst>
                                    <p:cond delay="0"/>
                                  </p:stCondLst>
                                  <p:childTnLst>
                                    <p:animClr clrSpc="rgb" dir="cw">
                                      <p:cBhvr override="childStyle">
                                        <p:cTn id="200" dur="500" fill="hold"/>
                                        <p:tgtEl>
                                          <p:spTgt spid="76"/>
                                        </p:tgtEl>
                                        <p:attrNameLst>
                                          <p:attrName>style.color</p:attrName>
                                        </p:attrNameLst>
                                      </p:cBhvr>
                                      <p:to>
                                        <a:srgbClr val="FF0000"/>
                                      </p:to>
                                    </p:animClr>
                                    <p:animClr clrSpc="rgb" dir="cw">
                                      <p:cBhvr>
                                        <p:cTn id="201" dur="500" fill="hold"/>
                                        <p:tgtEl>
                                          <p:spTgt spid="76"/>
                                        </p:tgtEl>
                                        <p:attrNameLst>
                                          <p:attrName>fillcolor</p:attrName>
                                        </p:attrNameLst>
                                      </p:cBhvr>
                                      <p:to>
                                        <a:srgbClr val="FF0000"/>
                                      </p:to>
                                    </p:animClr>
                                    <p:set>
                                      <p:cBhvr>
                                        <p:cTn id="202" dur="500" fill="hold"/>
                                        <p:tgtEl>
                                          <p:spTgt spid="76"/>
                                        </p:tgtEl>
                                        <p:attrNameLst>
                                          <p:attrName>fill.type</p:attrName>
                                        </p:attrNameLst>
                                      </p:cBhvr>
                                      <p:to>
                                        <p:strVal val="solid"/>
                                      </p:to>
                                    </p:set>
                                    <p:set>
                                      <p:cBhvr>
                                        <p:cTn id="203" dur="500" fill="hold"/>
                                        <p:tgtEl>
                                          <p:spTgt spid="76"/>
                                        </p:tgtEl>
                                        <p:attrNameLst>
                                          <p:attrName>fill.on</p:attrName>
                                        </p:attrNameLst>
                                      </p:cBhvr>
                                      <p:to>
                                        <p:strVal val="true"/>
                                      </p:to>
                                    </p:set>
                                  </p:childTnLst>
                                </p:cTn>
                              </p:par>
                              <p:par>
                                <p:cTn id="204" presetID="19" presetClass="emph" presetSubtype="0" fill="hold" grpId="0" nodeType="withEffect">
                                  <p:stCondLst>
                                    <p:cond delay="0"/>
                                  </p:stCondLst>
                                  <p:childTnLst>
                                    <p:animClr clrSpc="rgb" dir="cw">
                                      <p:cBhvr override="childStyle">
                                        <p:cTn id="205" dur="500" fill="hold"/>
                                        <p:tgtEl>
                                          <p:spTgt spid="75"/>
                                        </p:tgtEl>
                                        <p:attrNameLst>
                                          <p:attrName>style.color</p:attrName>
                                        </p:attrNameLst>
                                      </p:cBhvr>
                                      <p:to>
                                        <a:srgbClr val="FF0000"/>
                                      </p:to>
                                    </p:animClr>
                                    <p:animClr clrSpc="rgb" dir="cw">
                                      <p:cBhvr>
                                        <p:cTn id="206" dur="500" fill="hold"/>
                                        <p:tgtEl>
                                          <p:spTgt spid="75"/>
                                        </p:tgtEl>
                                        <p:attrNameLst>
                                          <p:attrName>fillcolor</p:attrName>
                                        </p:attrNameLst>
                                      </p:cBhvr>
                                      <p:to>
                                        <a:srgbClr val="FF0000"/>
                                      </p:to>
                                    </p:animClr>
                                    <p:set>
                                      <p:cBhvr>
                                        <p:cTn id="207" dur="500" fill="hold"/>
                                        <p:tgtEl>
                                          <p:spTgt spid="75"/>
                                        </p:tgtEl>
                                        <p:attrNameLst>
                                          <p:attrName>fill.type</p:attrName>
                                        </p:attrNameLst>
                                      </p:cBhvr>
                                      <p:to>
                                        <p:strVal val="solid"/>
                                      </p:to>
                                    </p:set>
                                    <p:set>
                                      <p:cBhvr>
                                        <p:cTn id="208" dur="500" fill="hold"/>
                                        <p:tgtEl>
                                          <p:spTgt spid="75"/>
                                        </p:tgtEl>
                                        <p:attrNameLst>
                                          <p:attrName>fill.on</p:attrName>
                                        </p:attrNameLst>
                                      </p:cBhvr>
                                      <p:to>
                                        <p:strVal val="true"/>
                                      </p:to>
                                    </p:set>
                                  </p:childTnLst>
                                </p:cTn>
                              </p:par>
                              <p:par>
                                <p:cTn id="209" presetID="19" presetClass="emph" presetSubtype="0" fill="hold" grpId="0" nodeType="withEffect">
                                  <p:stCondLst>
                                    <p:cond delay="0"/>
                                  </p:stCondLst>
                                  <p:childTnLst>
                                    <p:animClr clrSpc="rgb" dir="cw">
                                      <p:cBhvr override="childStyle">
                                        <p:cTn id="210" dur="500" fill="hold"/>
                                        <p:tgtEl>
                                          <p:spTgt spid="77"/>
                                        </p:tgtEl>
                                        <p:attrNameLst>
                                          <p:attrName>style.color</p:attrName>
                                        </p:attrNameLst>
                                      </p:cBhvr>
                                      <p:to>
                                        <a:srgbClr val="FF0000"/>
                                      </p:to>
                                    </p:animClr>
                                    <p:animClr clrSpc="rgb" dir="cw">
                                      <p:cBhvr>
                                        <p:cTn id="211" dur="500" fill="hold"/>
                                        <p:tgtEl>
                                          <p:spTgt spid="77"/>
                                        </p:tgtEl>
                                        <p:attrNameLst>
                                          <p:attrName>fillcolor</p:attrName>
                                        </p:attrNameLst>
                                      </p:cBhvr>
                                      <p:to>
                                        <a:srgbClr val="FF0000"/>
                                      </p:to>
                                    </p:animClr>
                                    <p:set>
                                      <p:cBhvr>
                                        <p:cTn id="212" dur="500" fill="hold"/>
                                        <p:tgtEl>
                                          <p:spTgt spid="77"/>
                                        </p:tgtEl>
                                        <p:attrNameLst>
                                          <p:attrName>fill.type</p:attrName>
                                        </p:attrNameLst>
                                      </p:cBhvr>
                                      <p:to>
                                        <p:strVal val="solid"/>
                                      </p:to>
                                    </p:set>
                                    <p:set>
                                      <p:cBhvr>
                                        <p:cTn id="213" dur="500" fill="hold"/>
                                        <p:tgtEl>
                                          <p:spTgt spid="77"/>
                                        </p:tgtEl>
                                        <p:attrNameLst>
                                          <p:attrName>fill.on</p:attrName>
                                        </p:attrNameLst>
                                      </p:cBhvr>
                                      <p:to>
                                        <p:strVal val="true"/>
                                      </p:to>
                                    </p:set>
                                  </p:childTnLst>
                                </p:cTn>
                              </p:par>
                              <p:par>
                                <p:cTn id="214" presetID="19" presetClass="emph" presetSubtype="0" fill="hold" grpId="0" nodeType="withEffect">
                                  <p:stCondLst>
                                    <p:cond delay="0"/>
                                  </p:stCondLst>
                                  <p:childTnLst>
                                    <p:animClr clrSpc="rgb" dir="cw">
                                      <p:cBhvr override="childStyle">
                                        <p:cTn id="215" dur="500" fill="hold"/>
                                        <p:tgtEl>
                                          <p:spTgt spid="78"/>
                                        </p:tgtEl>
                                        <p:attrNameLst>
                                          <p:attrName>style.color</p:attrName>
                                        </p:attrNameLst>
                                      </p:cBhvr>
                                      <p:to>
                                        <a:srgbClr val="FF0000"/>
                                      </p:to>
                                    </p:animClr>
                                    <p:animClr clrSpc="rgb" dir="cw">
                                      <p:cBhvr>
                                        <p:cTn id="216" dur="500" fill="hold"/>
                                        <p:tgtEl>
                                          <p:spTgt spid="78"/>
                                        </p:tgtEl>
                                        <p:attrNameLst>
                                          <p:attrName>fillcolor</p:attrName>
                                        </p:attrNameLst>
                                      </p:cBhvr>
                                      <p:to>
                                        <a:srgbClr val="FF0000"/>
                                      </p:to>
                                    </p:animClr>
                                    <p:set>
                                      <p:cBhvr>
                                        <p:cTn id="217" dur="500" fill="hold"/>
                                        <p:tgtEl>
                                          <p:spTgt spid="78"/>
                                        </p:tgtEl>
                                        <p:attrNameLst>
                                          <p:attrName>fill.type</p:attrName>
                                        </p:attrNameLst>
                                      </p:cBhvr>
                                      <p:to>
                                        <p:strVal val="solid"/>
                                      </p:to>
                                    </p:set>
                                    <p:set>
                                      <p:cBhvr>
                                        <p:cTn id="218" dur="500" fill="hold"/>
                                        <p:tgtEl>
                                          <p:spTgt spid="78"/>
                                        </p:tgtEl>
                                        <p:attrNameLst>
                                          <p:attrName>fill.on</p:attrName>
                                        </p:attrNameLst>
                                      </p:cBhvr>
                                      <p:to>
                                        <p:strVal val="true"/>
                                      </p:to>
                                    </p:set>
                                  </p:childTnLst>
                                </p:cTn>
                              </p:par>
                              <p:par>
                                <p:cTn id="219" presetID="19" presetClass="emph" presetSubtype="0" fill="hold" grpId="0" nodeType="withEffect">
                                  <p:stCondLst>
                                    <p:cond delay="0"/>
                                  </p:stCondLst>
                                  <p:childTnLst>
                                    <p:animClr clrSpc="rgb" dir="cw">
                                      <p:cBhvr override="childStyle">
                                        <p:cTn id="220" dur="500" fill="hold"/>
                                        <p:tgtEl>
                                          <p:spTgt spid="79"/>
                                        </p:tgtEl>
                                        <p:attrNameLst>
                                          <p:attrName>style.color</p:attrName>
                                        </p:attrNameLst>
                                      </p:cBhvr>
                                      <p:to>
                                        <a:srgbClr val="FF0000"/>
                                      </p:to>
                                    </p:animClr>
                                    <p:animClr clrSpc="rgb" dir="cw">
                                      <p:cBhvr>
                                        <p:cTn id="221" dur="500" fill="hold"/>
                                        <p:tgtEl>
                                          <p:spTgt spid="79"/>
                                        </p:tgtEl>
                                        <p:attrNameLst>
                                          <p:attrName>fillcolor</p:attrName>
                                        </p:attrNameLst>
                                      </p:cBhvr>
                                      <p:to>
                                        <a:srgbClr val="FF0000"/>
                                      </p:to>
                                    </p:animClr>
                                    <p:set>
                                      <p:cBhvr>
                                        <p:cTn id="222" dur="500" fill="hold"/>
                                        <p:tgtEl>
                                          <p:spTgt spid="79"/>
                                        </p:tgtEl>
                                        <p:attrNameLst>
                                          <p:attrName>fill.type</p:attrName>
                                        </p:attrNameLst>
                                      </p:cBhvr>
                                      <p:to>
                                        <p:strVal val="solid"/>
                                      </p:to>
                                    </p:set>
                                    <p:set>
                                      <p:cBhvr>
                                        <p:cTn id="223" dur="500" fill="hold"/>
                                        <p:tgtEl>
                                          <p:spTgt spid="79"/>
                                        </p:tgtEl>
                                        <p:attrNameLst>
                                          <p:attrName>fill.on</p:attrName>
                                        </p:attrNameLst>
                                      </p:cBhvr>
                                      <p:to>
                                        <p:strVal val="true"/>
                                      </p:to>
                                    </p:set>
                                  </p:childTnLst>
                                </p:cTn>
                              </p:par>
                              <p:par>
                                <p:cTn id="224" presetID="19" presetClass="emph" presetSubtype="0" fill="hold" grpId="0" nodeType="withEffect">
                                  <p:stCondLst>
                                    <p:cond delay="0"/>
                                  </p:stCondLst>
                                  <p:childTnLst>
                                    <p:animClr clrSpc="rgb" dir="cw">
                                      <p:cBhvr override="childStyle">
                                        <p:cTn id="225" dur="500" fill="hold"/>
                                        <p:tgtEl>
                                          <p:spTgt spid="80"/>
                                        </p:tgtEl>
                                        <p:attrNameLst>
                                          <p:attrName>style.color</p:attrName>
                                        </p:attrNameLst>
                                      </p:cBhvr>
                                      <p:to>
                                        <a:srgbClr val="FF0000"/>
                                      </p:to>
                                    </p:animClr>
                                    <p:animClr clrSpc="rgb" dir="cw">
                                      <p:cBhvr>
                                        <p:cTn id="226" dur="500" fill="hold"/>
                                        <p:tgtEl>
                                          <p:spTgt spid="80"/>
                                        </p:tgtEl>
                                        <p:attrNameLst>
                                          <p:attrName>fillcolor</p:attrName>
                                        </p:attrNameLst>
                                      </p:cBhvr>
                                      <p:to>
                                        <a:srgbClr val="FF0000"/>
                                      </p:to>
                                    </p:animClr>
                                    <p:set>
                                      <p:cBhvr>
                                        <p:cTn id="227" dur="500" fill="hold"/>
                                        <p:tgtEl>
                                          <p:spTgt spid="80"/>
                                        </p:tgtEl>
                                        <p:attrNameLst>
                                          <p:attrName>fill.type</p:attrName>
                                        </p:attrNameLst>
                                      </p:cBhvr>
                                      <p:to>
                                        <p:strVal val="solid"/>
                                      </p:to>
                                    </p:set>
                                    <p:set>
                                      <p:cBhvr>
                                        <p:cTn id="228" dur="500" fill="hold"/>
                                        <p:tgtEl>
                                          <p:spTgt spid="80"/>
                                        </p:tgtEl>
                                        <p:attrNameLst>
                                          <p:attrName>fill.on</p:attrName>
                                        </p:attrNameLst>
                                      </p:cBhvr>
                                      <p:to>
                                        <p:strVal val="true"/>
                                      </p:to>
                                    </p:set>
                                  </p:childTnLst>
                                </p:cTn>
                              </p:par>
                              <p:par>
                                <p:cTn id="229" presetID="19" presetClass="emph" presetSubtype="0" fill="hold" grpId="0" nodeType="withEffect">
                                  <p:stCondLst>
                                    <p:cond delay="0"/>
                                  </p:stCondLst>
                                  <p:childTnLst>
                                    <p:animClr clrSpc="rgb" dir="cw">
                                      <p:cBhvr override="childStyle">
                                        <p:cTn id="230" dur="500" fill="hold"/>
                                        <p:tgtEl>
                                          <p:spTgt spid="81"/>
                                        </p:tgtEl>
                                        <p:attrNameLst>
                                          <p:attrName>style.color</p:attrName>
                                        </p:attrNameLst>
                                      </p:cBhvr>
                                      <p:to>
                                        <a:srgbClr val="FF0000"/>
                                      </p:to>
                                    </p:animClr>
                                    <p:animClr clrSpc="rgb" dir="cw">
                                      <p:cBhvr>
                                        <p:cTn id="231" dur="500" fill="hold"/>
                                        <p:tgtEl>
                                          <p:spTgt spid="81"/>
                                        </p:tgtEl>
                                        <p:attrNameLst>
                                          <p:attrName>fillcolor</p:attrName>
                                        </p:attrNameLst>
                                      </p:cBhvr>
                                      <p:to>
                                        <a:srgbClr val="FF0000"/>
                                      </p:to>
                                    </p:animClr>
                                    <p:set>
                                      <p:cBhvr>
                                        <p:cTn id="232" dur="500" fill="hold"/>
                                        <p:tgtEl>
                                          <p:spTgt spid="81"/>
                                        </p:tgtEl>
                                        <p:attrNameLst>
                                          <p:attrName>fill.type</p:attrName>
                                        </p:attrNameLst>
                                      </p:cBhvr>
                                      <p:to>
                                        <p:strVal val="solid"/>
                                      </p:to>
                                    </p:set>
                                    <p:set>
                                      <p:cBhvr>
                                        <p:cTn id="233" dur="500" fill="hold"/>
                                        <p:tgtEl>
                                          <p:spTgt spid="81"/>
                                        </p:tgtEl>
                                        <p:attrNameLst>
                                          <p:attrName>fill.on</p:attrName>
                                        </p:attrNameLst>
                                      </p:cBhvr>
                                      <p:to>
                                        <p:strVal val="true"/>
                                      </p:to>
                                    </p:set>
                                  </p:childTnLst>
                                </p:cTn>
                              </p:par>
                              <p:par>
                                <p:cTn id="234" presetID="19" presetClass="emph" presetSubtype="0" fill="hold" grpId="0" nodeType="withEffect">
                                  <p:stCondLst>
                                    <p:cond delay="0"/>
                                  </p:stCondLst>
                                  <p:childTnLst>
                                    <p:animClr clrSpc="rgb" dir="cw">
                                      <p:cBhvr override="childStyle">
                                        <p:cTn id="235" dur="500" fill="hold"/>
                                        <p:tgtEl>
                                          <p:spTgt spid="83"/>
                                        </p:tgtEl>
                                        <p:attrNameLst>
                                          <p:attrName>style.color</p:attrName>
                                        </p:attrNameLst>
                                      </p:cBhvr>
                                      <p:to>
                                        <a:srgbClr val="FF0000"/>
                                      </p:to>
                                    </p:animClr>
                                    <p:animClr clrSpc="rgb" dir="cw">
                                      <p:cBhvr>
                                        <p:cTn id="236" dur="500" fill="hold"/>
                                        <p:tgtEl>
                                          <p:spTgt spid="83"/>
                                        </p:tgtEl>
                                        <p:attrNameLst>
                                          <p:attrName>fillcolor</p:attrName>
                                        </p:attrNameLst>
                                      </p:cBhvr>
                                      <p:to>
                                        <a:srgbClr val="FF0000"/>
                                      </p:to>
                                    </p:animClr>
                                    <p:set>
                                      <p:cBhvr>
                                        <p:cTn id="237" dur="500" fill="hold"/>
                                        <p:tgtEl>
                                          <p:spTgt spid="83"/>
                                        </p:tgtEl>
                                        <p:attrNameLst>
                                          <p:attrName>fill.type</p:attrName>
                                        </p:attrNameLst>
                                      </p:cBhvr>
                                      <p:to>
                                        <p:strVal val="solid"/>
                                      </p:to>
                                    </p:set>
                                    <p:set>
                                      <p:cBhvr>
                                        <p:cTn id="238" dur="500" fill="hold"/>
                                        <p:tgtEl>
                                          <p:spTgt spid="83"/>
                                        </p:tgtEl>
                                        <p:attrNameLst>
                                          <p:attrName>fill.on</p:attrName>
                                        </p:attrNameLst>
                                      </p:cBhvr>
                                      <p:to>
                                        <p:strVal val="true"/>
                                      </p:to>
                                    </p:set>
                                  </p:childTnLst>
                                </p:cTn>
                              </p:par>
                              <p:par>
                                <p:cTn id="239" presetID="19" presetClass="emph" presetSubtype="0" fill="hold" grpId="0" nodeType="withEffect">
                                  <p:stCondLst>
                                    <p:cond delay="0"/>
                                  </p:stCondLst>
                                  <p:childTnLst>
                                    <p:animClr clrSpc="rgb" dir="cw">
                                      <p:cBhvr override="childStyle">
                                        <p:cTn id="240" dur="500" fill="hold"/>
                                        <p:tgtEl>
                                          <p:spTgt spid="82"/>
                                        </p:tgtEl>
                                        <p:attrNameLst>
                                          <p:attrName>style.color</p:attrName>
                                        </p:attrNameLst>
                                      </p:cBhvr>
                                      <p:to>
                                        <a:srgbClr val="FF0000"/>
                                      </p:to>
                                    </p:animClr>
                                    <p:animClr clrSpc="rgb" dir="cw">
                                      <p:cBhvr>
                                        <p:cTn id="241" dur="500" fill="hold"/>
                                        <p:tgtEl>
                                          <p:spTgt spid="82"/>
                                        </p:tgtEl>
                                        <p:attrNameLst>
                                          <p:attrName>fillcolor</p:attrName>
                                        </p:attrNameLst>
                                      </p:cBhvr>
                                      <p:to>
                                        <a:srgbClr val="FF0000"/>
                                      </p:to>
                                    </p:animClr>
                                    <p:set>
                                      <p:cBhvr>
                                        <p:cTn id="242" dur="500" fill="hold"/>
                                        <p:tgtEl>
                                          <p:spTgt spid="82"/>
                                        </p:tgtEl>
                                        <p:attrNameLst>
                                          <p:attrName>fill.type</p:attrName>
                                        </p:attrNameLst>
                                      </p:cBhvr>
                                      <p:to>
                                        <p:strVal val="solid"/>
                                      </p:to>
                                    </p:set>
                                    <p:set>
                                      <p:cBhvr>
                                        <p:cTn id="243" dur="500" fill="hold"/>
                                        <p:tgtEl>
                                          <p:spTgt spid="82"/>
                                        </p:tgtEl>
                                        <p:attrNameLst>
                                          <p:attrName>fill.on</p:attrName>
                                        </p:attrNameLst>
                                      </p:cBhvr>
                                      <p:to>
                                        <p:strVal val="true"/>
                                      </p:to>
                                    </p:set>
                                  </p:childTnLst>
                                </p:cTn>
                              </p:par>
                              <p:par>
                                <p:cTn id="244" presetID="42" presetClass="exit" presetSubtype="0" fill="hold" grpId="1" nodeType="withEffect">
                                  <p:stCondLst>
                                    <p:cond delay="0"/>
                                  </p:stCondLst>
                                  <p:childTnLst>
                                    <p:animEffect transition="out" filter="fade">
                                      <p:cBhvr>
                                        <p:cTn id="245" dur="1000"/>
                                        <p:tgtEl>
                                          <p:spTgt spid="70"/>
                                        </p:tgtEl>
                                      </p:cBhvr>
                                    </p:animEffect>
                                    <p:anim calcmode="lin" valueType="num">
                                      <p:cBhvr>
                                        <p:cTn id="246" dur="1000"/>
                                        <p:tgtEl>
                                          <p:spTgt spid="70"/>
                                        </p:tgtEl>
                                        <p:attrNameLst>
                                          <p:attrName>ppt_x</p:attrName>
                                        </p:attrNameLst>
                                      </p:cBhvr>
                                      <p:tavLst>
                                        <p:tav tm="0">
                                          <p:val>
                                            <p:strVal val="ppt_x"/>
                                          </p:val>
                                        </p:tav>
                                        <p:tav tm="100000">
                                          <p:val>
                                            <p:strVal val="ppt_x"/>
                                          </p:val>
                                        </p:tav>
                                      </p:tavLst>
                                    </p:anim>
                                    <p:anim calcmode="lin" valueType="num">
                                      <p:cBhvr>
                                        <p:cTn id="247" dur="1000"/>
                                        <p:tgtEl>
                                          <p:spTgt spid="70"/>
                                        </p:tgtEl>
                                        <p:attrNameLst>
                                          <p:attrName>ppt_y</p:attrName>
                                        </p:attrNameLst>
                                      </p:cBhvr>
                                      <p:tavLst>
                                        <p:tav tm="0">
                                          <p:val>
                                            <p:strVal val="ppt_y"/>
                                          </p:val>
                                        </p:tav>
                                        <p:tav tm="100000">
                                          <p:val>
                                            <p:strVal val="ppt_y+.1"/>
                                          </p:val>
                                        </p:tav>
                                      </p:tavLst>
                                    </p:anim>
                                    <p:set>
                                      <p:cBhvr>
                                        <p:cTn id="248" dur="1" fill="hold">
                                          <p:stCondLst>
                                            <p:cond delay="999"/>
                                          </p:stCondLst>
                                        </p:cTn>
                                        <p:tgtEl>
                                          <p:spTgt spid="70"/>
                                        </p:tgtEl>
                                        <p:attrNameLst>
                                          <p:attrName>style.visibility</p:attrName>
                                        </p:attrNameLst>
                                      </p:cBhvr>
                                      <p:to>
                                        <p:strVal val="hidden"/>
                                      </p:to>
                                    </p:set>
                                  </p:childTnLst>
                                </p:cTn>
                              </p:par>
                              <p:par>
                                <p:cTn id="249" presetID="42" presetClass="exit" presetSubtype="0" fill="hold" grpId="1" nodeType="withEffect">
                                  <p:stCondLst>
                                    <p:cond delay="0"/>
                                  </p:stCondLst>
                                  <p:childTnLst>
                                    <p:animEffect transition="out" filter="fade">
                                      <p:cBhvr>
                                        <p:cTn id="250" dur="1000"/>
                                        <p:tgtEl>
                                          <p:spTgt spid="71"/>
                                        </p:tgtEl>
                                      </p:cBhvr>
                                    </p:animEffect>
                                    <p:anim calcmode="lin" valueType="num">
                                      <p:cBhvr>
                                        <p:cTn id="251" dur="1000"/>
                                        <p:tgtEl>
                                          <p:spTgt spid="71"/>
                                        </p:tgtEl>
                                        <p:attrNameLst>
                                          <p:attrName>ppt_x</p:attrName>
                                        </p:attrNameLst>
                                      </p:cBhvr>
                                      <p:tavLst>
                                        <p:tav tm="0">
                                          <p:val>
                                            <p:strVal val="ppt_x"/>
                                          </p:val>
                                        </p:tav>
                                        <p:tav tm="100000">
                                          <p:val>
                                            <p:strVal val="ppt_x"/>
                                          </p:val>
                                        </p:tav>
                                      </p:tavLst>
                                    </p:anim>
                                    <p:anim calcmode="lin" valueType="num">
                                      <p:cBhvr>
                                        <p:cTn id="252" dur="1000"/>
                                        <p:tgtEl>
                                          <p:spTgt spid="71"/>
                                        </p:tgtEl>
                                        <p:attrNameLst>
                                          <p:attrName>ppt_y</p:attrName>
                                        </p:attrNameLst>
                                      </p:cBhvr>
                                      <p:tavLst>
                                        <p:tav tm="0">
                                          <p:val>
                                            <p:strVal val="ppt_y"/>
                                          </p:val>
                                        </p:tav>
                                        <p:tav tm="100000">
                                          <p:val>
                                            <p:strVal val="ppt_y+.1"/>
                                          </p:val>
                                        </p:tav>
                                      </p:tavLst>
                                    </p:anim>
                                    <p:set>
                                      <p:cBhvr>
                                        <p:cTn id="253" dur="1" fill="hold">
                                          <p:stCondLst>
                                            <p:cond delay="999"/>
                                          </p:stCondLst>
                                        </p:cTn>
                                        <p:tgtEl>
                                          <p:spTgt spid="71"/>
                                        </p:tgtEl>
                                        <p:attrNameLst>
                                          <p:attrName>style.visibility</p:attrName>
                                        </p:attrNameLst>
                                      </p:cBhvr>
                                      <p:to>
                                        <p:strVal val="hidden"/>
                                      </p:to>
                                    </p:set>
                                  </p:childTnLst>
                                </p:cTn>
                              </p:par>
                              <p:par>
                                <p:cTn id="254" presetID="42" presetClass="exit" presetSubtype="0" fill="hold" grpId="1" nodeType="withEffect">
                                  <p:stCondLst>
                                    <p:cond delay="0"/>
                                  </p:stCondLst>
                                  <p:childTnLst>
                                    <p:animEffect transition="out" filter="fade">
                                      <p:cBhvr>
                                        <p:cTn id="255" dur="1000"/>
                                        <p:tgtEl>
                                          <p:spTgt spid="72"/>
                                        </p:tgtEl>
                                      </p:cBhvr>
                                    </p:animEffect>
                                    <p:anim calcmode="lin" valueType="num">
                                      <p:cBhvr>
                                        <p:cTn id="256" dur="1000"/>
                                        <p:tgtEl>
                                          <p:spTgt spid="72"/>
                                        </p:tgtEl>
                                        <p:attrNameLst>
                                          <p:attrName>ppt_x</p:attrName>
                                        </p:attrNameLst>
                                      </p:cBhvr>
                                      <p:tavLst>
                                        <p:tav tm="0">
                                          <p:val>
                                            <p:strVal val="ppt_x"/>
                                          </p:val>
                                        </p:tav>
                                        <p:tav tm="100000">
                                          <p:val>
                                            <p:strVal val="ppt_x"/>
                                          </p:val>
                                        </p:tav>
                                      </p:tavLst>
                                    </p:anim>
                                    <p:anim calcmode="lin" valueType="num">
                                      <p:cBhvr>
                                        <p:cTn id="257" dur="1000"/>
                                        <p:tgtEl>
                                          <p:spTgt spid="72"/>
                                        </p:tgtEl>
                                        <p:attrNameLst>
                                          <p:attrName>ppt_y</p:attrName>
                                        </p:attrNameLst>
                                      </p:cBhvr>
                                      <p:tavLst>
                                        <p:tav tm="0">
                                          <p:val>
                                            <p:strVal val="ppt_y"/>
                                          </p:val>
                                        </p:tav>
                                        <p:tav tm="100000">
                                          <p:val>
                                            <p:strVal val="ppt_y+.1"/>
                                          </p:val>
                                        </p:tav>
                                      </p:tavLst>
                                    </p:anim>
                                    <p:set>
                                      <p:cBhvr>
                                        <p:cTn id="258" dur="1" fill="hold">
                                          <p:stCondLst>
                                            <p:cond delay="999"/>
                                          </p:stCondLst>
                                        </p:cTn>
                                        <p:tgtEl>
                                          <p:spTgt spid="72"/>
                                        </p:tgtEl>
                                        <p:attrNameLst>
                                          <p:attrName>style.visibility</p:attrName>
                                        </p:attrNameLst>
                                      </p:cBhvr>
                                      <p:to>
                                        <p:strVal val="hidden"/>
                                      </p:to>
                                    </p:set>
                                  </p:childTnLst>
                                </p:cTn>
                              </p:par>
                              <p:par>
                                <p:cTn id="259" presetID="42" presetClass="exit" presetSubtype="0" fill="hold" grpId="1" nodeType="withEffect">
                                  <p:stCondLst>
                                    <p:cond delay="0"/>
                                  </p:stCondLst>
                                  <p:childTnLst>
                                    <p:animEffect transition="out" filter="fade">
                                      <p:cBhvr>
                                        <p:cTn id="260" dur="1000"/>
                                        <p:tgtEl>
                                          <p:spTgt spid="73"/>
                                        </p:tgtEl>
                                      </p:cBhvr>
                                    </p:animEffect>
                                    <p:anim calcmode="lin" valueType="num">
                                      <p:cBhvr>
                                        <p:cTn id="261" dur="1000"/>
                                        <p:tgtEl>
                                          <p:spTgt spid="73"/>
                                        </p:tgtEl>
                                        <p:attrNameLst>
                                          <p:attrName>ppt_x</p:attrName>
                                        </p:attrNameLst>
                                      </p:cBhvr>
                                      <p:tavLst>
                                        <p:tav tm="0">
                                          <p:val>
                                            <p:strVal val="ppt_x"/>
                                          </p:val>
                                        </p:tav>
                                        <p:tav tm="100000">
                                          <p:val>
                                            <p:strVal val="ppt_x"/>
                                          </p:val>
                                        </p:tav>
                                      </p:tavLst>
                                    </p:anim>
                                    <p:anim calcmode="lin" valueType="num">
                                      <p:cBhvr>
                                        <p:cTn id="262" dur="1000"/>
                                        <p:tgtEl>
                                          <p:spTgt spid="73"/>
                                        </p:tgtEl>
                                        <p:attrNameLst>
                                          <p:attrName>ppt_y</p:attrName>
                                        </p:attrNameLst>
                                      </p:cBhvr>
                                      <p:tavLst>
                                        <p:tav tm="0">
                                          <p:val>
                                            <p:strVal val="ppt_y"/>
                                          </p:val>
                                        </p:tav>
                                        <p:tav tm="100000">
                                          <p:val>
                                            <p:strVal val="ppt_y+.1"/>
                                          </p:val>
                                        </p:tav>
                                      </p:tavLst>
                                    </p:anim>
                                    <p:set>
                                      <p:cBhvr>
                                        <p:cTn id="263" dur="1" fill="hold">
                                          <p:stCondLst>
                                            <p:cond delay="999"/>
                                          </p:stCondLst>
                                        </p:cTn>
                                        <p:tgtEl>
                                          <p:spTgt spid="73"/>
                                        </p:tgtEl>
                                        <p:attrNameLst>
                                          <p:attrName>style.visibility</p:attrName>
                                        </p:attrNameLst>
                                      </p:cBhvr>
                                      <p:to>
                                        <p:strVal val="hidden"/>
                                      </p:to>
                                    </p:set>
                                  </p:childTnLst>
                                </p:cTn>
                              </p:par>
                              <p:par>
                                <p:cTn id="264" presetID="42" presetClass="exit" presetSubtype="0" fill="hold" grpId="1" nodeType="withEffect">
                                  <p:stCondLst>
                                    <p:cond delay="0"/>
                                  </p:stCondLst>
                                  <p:childTnLst>
                                    <p:animEffect transition="out" filter="fade">
                                      <p:cBhvr>
                                        <p:cTn id="265" dur="1000"/>
                                        <p:tgtEl>
                                          <p:spTgt spid="74"/>
                                        </p:tgtEl>
                                      </p:cBhvr>
                                    </p:animEffect>
                                    <p:anim calcmode="lin" valueType="num">
                                      <p:cBhvr>
                                        <p:cTn id="266" dur="1000"/>
                                        <p:tgtEl>
                                          <p:spTgt spid="74"/>
                                        </p:tgtEl>
                                        <p:attrNameLst>
                                          <p:attrName>ppt_x</p:attrName>
                                        </p:attrNameLst>
                                      </p:cBhvr>
                                      <p:tavLst>
                                        <p:tav tm="0">
                                          <p:val>
                                            <p:strVal val="ppt_x"/>
                                          </p:val>
                                        </p:tav>
                                        <p:tav tm="100000">
                                          <p:val>
                                            <p:strVal val="ppt_x"/>
                                          </p:val>
                                        </p:tav>
                                      </p:tavLst>
                                    </p:anim>
                                    <p:anim calcmode="lin" valueType="num">
                                      <p:cBhvr>
                                        <p:cTn id="267" dur="1000"/>
                                        <p:tgtEl>
                                          <p:spTgt spid="74"/>
                                        </p:tgtEl>
                                        <p:attrNameLst>
                                          <p:attrName>ppt_y</p:attrName>
                                        </p:attrNameLst>
                                      </p:cBhvr>
                                      <p:tavLst>
                                        <p:tav tm="0">
                                          <p:val>
                                            <p:strVal val="ppt_y"/>
                                          </p:val>
                                        </p:tav>
                                        <p:tav tm="100000">
                                          <p:val>
                                            <p:strVal val="ppt_y+.1"/>
                                          </p:val>
                                        </p:tav>
                                      </p:tavLst>
                                    </p:anim>
                                    <p:set>
                                      <p:cBhvr>
                                        <p:cTn id="268" dur="1" fill="hold">
                                          <p:stCondLst>
                                            <p:cond delay="999"/>
                                          </p:stCondLst>
                                        </p:cTn>
                                        <p:tgtEl>
                                          <p:spTgt spid="74"/>
                                        </p:tgtEl>
                                        <p:attrNameLst>
                                          <p:attrName>style.visibility</p:attrName>
                                        </p:attrNameLst>
                                      </p:cBhvr>
                                      <p:to>
                                        <p:strVal val="hidden"/>
                                      </p:to>
                                    </p:set>
                                  </p:childTnLst>
                                </p:cTn>
                              </p:par>
                              <p:par>
                                <p:cTn id="269" presetID="42" presetClass="exit" presetSubtype="0" fill="hold" grpId="1" nodeType="withEffect">
                                  <p:stCondLst>
                                    <p:cond delay="0"/>
                                  </p:stCondLst>
                                  <p:childTnLst>
                                    <p:animEffect transition="out" filter="fade">
                                      <p:cBhvr>
                                        <p:cTn id="270" dur="1000"/>
                                        <p:tgtEl>
                                          <p:spTgt spid="76"/>
                                        </p:tgtEl>
                                      </p:cBhvr>
                                    </p:animEffect>
                                    <p:anim calcmode="lin" valueType="num">
                                      <p:cBhvr>
                                        <p:cTn id="271" dur="1000"/>
                                        <p:tgtEl>
                                          <p:spTgt spid="76"/>
                                        </p:tgtEl>
                                        <p:attrNameLst>
                                          <p:attrName>ppt_x</p:attrName>
                                        </p:attrNameLst>
                                      </p:cBhvr>
                                      <p:tavLst>
                                        <p:tav tm="0">
                                          <p:val>
                                            <p:strVal val="ppt_x"/>
                                          </p:val>
                                        </p:tav>
                                        <p:tav tm="100000">
                                          <p:val>
                                            <p:strVal val="ppt_x"/>
                                          </p:val>
                                        </p:tav>
                                      </p:tavLst>
                                    </p:anim>
                                    <p:anim calcmode="lin" valueType="num">
                                      <p:cBhvr>
                                        <p:cTn id="272" dur="1000"/>
                                        <p:tgtEl>
                                          <p:spTgt spid="76"/>
                                        </p:tgtEl>
                                        <p:attrNameLst>
                                          <p:attrName>ppt_y</p:attrName>
                                        </p:attrNameLst>
                                      </p:cBhvr>
                                      <p:tavLst>
                                        <p:tav tm="0">
                                          <p:val>
                                            <p:strVal val="ppt_y"/>
                                          </p:val>
                                        </p:tav>
                                        <p:tav tm="100000">
                                          <p:val>
                                            <p:strVal val="ppt_y+.1"/>
                                          </p:val>
                                        </p:tav>
                                      </p:tavLst>
                                    </p:anim>
                                    <p:set>
                                      <p:cBhvr>
                                        <p:cTn id="273" dur="1" fill="hold">
                                          <p:stCondLst>
                                            <p:cond delay="999"/>
                                          </p:stCondLst>
                                        </p:cTn>
                                        <p:tgtEl>
                                          <p:spTgt spid="76"/>
                                        </p:tgtEl>
                                        <p:attrNameLst>
                                          <p:attrName>style.visibility</p:attrName>
                                        </p:attrNameLst>
                                      </p:cBhvr>
                                      <p:to>
                                        <p:strVal val="hidden"/>
                                      </p:to>
                                    </p:set>
                                  </p:childTnLst>
                                </p:cTn>
                              </p:par>
                              <p:par>
                                <p:cTn id="274" presetID="42" presetClass="exit" presetSubtype="0" fill="hold" grpId="1" nodeType="withEffect">
                                  <p:stCondLst>
                                    <p:cond delay="0"/>
                                  </p:stCondLst>
                                  <p:childTnLst>
                                    <p:animEffect transition="out" filter="fade">
                                      <p:cBhvr>
                                        <p:cTn id="275" dur="1000"/>
                                        <p:tgtEl>
                                          <p:spTgt spid="75"/>
                                        </p:tgtEl>
                                      </p:cBhvr>
                                    </p:animEffect>
                                    <p:anim calcmode="lin" valueType="num">
                                      <p:cBhvr>
                                        <p:cTn id="276" dur="1000"/>
                                        <p:tgtEl>
                                          <p:spTgt spid="75"/>
                                        </p:tgtEl>
                                        <p:attrNameLst>
                                          <p:attrName>ppt_x</p:attrName>
                                        </p:attrNameLst>
                                      </p:cBhvr>
                                      <p:tavLst>
                                        <p:tav tm="0">
                                          <p:val>
                                            <p:strVal val="ppt_x"/>
                                          </p:val>
                                        </p:tav>
                                        <p:tav tm="100000">
                                          <p:val>
                                            <p:strVal val="ppt_x"/>
                                          </p:val>
                                        </p:tav>
                                      </p:tavLst>
                                    </p:anim>
                                    <p:anim calcmode="lin" valueType="num">
                                      <p:cBhvr>
                                        <p:cTn id="277" dur="1000"/>
                                        <p:tgtEl>
                                          <p:spTgt spid="75"/>
                                        </p:tgtEl>
                                        <p:attrNameLst>
                                          <p:attrName>ppt_y</p:attrName>
                                        </p:attrNameLst>
                                      </p:cBhvr>
                                      <p:tavLst>
                                        <p:tav tm="0">
                                          <p:val>
                                            <p:strVal val="ppt_y"/>
                                          </p:val>
                                        </p:tav>
                                        <p:tav tm="100000">
                                          <p:val>
                                            <p:strVal val="ppt_y+.1"/>
                                          </p:val>
                                        </p:tav>
                                      </p:tavLst>
                                    </p:anim>
                                    <p:set>
                                      <p:cBhvr>
                                        <p:cTn id="278" dur="1" fill="hold">
                                          <p:stCondLst>
                                            <p:cond delay="999"/>
                                          </p:stCondLst>
                                        </p:cTn>
                                        <p:tgtEl>
                                          <p:spTgt spid="75"/>
                                        </p:tgtEl>
                                        <p:attrNameLst>
                                          <p:attrName>style.visibility</p:attrName>
                                        </p:attrNameLst>
                                      </p:cBhvr>
                                      <p:to>
                                        <p:strVal val="hidden"/>
                                      </p:to>
                                    </p:set>
                                  </p:childTnLst>
                                </p:cTn>
                              </p:par>
                              <p:par>
                                <p:cTn id="279" presetID="42" presetClass="exit" presetSubtype="0" fill="hold" grpId="1" nodeType="withEffect">
                                  <p:stCondLst>
                                    <p:cond delay="0"/>
                                  </p:stCondLst>
                                  <p:childTnLst>
                                    <p:animEffect transition="out" filter="fade">
                                      <p:cBhvr>
                                        <p:cTn id="280" dur="1000"/>
                                        <p:tgtEl>
                                          <p:spTgt spid="77"/>
                                        </p:tgtEl>
                                      </p:cBhvr>
                                    </p:animEffect>
                                    <p:anim calcmode="lin" valueType="num">
                                      <p:cBhvr>
                                        <p:cTn id="281" dur="1000"/>
                                        <p:tgtEl>
                                          <p:spTgt spid="77"/>
                                        </p:tgtEl>
                                        <p:attrNameLst>
                                          <p:attrName>ppt_x</p:attrName>
                                        </p:attrNameLst>
                                      </p:cBhvr>
                                      <p:tavLst>
                                        <p:tav tm="0">
                                          <p:val>
                                            <p:strVal val="ppt_x"/>
                                          </p:val>
                                        </p:tav>
                                        <p:tav tm="100000">
                                          <p:val>
                                            <p:strVal val="ppt_x"/>
                                          </p:val>
                                        </p:tav>
                                      </p:tavLst>
                                    </p:anim>
                                    <p:anim calcmode="lin" valueType="num">
                                      <p:cBhvr>
                                        <p:cTn id="282" dur="1000"/>
                                        <p:tgtEl>
                                          <p:spTgt spid="77"/>
                                        </p:tgtEl>
                                        <p:attrNameLst>
                                          <p:attrName>ppt_y</p:attrName>
                                        </p:attrNameLst>
                                      </p:cBhvr>
                                      <p:tavLst>
                                        <p:tav tm="0">
                                          <p:val>
                                            <p:strVal val="ppt_y"/>
                                          </p:val>
                                        </p:tav>
                                        <p:tav tm="100000">
                                          <p:val>
                                            <p:strVal val="ppt_y+.1"/>
                                          </p:val>
                                        </p:tav>
                                      </p:tavLst>
                                    </p:anim>
                                    <p:set>
                                      <p:cBhvr>
                                        <p:cTn id="283" dur="1" fill="hold">
                                          <p:stCondLst>
                                            <p:cond delay="999"/>
                                          </p:stCondLst>
                                        </p:cTn>
                                        <p:tgtEl>
                                          <p:spTgt spid="77"/>
                                        </p:tgtEl>
                                        <p:attrNameLst>
                                          <p:attrName>style.visibility</p:attrName>
                                        </p:attrNameLst>
                                      </p:cBhvr>
                                      <p:to>
                                        <p:strVal val="hidden"/>
                                      </p:to>
                                    </p:set>
                                  </p:childTnLst>
                                </p:cTn>
                              </p:par>
                              <p:par>
                                <p:cTn id="284" presetID="42" presetClass="exit" presetSubtype="0" fill="hold" grpId="1" nodeType="withEffect">
                                  <p:stCondLst>
                                    <p:cond delay="0"/>
                                  </p:stCondLst>
                                  <p:childTnLst>
                                    <p:animEffect transition="out" filter="fade">
                                      <p:cBhvr>
                                        <p:cTn id="285" dur="1000"/>
                                        <p:tgtEl>
                                          <p:spTgt spid="78"/>
                                        </p:tgtEl>
                                      </p:cBhvr>
                                    </p:animEffect>
                                    <p:anim calcmode="lin" valueType="num">
                                      <p:cBhvr>
                                        <p:cTn id="286" dur="1000"/>
                                        <p:tgtEl>
                                          <p:spTgt spid="78"/>
                                        </p:tgtEl>
                                        <p:attrNameLst>
                                          <p:attrName>ppt_x</p:attrName>
                                        </p:attrNameLst>
                                      </p:cBhvr>
                                      <p:tavLst>
                                        <p:tav tm="0">
                                          <p:val>
                                            <p:strVal val="ppt_x"/>
                                          </p:val>
                                        </p:tav>
                                        <p:tav tm="100000">
                                          <p:val>
                                            <p:strVal val="ppt_x"/>
                                          </p:val>
                                        </p:tav>
                                      </p:tavLst>
                                    </p:anim>
                                    <p:anim calcmode="lin" valueType="num">
                                      <p:cBhvr>
                                        <p:cTn id="287" dur="1000"/>
                                        <p:tgtEl>
                                          <p:spTgt spid="78"/>
                                        </p:tgtEl>
                                        <p:attrNameLst>
                                          <p:attrName>ppt_y</p:attrName>
                                        </p:attrNameLst>
                                      </p:cBhvr>
                                      <p:tavLst>
                                        <p:tav tm="0">
                                          <p:val>
                                            <p:strVal val="ppt_y"/>
                                          </p:val>
                                        </p:tav>
                                        <p:tav tm="100000">
                                          <p:val>
                                            <p:strVal val="ppt_y+.1"/>
                                          </p:val>
                                        </p:tav>
                                      </p:tavLst>
                                    </p:anim>
                                    <p:set>
                                      <p:cBhvr>
                                        <p:cTn id="288" dur="1" fill="hold">
                                          <p:stCondLst>
                                            <p:cond delay="999"/>
                                          </p:stCondLst>
                                        </p:cTn>
                                        <p:tgtEl>
                                          <p:spTgt spid="78"/>
                                        </p:tgtEl>
                                        <p:attrNameLst>
                                          <p:attrName>style.visibility</p:attrName>
                                        </p:attrNameLst>
                                      </p:cBhvr>
                                      <p:to>
                                        <p:strVal val="hidden"/>
                                      </p:to>
                                    </p:set>
                                  </p:childTnLst>
                                </p:cTn>
                              </p:par>
                              <p:par>
                                <p:cTn id="289" presetID="42" presetClass="exit" presetSubtype="0" fill="hold" grpId="1" nodeType="withEffect">
                                  <p:stCondLst>
                                    <p:cond delay="0"/>
                                  </p:stCondLst>
                                  <p:childTnLst>
                                    <p:animEffect transition="out" filter="fade">
                                      <p:cBhvr>
                                        <p:cTn id="290" dur="1000"/>
                                        <p:tgtEl>
                                          <p:spTgt spid="79"/>
                                        </p:tgtEl>
                                      </p:cBhvr>
                                    </p:animEffect>
                                    <p:anim calcmode="lin" valueType="num">
                                      <p:cBhvr>
                                        <p:cTn id="291" dur="1000"/>
                                        <p:tgtEl>
                                          <p:spTgt spid="79"/>
                                        </p:tgtEl>
                                        <p:attrNameLst>
                                          <p:attrName>ppt_x</p:attrName>
                                        </p:attrNameLst>
                                      </p:cBhvr>
                                      <p:tavLst>
                                        <p:tav tm="0">
                                          <p:val>
                                            <p:strVal val="ppt_x"/>
                                          </p:val>
                                        </p:tav>
                                        <p:tav tm="100000">
                                          <p:val>
                                            <p:strVal val="ppt_x"/>
                                          </p:val>
                                        </p:tav>
                                      </p:tavLst>
                                    </p:anim>
                                    <p:anim calcmode="lin" valueType="num">
                                      <p:cBhvr>
                                        <p:cTn id="292" dur="1000"/>
                                        <p:tgtEl>
                                          <p:spTgt spid="79"/>
                                        </p:tgtEl>
                                        <p:attrNameLst>
                                          <p:attrName>ppt_y</p:attrName>
                                        </p:attrNameLst>
                                      </p:cBhvr>
                                      <p:tavLst>
                                        <p:tav tm="0">
                                          <p:val>
                                            <p:strVal val="ppt_y"/>
                                          </p:val>
                                        </p:tav>
                                        <p:tav tm="100000">
                                          <p:val>
                                            <p:strVal val="ppt_y+.1"/>
                                          </p:val>
                                        </p:tav>
                                      </p:tavLst>
                                    </p:anim>
                                    <p:set>
                                      <p:cBhvr>
                                        <p:cTn id="293" dur="1" fill="hold">
                                          <p:stCondLst>
                                            <p:cond delay="999"/>
                                          </p:stCondLst>
                                        </p:cTn>
                                        <p:tgtEl>
                                          <p:spTgt spid="79"/>
                                        </p:tgtEl>
                                        <p:attrNameLst>
                                          <p:attrName>style.visibility</p:attrName>
                                        </p:attrNameLst>
                                      </p:cBhvr>
                                      <p:to>
                                        <p:strVal val="hidden"/>
                                      </p:to>
                                    </p:set>
                                  </p:childTnLst>
                                </p:cTn>
                              </p:par>
                              <p:par>
                                <p:cTn id="294" presetID="42" presetClass="exit" presetSubtype="0" fill="hold" grpId="1" nodeType="withEffect">
                                  <p:stCondLst>
                                    <p:cond delay="0"/>
                                  </p:stCondLst>
                                  <p:childTnLst>
                                    <p:animEffect transition="out" filter="fade">
                                      <p:cBhvr>
                                        <p:cTn id="295" dur="1000"/>
                                        <p:tgtEl>
                                          <p:spTgt spid="80"/>
                                        </p:tgtEl>
                                      </p:cBhvr>
                                    </p:animEffect>
                                    <p:anim calcmode="lin" valueType="num">
                                      <p:cBhvr>
                                        <p:cTn id="296" dur="1000"/>
                                        <p:tgtEl>
                                          <p:spTgt spid="80"/>
                                        </p:tgtEl>
                                        <p:attrNameLst>
                                          <p:attrName>ppt_x</p:attrName>
                                        </p:attrNameLst>
                                      </p:cBhvr>
                                      <p:tavLst>
                                        <p:tav tm="0">
                                          <p:val>
                                            <p:strVal val="ppt_x"/>
                                          </p:val>
                                        </p:tav>
                                        <p:tav tm="100000">
                                          <p:val>
                                            <p:strVal val="ppt_x"/>
                                          </p:val>
                                        </p:tav>
                                      </p:tavLst>
                                    </p:anim>
                                    <p:anim calcmode="lin" valueType="num">
                                      <p:cBhvr>
                                        <p:cTn id="297" dur="1000"/>
                                        <p:tgtEl>
                                          <p:spTgt spid="80"/>
                                        </p:tgtEl>
                                        <p:attrNameLst>
                                          <p:attrName>ppt_y</p:attrName>
                                        </p:attrNameLst>
                                      </p:cBhvr>
                                      <p:tavLst>
                                        <p:tav tm="0">
                                          <p:val>
                                            <p:strVal val="ppt_y"/>
                                          </p:val>
                                        </p:tav>
                                        <p:tav tm="100000">
                                          <p:val>
                                            <p:strVal val="ppt_y+.1"/>
                                          </p:val>
                                        </p:tav>
                                      </p:tavLst>
                                    </p:anim>
                                    <p:set>
                                      <p:cBhvr>
                                        <p:cTn id="298" dur="1" fill="hold">
                                          <p:stCondLst>
                                            <p:cond delay="999"/>
                                          </p:stCondLst>
                                        </p:cTn>
                                        <p:tgtEl>
                                          <p:spTgt spid="80"/>
                                        </p:tgtEl>
                                        <p:attrNameLst>
                                          <p:attrName>style.visibility</p:attrName>
                                        </p:attrNameLst>
                                      </p:cBhvr>
                                      <p:to>
                                        <p:strVal val="hidden"/>
                                      </p:to>
                                    </p:set>
                                  </p:childTnLst>
                                </p:cTn>
                              </p:par>
                              <p:par>
                                <p:cTn id="299" presetID="42" presetClass="exit" presetSubtype="0" fill="hold" grpId="1" nodeType="withEffect">
                                  <p:stCondLst>
                                    <p:cond delay="0"/>
                                  </p:stCondLst>
                                  <p:childTnLst>
                                    <p:animEffect transition="out" filter="fade">
                                      <p:cBhvr>
                                        <p:cTn id="300" dur="1000"/>
                                        <p:tgtEl>
                                          <p:spTgt spid="81"/>
                                        </p:tgtEl>
                                      </p:cBhvr>
                                    </p:animEffect>
                                    <p:anim calcmode="lin" valueType="num">
                                      <p:cBhvr>
                                        <p:cTn id="301" dur="1000"/>
                                        <p:tgtEl>
                                          <p:spTgt spid="81"/>
                                        </p:tgtEl>
                                        <p:attrNameLst>
                                          <p:attrName>ppt_x</p:attrName>
                                        </p:attrNameLst>
                                      </p:cBhvr>
                                      <p:tavLst>
                                        <p:tav tm="0">
                                          <p:val>
                                            <p:strVal val="ppt_x"/>
                                          </p:val>
                                        </p:tav>
                                        <p:tav tm="100000">
                                          <p:val>
                                            <p:strVal val="ppt_x"/>
                                          </p:val>
                                        </p:tav>
                                      </p:tavLst>
                                    </p:anim>
                                    <p:anim calcmode="lin" valueType="num">
                                      <p:cBhvr>
                                        <p:cTn id="302" dur="1000"/>
                                        <p:tgtEl>
                                          <p:spTgt spid="81"/>
                                        </p:tgtEl>
                                        <p:attrNameLst>
                                          <p:attrName>ppt_y</p:attrName>
                                        </p:attrNameLst>
                                      </p:cBhvr>
                                      <p:tavLst>
                                        <p:tav tm="0">
                                          <p:val>
                                            <p:strVal val="ppt_y"/>
                                          </p:val>
                                        </p:tav>
                                        <p:tav tm="100000">
                                          <p:val>
                                            <p:strVal val="ppt_y+.1"/>
                                          </p:val>
                                        </p:tav>
                                      </p:tavLst>
                                    </p:anim>
                                    <p:set>
                                      <p:cBhvr>
                                        <p:cTn id="303" dur="1" fill="hold">
                                          <p:stCondLst>
                                            <p:cond delay="999"/>
                                          </p:stCondLst>
                                        </p:cTn>
                                        <p:tgtEl>
                                          <p:spTgt spid="81"/>
                                        </p:tgtEl>
                                        <p:attrNameLst>
                                          <p:attrName>style.visibility</p:attrName>
                                        </p:attrNameLst>
                                      </p:cBhvr>
                                      <p:to>
                                        <p:strVal val="hidden"/>
                                      </p:to>
                                    </p:set>
                                  </p:childTnLst>
                                </p:cTn>
                              </p:par>
                              <p:par>
                                <p:cTn id="304" presetID="42" presetClass="exit" presetSubtype="0" fill="hold" grpId="1" nodeType="withEffect">
                                  <p:stCondLst>
                                    <p:cond delay="0"/>
                                  </p:stCondLst>
                                  <p:childTnLst>
                                    <p:animEffect transition="out" filter="fade">
                                      <p:cBhvr>
                                        <p:cTn id="305" dur="1000"/>
                                        <p:tgtEl>
                                          <p:spTgt spid="83"/>
                                        </p:tgtEl>
                                      </p:cBhvr>
                                    </p:animEffect>
                                    <p:anim calcmode="lin" valueType="num">
                                      <p:cBhvr>
                                        <p:cTn id="306" dur="1000"/>
                                        <p:tgtEl>
                                          <p:spTgt spid="83"/>
                                        </p:tgtEl>
                                        <p:attrNameLst>
                                          <p:attrName>ppt_x</p:attrName>
                                        </p:attrNameLst>
                                      </p:cBhvr>
                                      <p:tavLst>
                                        <p:tav tm="0">
                                          <p:val>
                                            <p:strVal val="ppt_x"/>
                                          </p:val>
                                        </p:tav>
                                        <p:tav tm="100000">
                                          <p:val>
                                            <p:strVal val="ppt_x"/>
                                          </p:val>
                                        </p:tav>
                                      </p:tavLst>
                                    </p:anim>
                                    <p:anim calcmode="lin" valueType="num">
                                      <p:cBhvr>
                                        <p:cTn id="307" dur="1000"/>
                                        <p:tgtEl>
                                          <p:spTgt spid="83"/>
                                        </p:tgtEl>
                                        <p:attrNameLst>
                                          <p:attrName>ppt_y</p:attrName>
                                        </p:attrNameLst>
                                      </p:cBhvr>
                                      <p:tavLst>
                                        <p:tav tm="0">
                                          <p:val>
                                            <p:strVal val="ppt_y"/>
                                          </p:val>
                                        </p:tav>
                                        <p:tav tm="100000">
                                          <p:val>
                                            <p:strVal val="ppt_y+.1"/>
                                          </p:val>
                                        </p:tav>
                                      </p:tavLst>
                                    </p:anim>
                                    <p:set>
                                      <p:cBhvr>
                                        <p:cTn id="308" dur="1" fill="hold">
                                          <p:stCondLst>
                                            <p:cond delay="999"/>
                                          </p:stCondLst>
                                        </p:cTn>
                                        <p:tgtEl>
                                          <p:spTgt spid="83"/>
                                        </p:tgtEl>
                                        <p:attrNameLst>
                                          <p:attrName>style.visibility</p:attrName>
                                        </p:attrNameLst>
                                      </p:cBhvr>
                                      <p:to>
                                        <p:strVal val="hidden"/>
                                      </p:to>
                                    </p:set>
                                  </p:childTnLst>
                                </p:cTn>
                              </p:par>
                              <p:par>
                                <p:cTn id="309" presetID="42" presetClass="exit" presetSubtype="0" fill="hold" grpId="1" nodeType="withEffect">
                                  <p:stCondLst>
                                    <p:cond delay="0"/>
                                  </p:stCondLst>
                                  <p:childTnLst>
                                    <p:animEffect transition="out" filter="fade">
                                      <p:cBhvr>
                                        <p:cTn id="310" dur="1000"/>
                                        <p:tgtEl>
                                          <p:spTgt spid="82"/>
                                        </p:tgtEl>
                                      </p:cBhvr>
                                    </p:animEffect>
                                    <p:anim calcmode="lin" valueType="num">
                                      <p:cBhvr>
                                        <p:cTn id="311" dur="1000"/>
                                        <p:tgtEl>
                                          <p:spTgt spid="82"/>
                                        </p:tgtEl>
                                        <p:attrNameLst>
                                          <p:attrName>ppt_x</p:attrName>
                                        </p:attrNameLst>
                                      </p:cBhvr>
                                      <p:tavLst>
                                        <p:tav tm="0">
                                          <p:val>
                                            <p:strVal val="ppt_x"/>
                                          </p:val>
                                        </p:tav>
                                        <p:tav tm="100000">
                                          <p:val>
                                            <p:strVal val="ppt_x"/>
                                          </p:val>
                                        </p:tav>
                                      </p:tavLst>
                                    </p:anim>
                                    <p:anim calcmode="lin" valueType="num">
                                      <p:cBhvr>
                                        <p:cTn id="312" dur="1000"/>
                                        <p:tgtEl>
                                          <p:spTgt spid="82"/>
                                        </p:tgtEl>
                                        <p:attrNameLst>
                                          <p:attrName>ppt_y</p:attrName>
                                        </p:attrNameLst>
                                      </p:cBhvr>
                                      <p:tavLst>
                                        <p:tav tm="0">
                                          <p:val>
                                            <p:strVal val="ppt_y"/>
                                          </p:val>
                                        </p:tav>
                                        <p:tav tm="100000">
                                          <p:val>
                                            <p:strVal val="ppt_y+.1"/>
                                          </p:val>
                                        </p:tav>
                                      </p:tavLst>
                                    </p:anim>
                                    <p:set>
                                      <p:cBhvr>
                                        <p:cTn id="313" dur="1" fill="hold">
                                          <p:stCondLst>
                                            <p:cond delay="999"/>
                                          </p:stCondLst>
                                        </p:cTn>
                                        <p:tgtEl>
                                          <p:spTgt spid="82"/>
                                        </p:tgtEl>
                                        <p:attrNameLst>
                                          <p:attrName>style.visibility</p:attrName>
                                        </p:attrNameLst>
                                      </p:cBhvr>
                                      <p:to>
                                        <p:strVal val="hidden"/>
                                      </p:to>
                                    </p:set>
                                  </p:childTnLst>
                                </p:cTn>
                              </p:par>
                              <p:par>
                                <p:cTn id="314" presetID="16" presetClass="exit" presetSubtype="21" fill="hold" grpId="1" nodeType="withEffect">
                                  <p:stCondLst>
                                    <p:cond delay="0"/>
                                  </p:stCondLst>
                                  <p:childTnLst>
                                    <p:animEffect transition="out" filter="barn(inVertical)">
                                      <p:cBhvr>
                                        <p:cTn id="315" dur="500"/>
                                        <p:tgtEl>
                                          <p:spTgt spid="130"/>
                                        </p:tgtEl>
                                      </p:cBhvr>
                                    </p:animEffect>
                                    <p:set>
                                      <p:cBhvr>
                                        <p:cTn id="316" dur="1" fill="hold">
                                          <p:stCondLst>
                                            <p:cond delay="499"/>
                                          </p:stCondLst>
                                        </p:cTn>
                                        <p:tgtEl>
                                          <p:spTgt spid="130"/>
                                        </p:tgtEl>
                                        <p:attrNameLst>
                                          <p:attrName>style.visibility</p:attrName>
                                        </p:attrNameLst>
                                      </p:cBhvr>
                                      <p:to>
                                        <p:strVal val="hidden"/>
                                      </p:to>
                                    </p:set>
                                  </p:childTnLst>
                                </p:cTn>
                              </p:par>
                              <p:par>
                                <p:cTn id="317" presetID="2" presetClass="exit" presetSubtype="4" fill="hold" grpId="2" nodeType="withEffect">
                                  <p:stCondLst>
                                    <p:cond delay="0"/>
                                  </p:stCondLst>
                                  <p:childTnLst>
                                    <p:anim calcmode="lin" valueType="num">
                                      <p:cBhvr additive="base">
                                        <p:cTn id="318" dur="500"/>
                                        <p:tgtEl>
                                          <p:spTgt spid="130"/>
                                        </p:tgtEl>
                                        <p:attrNameLst>
                                          <p:attrName>ppt_x</p:attrName>
                                        </p:attrNameLst>
                                      </p:cBhvr>
                                      <p:tavLst>
                                        <p:tav tm="0">
                                          <p:val>
                                            <p:strVal val="ppt_x"/>
                                          </p:val>
                                        </p:tav>
                                        <p:tav tm="100000">
                                          <p:val>
                                            <p:strVal val="ppt_x"/>
                                          </p:val>
                                        </p:tav>
                                      </p:tavLst>
                                    </p:anim>
                                    <p:anim calcmode="lin" valueType="num">
                                      <p:cBhvr additive="base">
                                        <p:cTn id="319" dur="500"/>
                                        <p:tgtEl>
                                          <p:spTgt spid="130"/>
                                        </p:tgtEl>
                                        <p:attrNameLst>
                                          <p:attrName>ppt_y</p:attrName>
                                        </p:attrNameLst>
                                      </p:cBhvr>
                                      <p:tavLst>
                                        <p:tav tm="0">
                                          <p:val>
                                            <p:strVal val="ppt_y"/>
                                          </p:val>
                                        </p:tav>
                                        <p:tav tm="100000">
                                          <p:val>
                                            <p:strVal val="1+ppt_h/2"/>
                                          </p:val>
                                        </p:tav>
                                      </p:tavLst>
                                    </p:anim>
                                    <p:set>
                                      <p:cBhvr>
                                        <p:cTn id="320" dur="1" fill="hold">
                                          <p:stCondLst>
                                            <p:cond delay="499"/>
                                          </p:stCondLst>
                                        </p:cTn>
                                        <p:tgtEl>
                                          <p:spTgt spid="130"/>
                                        </p:tgtEl>
                                        <p:attrNameLst>
                                          <p:attrName>style.visibility</p:attrName>
                                        </p:attrNameLst>
                                      </p:cBhvr>
                                      <p:to>
                                        <p:strVal val="hidden"/>
                                      </p:to>
                                    </p:set>
                                  </p:childTnLst>
                                </p:cTn>
                              </p:par>
                              <p:par>
                                <p:cTn id="321" presetID="42" presetClass="exit" presetSubtype="0" fill="hold" grpId="0" nodeType="withEffect">
                                  <p:stCondLst>
                                    <p:cond delay="0"/>
                                  </p:stCondLst>
                                  <p:childTnLst>
                                    <p:animEffect transition="out" filter="fade">
                                      <p:cBhvr>
                                        <p:cTn id="322" dur="1000"/>
                                        <p:tgtEl>
                                          <p:spTgt spid="9"/>
                                        </p:tgtEl>
                                      </p:cBhvr>
                                    </p:animEffect>
                                    <p:anim calcmode="lin" valueType="num">
                                      <p:cBhvr>
                                        <p:cTn id="323" dur="1000"/>
                                        <p:tgtEl>
                                          <p:spTgt spid="9"/>
                                        </p:tgtEl>
                                        <p:attrNameLst>
                                          <p:attrName>ppt_x</p:attrName>
                                        </p:attrNameLst>
                                      </p:cBhvr>
                                      <p:tavLst>
                                        <p:tav tm="0">
                                          <p:val>
                                            <p:strVal val="ppt_x"/>
                                          </p:val>
                                        </p:tav>
                                        <p:tav tm="100000">
                                          <p:val>
                                            <p:strVal val="ppt_x"/>
                                          </p:val>
                                        </p:tav>
                                      </p:tavLst>
                                    </p:anim>
                                    <p:anim calcmode="lin" valueType="num">
                                      <p:cBhvr>
                                        <p:cTn id="324" dur="1000"/>
                                        <p:tgtEl>
                                          <p:spTgt spid="9"/>
                                        </p:tgtEl>
                                        <p:attrNameLst>
                                          <p:attrName>ppt_y</p:attrName>
                                        </p:attrNameLst>
                                      </p:cBhvr>
                                      <p:tavLst>
                                        <p:tav tm="0">
                                          <p:val>
                                            <p:strVal val="ppt_y"/>
                                          </p:val>
                                        </p:tav>
                                        <p:tav tm="100000">
                                          <p:val>
                                            <p:strVal val="ppt_y+.1"/>
                                          </p:val>
                                        </p:tav>
                                      </p:tavLst>
                                    </p:anim>
                                    <p:set>
                                      <p:cBhvr>
                                        <p:cTn id="325" dur="1" fill="hold">
                                          <p:stCondLst>
                                            <p:cond delay="999"/>
                                          </p:stCondLst>
                                        </p:cTn>
                                        <p:tgtEl>
                                          <p:spTgt spid="9"/>
                                        </p:tgtEl>
                                        <p:attrNameLst>
                                          <p:attrName>style.visibility</p:attrName>
                                        </p:attrNameLst>
                                      </p:cBhvr>
                                      <p:to>
                                        <p:strVal val="hidden"/>
                                      </p:to>
                                    </p:set>
                                  </p:childTnLst>
                                </p:cTn>
                              </p:par>
                            </p:childTnLst>
                          </p:cTn>
                        </p:par>
                      </p:childTnLst>
                    </p:cTn>
                  </p:par>
                  <p:par>
                    <p:cTn id="326" fill="hold">
                      <p:stCondLst>
                        <p:cond delay="indefinite"/>
                      </p:stCondLst>
                      <p:childTnLst>
                        <p:par>
                          <p:cTn id="327" fill="hold">
                            <p:stCondLst>
                              <p:cond delay="0"/>
                            </p:stCondLst>
                            <p:childTnLst>
                              <p:par>
                                <p:cTn id="328" presetID="19" presetClass="emph" presetSubtype="0" fill="hold" grpId="2" nodeType="clickEffect">
                                  <p:stCondLst>
                                    <p:cond delay="0"/>
                                  </p:stCondLst>
                                  <p:childTnLst>
                                    <p:animClr clrSpc="rgb" dir="cw">
                                      <p:cBhvr override="childStyle">
                                        <p:cTn id="329" dur="500" fill="hold"/>
                                        <p:tgtEl>
                                          <p:spTgt spid="70"/>
                                        </p:tgtEl>
                                        <p:attrNameLst>
                                          <p:attrName>style.color</p:attrName>
                                        </p:attrNameLst>
                                      </p:cBhvr>
                                      <p:to>
                                        <a:srgbClr val="FF0000"/>
                                      </p:to>
                                    </p:animClr>
                                    <p:animClr clrSpc="rgb" dir="cw">
                                      <p:cBhvr>
                                        <p:cTn id="330" dur="500" fill="hold"/>
                                        <p:tgtEl>
                                          <p:spTgt spid="70"/>
                                        </p:tgtEl>
                                        <p:attrNameLst>
                                          <p:attrName>fillcolor</p:attrName>
                                        </p:attrNameLst>
                                      </p:cBhvr>
                                      <p:to>
                                        <a:srgbClr val="FF0000"/>
                                      </p:to>
                                    </p:animClr>
                                    <p:set>
                                      <p:cBhvr>
                                        <p:cTn id="331" dur="500" fill="hold"/>
                                        <p:tgtEl>
                                          <p:spTgt spid="70"/>
                                        </p:tgtEl>
                                        <p:attrNameLst>
                                          <p:attrName>fill.type</p:attrName>
                                        </p:attrNameLst>
                                      </p:cBhvr>
                                      <p:to>
                                        <p:strVal val="solid"/>
                                      </p:to>
                                    </p:set>
                                    <p:set>
                                      <p:cBhvr>
                                        <p:cTn id="332" dur="500" fill="hold"/>
                                        <p:tgtEl>
                                          <p:spTgt spid="70"/>
                                        </p:tgtEl>
                                        <p:attrNameLst>
                                          <p:attrName>fill.on</p:attrName>
                                        </p:attrNameLst>
                                      </p:cBhvr>
                                      <p:to>
                                        <p:strVal val="true"/>
                                      </p:to>
                                    </p:set>
                                  </p:childTnLst>
                                </p:cTn>
                              </p:par>
                              <p:par>
                                <p:cTn id="333" presetID="19" presetClass="emph" presetSubtype="0" fill="hold" grpId="2" nodeType="withEffect">
                                  <p:stCondLst>
                                    <p:cond delay="0"/>
                                  </p:stCondLst>
                                  <p:childTnLst>
                                    <p:animClr clrSpc="rgb" dir="cw">
                                      <p:cBhvr override="childStyle">
                                        <p:cTn id="334" dur="500" fill="hold"/>
                                        <p:tgtEl>
                                          <p:spTgt spid="71"/>
                                        </p:tgtEl>
                                        <p:attrNameLst>
                                          <p:attrName>style.color</p:attrName>
                                        </p:attrNameLst>
                                      </p:cBhvr>
                                      <p:to>
                                        <a:srgbClr val="FF0000"/>
                                      </p:to>
                                    </p:animClr>
                                    <p:animClr clrSpc="rgb" dir="cw">
                                      <p:cBhvr>
                                        <p:cTn id="335" dur="500" fill="hold"/>
                                        <p:tgtEl>
                                          <p:spTgt spid="71"/>
                                        </p:tgtEl>
                                        <p:attrNameLst>
                                          <p:attrName>fillcolor</p:attrName>
                                        </p:attrNameLst>
                                      </p:cBhvr>
                                      <p:to>
                                        <a:srgbClr val="FF0000"/>
                                      </p:to>
                                    </p:animClr>
                                    <p:set>
                                      <p:cBhvr>
                                        <p:cTn id="336" dur="500" fill="hold"/>
                                        <p:tgtEl>
                                          <p:spTgt spid="71"/>
                                        </p:tgtEl>
                                        <p:attrNameLst>
                                          <p:attrName>fill.type</p:attrName>
                                        </p:attrNameLst>
                                      </p:cBhvr>
                                      <p:to>
                                        <p:strVal val="solid"/>
                                      </p:to>
                                    </p:set>
                                    <p:set>
                                      <p:cBhvr>
                                        <p:cTn id="337" dur="500" fill="hold"/>
                                        <p:tgtEl>
                                          <p:spTgt spid="71"/>
                                        </p:tgtEl>
                                        <p:attrNameLst>
                                          <p:attrName>fill.on</p:attrName>
                                        </p:attrNameLst>
                                      </p:cBhvr>
                                      <p:to>
                                        <p:strVal val="true"/>
                                      </p:to>
                                    </p:set>
                                  </p:childTnLst>
                                </p:cTn>
                              </p:par>
                              <p:par>
                                <p:cTn id="338" presetID="19" presetClass="emph" presetSubtype="0" fill="hold" grpId="2" nodeType="withEffect">
                                  <p:stCondLst>
                                    <p:cond delay="0"/>
                                  </p:stCondLst>
                                  <p:childTnLst>
                                    <p:animClr clrSpc="rgb" dir="cw">
                                      <p:cBhvr override="childStyle">
                                        <p:cTn id="339" dur="500" fill="hold"/>
                                        <p:tgtEl>
                                          <p:spTgt spid="72"/>
                                        </p:tgtEl>
                                        <p:attrNameLst>
                                          <p:attrName>style.color</p:attrName>
                                        </p:attrNameLst>
                                      </p:cBhvr>
                                      <p:to>
                                        <a:srgbClr val="FF0000"/>
                                      </p:to>
                                    </p:animClr>
                                    <p:animClr clrSpc="rgb" dir="cw">
                                      <p:cBhvr>
                                        <p:cTn id="340" dur="500" fill="hold"/>
                                        <p:tgtEl>
                                          <p:spTgt spid="72"/>
                                        </p:tgtEl>
                                        <p:attrNameLst>
                                          <p:attrName>fillcolor</p:attrName>
                                        </p:attrNameLst>
                                      </p:cBhvr>
                                      <p:to>
                                        <a:srgbClr val="FF0000"/>
                                      </p:to>
                                    </p:animClr>
                                    <p:set>
                                      <p:cBhvr>
                                        <p:cTn id="341" dur="500" fill="hold"/>
                                        <p:tgtEl>
                                          <p:spTgt spid="72"/>
                                        </p:tgtEl>
                                        <p:attrNameLst>
                                          <p:attrName>fill.type</p:attrName>
                                        </p:attrNameLst>
                                      </p:cBhvr>
                                      <p:to>
                                        <p:strVal val="solid"/>
                                      </p:to>
                                    </p:set>
                                    <p:set>
                                      <p:cBhvr>
                                        <p:cTn id="342" dur="500" fill="hold"/>
                                        <p:tgtEl>
                                          <p:spTgt spid="72"/>
                                        </p:tgtEl>
                                        <p:attrNameLst>
                                          <p:attrName>fill.on</p:attrName>
                                        </p:attrNameLst>
                                      </p:cBhvr>
                                      <p:to>
                                        <p:strVal val="true"/>
                                      </p:to>
                                    </p:set>
                                  </p:childTnLst>
                                </p:cTn>
                              </p:par>
                              <p:par>
                                <p:cTn id="343" presetID="19" presetClass="emph" presetSubtype="0" fill="hold" grpId="2" nodeType="withEffect">
                                  <p:stCondLst>
                                    <p:cond delay="0"/>
                                  </p:stCondLst>
                                  <p:childTnLst>
                                    <p:animClr clrSpc="rgb" dir="cw">
                                      <p:cBhvr override="childStyle">
                                        <p:cTn id="344" dur="500" fill="hold"/>
                                        <p:tgtEl>
                                          <p:spTgt spid="73"/>
                                        </p:tgtEl>
                                        <p:attrNameLst>
                                          <p:attrName>style.color</p:attrName>
                                        </p:attrNameLst>
                                      </p:cBhvr>
                                      <p:to>
                                        <a:srgbClr val="FF0000"/>
                                      </p:to>
                                    </p:animClr>
                                    <p:animClr clrSpc="rgb" dir="cw">
                                      <p:cBhvr>
                                        <p:cTn id="345" dur="500" fill="hold"/>
                                        <p:tgtEl>
                                          <p:spTgt spid="73"/>
                                        </p:tgtEl>
                                        <p:attrNameLst>
                                          <p:attrName>fillcolor</p:attrName>
                                        </p:attrNameLst>
                                      </p:cBhvr>
                                      <p:to>
                                        <a:srgbClr val="FF0000"/>
                                      </p:to>
                                    </p:animClr>
                                    <p:set>
                                      <p:cBhvr>
                                        <p:cTn id="346" dur="500" fill="hold"/>
                                        <p:tgtEl>
                                          <p:spTgt spid="73"/>
                                        </p:tgtEl>
                                        <p:attrNameLst>
                                          <p:attrName>fill.type</p:attrName>
                                        </p:attrNameLst>
                                      </p:cBhvr>
                                      <p:to>
                                        <p:strVal val="solid"/>
                                      </p:to>
                                    </p:set>
                                    <p:set>
                                      <p:cBhvr>
                                        <p:cTn id="347" dur="500" fill="hold"/>
                                        <p:tgtEl>
                                          <p:spTgt spid="73"/>
                                        </p:tgtEl>
                                        <p:attrNameLst>
                                          <p:attrName>fill.on</p:attrName>
                                        </p:attrNameLst>
                                      </p:cBhvr>
                                      <p:to>
                                        <p:strVal val="true"/>
                                      </p:to>
                                    </p:set>
                                  </p:childTnLst>
                                </p:cTn>
                              </p:par>
                              <p:par>
                                <p:cTn id="348" presetID="19" presetClass="emph" presetSubtype="0" fill="hold" grpId="2" nodeType="withEffect">
                                  <p:stCondLst>
                                    <p:cond delay="0"/>
                                  </p:stCondLst>
                                  <p:childTnLst>
                                    <p:animClr clrSpc="rgb" dir="cw">
                                      <p:cBhvr override="childStyle">
                                        <p:cTn id="349" dur="500" fill="hold"/>
                                        <p:tgtEl>
                                          <p:spTgt spid="74"/>
                                        </p:tgtEl>
                                        <p:attrNameLst>
                                          <p:attrName>style.color</p:attrName>
                                        </p:attrNameLst>
                                      </p:cBhvr>
                                      <p:to>
                                        <a:srgbClr val="FF0000"/>
                                      </p:to>
                                    </p:animClr>
                                    <p:animClr clrSpc="rgb" dir="cw">
                                      <p:cBhvr>
                                        <p:cTn id="350" dur="500" fill="hold"/>
                                        <p:tgtEl>
                                          <p:spTgt spid="74"/>
                                        </p:tgtEl>
                                        <p:attrNameLst>
                                          <p:attrName>fillcolor</p:attrName>
                                        </p:attrNameLst>
                                      </p:cBhvr>
                                      <p:to>
                                        <a:srgbClr val="FF0000"/>
                                      </p:to>
                                    </p:animClr>
                                    <p:set>
                                      <p:cBhvr>
                                        <p:cTn id="351" dur="500" fill="hold"/>
                                        <p:tgtEl>
                                          <p:spTgt spid="74"/>
                                        </p:tgtEl>
                                        <p:attrNameLst>
                                          <p:attrName>fill.type</p:attrName>
                                        </p:attrNameLst>
                                      </p:cBhvr>
                                      <p:to>
                                        <p:strVal val="solid"/>
                                      </p:to>
                                    </p:set>
                                    <p:set>
                                      <p:cBhvr>
                                        <p:cTn id="352" dur="500" fill="hold"/>
                                        <p:tgtEl>
                                          <p:spTgt spid="74"/>
                                        </p:tgtEl>
                                        <p:attrNameLst>
                                          <p:attrName>fill.on</p:attrName>
                                        </p:attrNameLst>
                                      </p:cBhvr>
                                      <p:to>
                                        <p:strVal val="true"/>
                                      </p:to>
                                    </p:set>
                                  </p:childTnLst>
                                </p:cTn>
                              </p:par>
                              <p:par>
                                <p:cTn id="353" presetID="19" presetClass="emph" presetSubtype="0" fill="hold" grpId="2" nodeType="withEffect">
                                  <p:stCondLst>
                                    <p:cond delay="0"/>
                                  </p:stCondLst>
                                  <p:childTnLst>
                                    <p:animClr clrSpc="rgb" dir="cw">
                                      <p:cBhvr override="childStyle">
                                        <p:cTn id="354" dur="500" fill="hold"/>
                                        <p:tgtEl>
                                          <p:spTgt spid="76"/>
                                        </p:tgtEl>
                                        <p:attrNameLst>
                                          <p:attrName>style.color</p:attrName>
                                        </p:attrNameLst>
                                      </p:cBhvr>
                                      <p:to>
                                        <a:srgbClr val="FF0000"/>
                                      </p:to>
                                    </p:animClr>
                                    <p:animClr clrSpc="rgb" dir="cw">
                                      <p:cBhvr>
                                        <p:cTn id="355" dur="500" fill="hold"/>
                                        <p:tgtEl>
                                          <p:spTgt spid="76"/>
                                        </p:tgtEl>
                                        <p:attrNameLst>
                                          <p:attrName>fillcolor</p:attrName>
                                        </p:attrNameLst>
                                      </p:cBhvr>
                                      <p:to>
                                        <a:srgbClr val="FF0000"/>
                                      </p:to>
                                    </p:animClr>
                                    <p:set>
                                      <p:cBhvr>
                                        <p:cTn id="356" dur="500" fill="hold"/>
                                        <p:tgtEl>
                                          <p:spTgt spid="76"/>
                                        </p:tgtEl>
                                        <p:attrNameLst>
                                          <p:attrName>fill.type</p:attrName>
                                        </p:attrNameLst>
                                      </p:cBhvr>
                                      <p:to>
                                        <p:strVal val="solid"/>
                                      </p:to>
                                    </p:set>
                                    <p:set>
                                      <p:cBhvr>
                                        <p:cTn id="357" dur="500" fill="hold"/>
                                        <p:tgtEl>
                                          <p:spTgt spid="76"/>
                                        </p:tgtEl>
                                        <p:attrNameLst>
                                          <p:attrName>fill.on</p:attrName>
                                        </p:attrNameLst>
                                      </p:cBhvr>
                                      <p:to>
                                        <p:strVal val="true"/>
                                      </p:to>
                                    </p:set>
                                  </p:childTnLst>
                                </p:cTn>
                              </p:par>
                              <p:par>
                                <p:cTn id="358" presetID="19" presetClass="emph" presetSubtype="0" fill="hold" grpId="2" nodeType="withEffect">
                                  <p:stCondLst>
                                    <p:cond delay="0"/>
                                  </p:stCondLst>
                                  <p:childTnLst>
                                    <p:animClr clrSpc="rgb" dir="cw">
                                      <p:cBhvr override="childStyle">
                                        <p:cTn id="359" dur="500" fill="hold"/>
                                        <p:tgtEl>
                                          <p:spTgt spid="75"/>
                                        </p:tgtEl>
                                        <p:attrNameLst>
                                          <p:attrName>style.color</p:attrName>
                                        </p:attrNameLst>
                                      </p:cBhvr>
                                      <p:to>
                                        <a:srgbClr val="FF0000"/>
                                      </p:to>
                                    </p:animClr>
                                    <p:animClr clrSpc="rgb" dir="cw">
                                      <p:cBhvr>
                                        <p:cTn id="360" dur="500" fill="hold"/>
                                        <p:tgtEl>
                                          <p:spTgt spid="75"/>
                                        </p:tgtEl>
                                        <p:attrNameLst>
                                          <p:attrName>fillcolor</p:attrName>
                                        </p:attrNameLst>
                                      </p:cBhvr>
                                      <p:to>
                                        <a:srgbClr val="FF0000"/>
                                      </p:to>
                                    </p:animClr>
                                    <p:set>
                                      <p:cBhvr>
                                        <p:cTn id="361" dur="500" fill="hold"/>
                                        <p:tgtEl>
                                          <p:spTgt spid="75"/>
                                        </p:tgtEl>
                                        <p:attrNameLst>
                                          <p:attrName>fill.type</p:attrName>
                                        </p:attrNameLst>
                                      </p:cBhvr>
                                      <p:to>
                                        <p:strVal val="solid"/>
                                      </p:to>
                                    </p:set>
                                    <p:set>
                                      <p:cBhvr>
                                        <p:cTn id="362" dur="500" fill="hold"/>
                                        <p:tgtEl>
                                          <p:spTgt spid="75"/>
                                        </p:tgtEl>
                                        <p:attrNameLst>
                                          <p:attrName>fill.on</p:attrName>
                                        </p:attrNameLst>
                                      </p:cBhvr>
                                      <p:to>
                                        <p:strVal val="true"/>
                                      </p:to>
                                    </p:set>
                                  </p:childTnLst>
                                </p:cTn>
                              </p:par>
                              <p:par>
                                <p:cTn id="363" presetID="19" presetClass="emph" presetSubtype="0" fill="hold" grpId="2" nodeType="withEffect">
                                  <p:stCondLst>
                                    <p:cond delay="0"/>
                                  </p:stCondLst>
                                  <p:childTnLst>
                                    <p:animClr clrSpc="rgb" dir="cw">
                                      <p:cBhvr override="childStyle">
                                        <p:cTn id="364" dur="500" fill="hold"/>
                                        <p:tgtEl>
                                          <p:spTgt spid="77"/>
                                        </p:tgtEl>
                                        <p:attrNameLst>
                                          <p:attrName>style.color</p:attrName>
                                        </p:attrNameLst>
                                      </p:cBhvr>
                                      <p:to>
                                        <a:srgbClr val="FF0000"/>
                                      </p:to>
                                    </p:animClr>
                                    <p:animClr clrSpc="rgb" dir="cw">
                                      <p:cBhvr>
                                        <p:cTn id="365" dur="500" fill="hold"/>
                                        <p:tgtEl>
                                          <p:spTgt spid="77"/>
                                        </p:tgtEl>
                                        <p:attrNameLst>
                                          <p:attrName>fillcolor</p:attrName>
                                        </p:attrNameLst>
                                      </p:cBhvr>
                                      <p:to>
                                        <a:srgbClr val="FF0000"/>
                                      </p:to>
                                    </p:animClr>
                                    <p:set>
                                      <p:cBhvr>
                                        <p:cTn id="366" dur="500" fill="hold"/>
                                        <p:tgtEl>
                                          <p:spTgt spid="77"/>
                                        </p:tgtEl>
                                        <p:attrNameLst>
                                          <p:attrName>fill.type</p:attrName>
                                        </p:attrNameLst>
                                      </p:cBhvr>
                                      <p:to>
                                        <p:strVal val="solid"/>
                                      </p:to>
                                    </p:set>
                                    <p:set>
                                      <p:cBhvr>
                                        <p:cTn id="367" dur="500" fill="hold"/>
                                        <p:tgtEl>
                                          <p:spTgt spid="77"/>
                                        </p:tgtEl>
                                        <p:attrNameLst>
                                          <p:attrName>fill.on</p:attrName>
                                        </p:attrNameLst>
                                      </p:cBhvr>
                                      <p:to>
                                        <p:strVal val="true"/>
                                      </p:to>
                                    </p:set>
                                  </p:childTnLst>
                                </p:cTn>
                              </p:par>
                              <p:par>
                                <p:cTn id="368" presetID="19" presetClass="emph" presetSubtype="0" fill="hold" grpId="2" nodeType="withEffect">
                                  <p:stCondLst>
                                    <p:cond delay="0"/>
                                  </p:stCondLst>
                                  <p:childTnLst>
                                    <p:animClr clrSpc="rgb" dir="cw">
                                      <p:cBhvr override="childStyle">
                                        <p:cTn id="369" dur="500" fill="hold"/>
                                        <p:tgtEl>
                                          <p:spTgt spid="78"/>
                                        </p:tgtEl>
                                        <p:attrNameLst>
                                          <p:attrName>style.color</p:attrName>
                                        </p:attrNameLst>
                                      </p:cBhvr>
                                      <p:to>
                                        <a:srgbClr val="FF0000"/>
                                      </p:to>
                                    </p:animClr>
                                    <p:animClr clrSpc="rgb" dir="cw">
                                      <p:cBhvr>
                                        <p:cTn id="370" dur="500" fill="hold"/>
                                        <p:tgtEl>
                                          <p:spTgt spid="78"/>
                                        </p:tgtEl>
                                        <p:attrNameLst>
                                          <p:attrName>fillcolor</p:attrName>
                                        </p:attrNameLst>
                                      </p:cBhvr>
                                      <p:to>
                                        <a:srgbClr val="FF0000"/>
                                      </p:to>
                                    </p:animClr>
                                    <p:set>
                                      <p:cBhvr>
                                        <p:cTn id="371" dur="500" fill="hold"/>
                                        <p:tgtEl>
                                          <p:spTgt spid="78"/>
                                        </p:tgtEl>
                                        <p:attrNameLst>
                                          <p:attrName>fill.type</p:attrName>
                                        </p:attrNameLst>
                                      </p:cBhvr>
                                      <p:to>
                                        <p:strVal val="solid"/>
                                      </p:to>
                                    </p:set>
                                    <p:set>
                                      <p:cBhvr>
                                        <p:cTn id="372" dur="500" fill="hold"/>
                                        <p:tgtEl>
                                          <p:spTgt spid="78"/>
                                        </p:tgtEl>
                                        <p:attrNameLst>
                                          <p:attrName>fill.on</p:attrName>
                                        </p:attrNameLst>
                                      </p:cBhvr>
                                      <p:to>
                                        <p:strVal val="true"/>
                                      </p:to>
                                    </p:set>
                                  </p:childTnLst>
                                </p:cTn>
                              </p:par>
                              <p:par>
                                <p:cTn id="373" presetID="19" presetClass="emph" presetSubtype="0" fill="hold" grpId="2" nodeType="withEffect">
                                  <p:stCondLst>
                                    <p:cond delay="0"/>
                                  </p:stCondLst>
                                  <p:childTnLst>
                                    <p:animClr clrSpc="rgb" dir="cw">
                                      <p:cBhvr override="childStyle">
                                        <p:cTn id="374" dur="500" fill="hold"/>
                                        <p:tgtEl>
                                          <p:spTgt spid="79"/>
                                        </p:tgtEl>
                                        <p:attrNameLst>
                                          <p:attrName>style.color</p:attrName>
                                        </p:attrNameLst>
                                      </p:cBhvr>
                                      <p:to>
                                        <a:srgbClr val="FF0000"/>
                                      </p:to>
                                    </p:animClr>
                                    <p:animClr clrSpc="rgb" dir="cw">
                                      <p:cBhvr>
                                        <p:cTn id="375" dur="500" fill="hold"/>
                                        <p:tgtEl>
                                          <p:spTgt spid="79"/>
                                        </p:tgtEl>
                                        <p:attrNameLst>
                                          <p:attrName>fillcolor</p:attrName>
                                        </p:attrNameLst>
                                      </p:cBhvr>
                                      <p:to>
                                        <a:srgbClr val="FF0000"/>
                                      </p:to>
                                    </p:animClr>
                                    <p:set>
                                      <p:cBhvr>
                                        <p:cTn id="376" dur="500" fill="hold"/>
                                        <p:tgtEl>
                                          <p:spTgt spid="79"/>
                                        </p:tgtEl>
                                        <p:attrNameLst>
                                          <p:attrName>fill.type</p:attrName>
                                        </p:attrNameLst>
                                      </p:cBhvr>
                                      <p:to>
                                        <p:strVal val="solid"/>
                                      </p:to>
                                    </p:set>
                                    <p:set>
                                      <p:cBhvr>
                                        <p:cTn id="377" dur="500" fill="hold"/>
                                        <p:tgtEl>
                                          <p:spTgt spid="79"/>
                                        </p:tgtEl>
                                        <p:attrNameLst>
                                          <p:attrName>fill.on</p:attrName>
                                        </p:attrNameLst>
                                      </p:cBhvr>
                                      <p:to>
                                        <p:strVal val="true"/>
                                      </p:to>
                                    </p:set>
                                  </p:childTnLst>
                                </p:cTn>
                              </p:par>
                              <p:par>
                                <p:cTn id="378" presetID="19" presetClass="emph" presetSubtype="0" fill="hold" grpId="2" nodeType="withEffect">
                                  <p:stCondLst>
                                    <p:cond delay="0"/>
                                  </p:stCondLst>
                                  <p:childTnLst>
                                    <p:animClr clrSpc="rgb" dir="cw">
                                      <p:cBhvr override="childStyle">
                                        <p:cTn id="379" dur="500" fill="hold"/>
                                        <p:tgtEl>
                                          <p:spTgt spid="80"/>
                                        </p:tgtEl>
                                        <p:attrNameLst>
                                          <p:attrName>style.color</p:attrName>
                                        </p:attrNameLst>
                                      </p:cBhvr>
                                      <p:to>
                                        <a:srgbClr val="FF0000"/>
                                      </p:to>
                                    </p:animClr>
                                    <p:animClr clrSpc="rgb" dir="cw">
                                      <p:cBhvr>
                                        <p:cTn id="380" dur="500" fill="hold"/>
                                        <p:tgtEl>
                                          <p:spTgt spid="80"/>
                                        </p:tgtEl>
                                        <p:attrNameLst>
                                          <p:attrName>fillcolor</p:attrName>
                                        </p:attrNameLst>
                                      </p:cBhvr>
                                      <p:to>
                                        <a:srgbClr val="FF0000"/>
                                      </p:to>
                                    </p:animClr>
                                    <p:set>
                                      <p:cBhvr>
                                        <p:cTn id="381" dur="500" fill="hold"/>
                                        <p:tgtEl>
                                          <p:spTgt spid="80"/>
                                        </p:tgtEl>
                                        <p:attrNameLst>
                                          <p:attrName>fill.type</p:attrName>
                                        </p:attrNameLst>
                                      </p:cBhvr>
                                      <p:to>
                                        <p:strVal val="solid"/>
                                      </p:to>
                                    </p:set>
                                    <p:set>
                                      <p:cBhvr>
                                        <p:cTn id="382" dur="500" fill="hold"/>
                                        <p:tgtEl>
                                          <p:spTgt spid="80"/>
                                        </p:tgtEl>
                                        <p:attrNameLst>
                                          <p:attrName>fill.on</p:attrName>
                                        </p:attrNameLst>
                                      </p:cBhvr>
                                      <p:to>
                                        <p:strVal val="true"/>
                                      </p:to>
                                    </p:set>
                                  </p:childTnLst>
                                </p:cTn>
                              </p:par>
                              <p:par>
                                <p:cTn id="383" presetID="19" presetClass="emph" presetSubtype="0" fill="hold" grpId="2" nodeType="withEffect">
                                  <p:stCondLst>
                                    <p:cond delay="0"/>
                                  </p:stCondLst>
                                  <p:childTnLst>
                                    <p:animClr clrSpc="rgb" dir="cw">
                                      <p:cBhvr override="childStyle">
                                        <p:cTn id="384" dur="500" fill="hold"/>
                                        <p:tgtEl>
                                          <p:spTgt spid="81"/>
                                        </p:tgtEl>
                                        <p:attrNameLst>
                                          <p:attrName>style.color</p:attrName>
                                        </p:attrNameLst>
                                      </p:cBhvr>
                                      <p:to>
                                        <a:srgbClr val="FF0000"/>
                                      </p:to>
                                    </p:animClr>
                                    <p:animClr clrSpc="rgb" dir="cw">
                                      <p:cBhvr>
                                        <p:cTn id="385" dur="500" fill="hold"/>
                                        <p:tgtEl>
                                          <p:spTgt spid="81"/>
                                        </p:tgtEl>
                                        <p:attrNameLst>
                                          <p:attrName>fillcolor</p:attrName>
                                        </p:attrNameLst>
                                      </p:cBhvr>
                                      <p:to>
                                        <a:srgbClr val="FF0000"/>
                                      </p:to>
                                    </p:animClr>
                                    <p:set>
                                      <p:cBhvr>
                                        <p:cTn id="386" dur="500" fill="hold"/>
                                        <p:tgtEl>
                                          <p:spTgt spid="81"/>
                                        </p:tgtEl>
                                        <p:attrNameLst>
                                          <p:attrName>fill.type</p:attrName>
                                        </p:attrNameLst>
                                      </p:cBhvr>
                                      <p:to>
                                        <p:strVal val="solid"/>
                                      </p:to>
                                    </p:set>
                                    <p:set>
                                      <p:cBhvr>
                                        <p:cTn id="387" dur="500" fill="hold"/>
                                        <p:tgtEl>
                                          <p:spTgt spid="81"/>
                                        </p:tgtEl>
                                        <p:attrNameLst>
                                          <p:attrName>fill.on</p:attrName>
                                        </p:attrNameLst>
                                      </p:cBhvr>
                                      <p:to>
                                        <p:strVal val="true"/>
                                      </p:to>
                                    </p:set>
                                  </p:childTnLst>
                                </p:cTn>
                              </p:par>
                              <p:par>
                                <p:cTn id="388" presetID="19" presetClass="emph" presetSubtype="0" fill="hold" grpId="2" nodeType="withEffect">
                                  <p:stCondLst>
                                    <p:cond delay="0"/>
                                  </p:stCondLst>
                                  <p:childTnLst>
                                    <p:animClr clrSpc="rgb" dir="cw">
                                      <p:cBhvr override="childStyle">
                                        <p:cTn id="389" dur="500" fill="hold"/>
                                        <p:tgtEl>
                                          <p:spTgt spid="83"/>
                                        </p:tgtEl>
                                        <p:attrNameLst>
                                          <p:attrName>style.color</p:attrName>
                                        </p:attrNameLst>
                                      </p:cBhvr>
                                      <p:to>
                                        <a:srgbClr val="FF0000"/>
                                      </p:to>
                                    </p:animClr>
                                    <p:animClr clrSpc="rgb" dir="cw">
                                      <p:cBhvr>
                                        <p:cTn id="390" dur="500" fill="hold"/>
                                        <p:tgtEl>
                                          <p:spTgt spid="83"/>
                                        </p:tgtEl>
                                        <p:attrNameLst>
                                          <p:attrName>fillcolor</p:attrName>
                                        </p:attrNameLst>
                                      </p:cBhvr>
                                      <p:to>
                                        <a:srgbClr val="FF0000"/>
                                      </p:to>
                                    </p:animClr>
                                    <p:set>
                                      <p:cBhvr>
                                        <p:cTn id="391" dur="500" fill="hold"/>
                                        <p:tgtEl>
                                          <p:spTgt spid="83"/>
                                        </p:tgtEl>
                                        <p:attrNameLst>
                                          <p:attrName>fill.type</p:attrName>
                                        </p:attrNameLst>
                                      </p:cBhvr>
                                      <p:to>
                                        <p:strVal val="solid"/>
                                      </p:to>
                                    </p:set>
                                    <p:set>
                                      <p:cBhvr>
                                        <p:cTn id="392" dur="500" fill="hold"/>
                                        <p:tgtEl>
                                          <p:spTgt spid="83"/>
                                        </p:tgtEl>
                                        <p:attrNameLst>
                                          <p:attrName>fill.on</p:attrName>
                                        </p:attrNameLst>
                                      </p:cBhvr>
                                      <p:to>
                                        <p:strVal val="true"/>
                                      </p:to>
                                    </p:set>
                                  </p:childTnLst>
                                </p:cTn>
                              </p:par>
                              <p:par>
                                <p:cTn id="393" presetID="19" presetClass="emph" presetSubtype="0" fill="hold" grpId="2" nodeType="withEffect">
                                  <p:stCondLst>
                                    <p:cond delay="0"/>
                                  </p:stCondLst>
                                  <p:childTnLst>
                                    <p:animClr clrSpc="rgb" dir="cw">
                                      <p:cBhvr override="childStyle">
                                        <p:cTn id="394" dur="500" fill="hold"/>
                                        <p:tgtEl>
                                          <p:spTgt spid="82"/>
                                        </p:tgtEl>
                                        <p:attrNameLst>
                                          <p:attrName>style.color</p:attrName>
                                        </p:attrNameLst>
                                      </p:cBhvr>
                                      <p:to>
                                        <a:srgbClr val="FF0000"/>
                                      </p:to>
                                    </p:animClr>
                                    <p:animClr clrSpc="rgb" dir="cw">
                                      <p:cBhvr>
                                        <p:cTn id="395" dur="500" fill="hold"/>
                                        <p:tgtEl>
                                          <p:spTgt spid="82"/>
                                        </p:tgtEl>
                                        <p:attrNameLst>
                                          <p:attrName>fillcolor</p:attrName>
                                        </p:attrNameLst>
                                      </p:cBhvr>
                                      <p:to>
                                        <a:srgbClr val="FF0000"/>
                                      </p:to>
                                    </p:animClr>
                                    <p:set>
                                      <p:cBhvr>
                                        <p:cTn id="396" dur="500" fill="hold"/>
                                        <p:tgtEl>
                                          <p:spTgt spid="82"/>
                                        </p:tgtEl>
                                        <p:attrNameLst>
                                          <p:attrName>fill.type</p:attrName>
                                        </p:attrNameLst>
                                      </p:cBhvr>
                                      <p:to>
                                        <p:strVal val="solid"/>
                                      </p:to>
                                    </p:set>
                                    <p:set>
                                      <p:cBhvr>
                                        <p:cTn id="397" dur="500" fill="hold"/>
                                        <p:tgtEl>
                                          <p:spTgt spid="82"/>
                                        </p:tgtEl>
                                        <p:attrNameLst>
                                          <p:attrName>fill.on</p:attrName>
                                        </p:attrNameLst>
                                      </p:cBhvr>
                                      <p:to>
                                        <p:strVal val="true"/>
                                      </p:to>
                                    </p:set>
                                  </p:childTnLst>
                                </p:cTn>
                              </p:par>
                            </p:childTnLst>
                          </p:cTn>
                        </p:par>
                      </p:childTnLst>
                    </p:cTn>
                  </p:par>
                </p:childTnLst>
              </p:cTn>
              <p:nextCondLst>
                <p:cond evt="onClick" delay="0">
                  <p:tgtEl>
                    <p:spTgt spid="9"/>
                  </p:tgtEl>
                </p:cond>
              </p:nextCondLst>
            </p:seq>
            <p:seq concurrent="1" nextAc="seek">
              <p:cTn id="398" restart="whenNotActive" fill="hold" evtFilter="cancelBubble" nodeType="interactiveSeq">
                <p:stCondLst>
                  <p:cond evt="onClick" delay="0">
                    <p:tgtEl>
                      <p:spTgt spid="10"/>
                    </p:tgtEl>
                  </p:cond>
                </p:stCondLst>
                <p:endSync evt="end" delay="0">
                  <p:rtn val="all"/>
                </p:endSync>
                <p:childTnLst>
                  <p:par>
                    <p:cTn id="399" fill="hold">
                      <p:stCondLst>
                        <p:cond delay="0"/>
                      </p:stCondLst>
                      <p:childTnLst>
                        <p:par>
                          <p:cTn id="400" fill="hold">
                            <p:stCondLst>
                              <p:cond delay="0"/>
                            </p:stCondLst>
                            <p:childTnLst>
                              <p:par>
                                <p:cTn id="401" presetID="53" presetClass="entr" presetSubtype="16" fill="hold" grpId="0" nodeType="clickEffect">
                                  <p:stCondLst>
                                    <p:cond delay="0"/>
                                  </p:stCondLst>
                                  <p:childTnLst>
                                    <p:set>
                                      <p:cBhvr>
                                        <p:cTn id="402" dur="1" fill="hold">
                                          <p:stCondLst>
                                            <p:cond delay="0"/>
                                          </p:stCondLst>
                                        </p:cTn>
                                        <p:tgtEl>
                                          <p:spTgt spid="143"/>
                                        </p:tgtEl>
                                        <p:attrNameLst>
                                          <p:attrName>style.visibility</p:attrName>
                                        </p:attrNameLst>
                                      </p:cBhvr>
                                      <p:to>
                                        <p:strVal val="visible"/>
                                      </p:to>
                                    </p:set>
                                    <p:anim calcmode="lin" valueType="num">
                                      <p:cBhvr>
                                        <p:cTn id="403" dur="500" fill="hold"/>
                                        <p:tgtEl>
                                          <p:spTgt spid="143"/>
                                        </p:tgtEl>
                                        <p:attrNameLst>
                                          <p:attrName>ppt_w</p:attrName>
                                        </p:attrNameLst>
                                      </p:cBhvr>
                                      <p:tavLst>
                                        <p:tav tm="0">
                                          <p:val>
                                            <p:fltVal val="0"/>
                                          </p:val>
                                        </p:tav>
                                        <p:tav tm="100000">
                                          <p:val>
                                            <p:strVal val="#ppt_w"/>
                                          </p:val>
                                        </p:tav>
                                      </p:tavLst>
                                    </p:anim>
                                    <p:anim calcmode="lin" valueType="num">
                                      <p:cBhvr>
                                        <p:cTn id="404" dur="500" fill="hold"/>
                                        <p:tgtEl>
                                          <p:spTgt spid="143"/>
                                        </p:tgtEl>
                                        <p:attrNameLst>
                                          <p:attrName>ppt_h</p:attrName>
                                        </p:attrNameLst>
                                      </p:cBhvr>
                                      <p:tavLst>
                                        <p:tav tm="0">
                                          <p:val>
                                            <p:fltVal val="0"/>
                                          </p:val>
                                        </p:tav>
                                        <p:tav tm="100000">
                                          <p:val>
                                            <p:strVal val="#ppt_h"/>
                                          </p:val>
                                        </p:tav>
                                      </p:tavLst>
                                    </p:anim>
                                    <p:animEffect transition="in" filter="fade">
                                      <p:cBhvr>
                                        <p:cTn id="405" dur="500"/>
                                        <p:tgtEl>
                                          <p:spTgt spid="143"/>
                                        </p:tgtEl>
                                      </p:cBhvr>
                                    </p:animEffect>
                                  </p:childTnLst>
                                </p:cTn>
                              </p:par>
                              <p:par>
                                <p:cTn id="406" presetID="19" presetClass="emph" presetSubtype="0" fill="hold" grpId="0" nodeType="withEffect">
                                  <p:stCondLst>
                                    <p:cond delay="0"/>
                                  </p:stCondLst>
                                  <p:childTnLst>
                                    <p:animClr clrSpc="rgb" dir="cw">
                                      <p:cBhvr override="childStyle">
                                        <p:cTn id="407" dur="500" fill="hold"/>
                                        <p:tgtEl>
                                          <p:spTgt spid="84"/>
                                        </p:tgtEl>
                                        <p:attrNameLst>
                                          <p:attrName>style.color</p:attrName>
                                        </p:attrNameLst>
                                      </p:cBhvr>
                                      <p:to>
                                        <a:schemeClr val="accent2"/>
                                      </p:to>
                                    </p:animClr>
                                    <p:animClr clrSpc="rgb" dir="cw">
                                      <p:cBhvr>
                                        <p:cTn id="408" dur="500" fill="hold"/>
                                        <p:tgtEl>
                                          <p:spTgt spid="84"/>
                                        </p:tgtEl>
                                        <p:attrNameLst>
                                          <p:attrName>fillcolor</p:attrName>
                                        </p:attrNameLst>
                                      </p:cBhvr>
                                      <p:to>
                                        <a:schemeClr val="accent2"/>
                                      </p:to>
                                    </p:animClr>
                                    <p:set>
                                      <p:cBhvr>
                                        <p:cTn id="409" dur="500" fill="hold"/>
                                        <p:tgtEl>
                                          <p:spTgt spid="84"/>
                                        </p:tgtEl>
                                        <p:attrNameLst>
                                          <p:attrName>fill.type</p:attrName>
                                        </p:attrNameLst>
                                      </p:cBhvr>
                                      <p:to>
                                        <p:strVal val="solid"/>
                                      </p:to>
                                    </p:set>
                                    <p:set>
                                      <p:cBhvr>
                                        <p:cTn id="410" dur="500" fill="hold"/>
                                        <p:tgtEl>
                                          <p:spTgt spid="84"/>
                                        </p:tgtEl>
                                        <p:attrNameLst>
                                          <p:attrName>fill.on</p:attrName>
                                        </p:attrNameLst>
                                      </p:cBhvr>
                                      <p:to>
                                        <p:strVal val="true"/>
                                      </p:to>
                                    </p:set>
                                  </p:childTnLst>
                                </p:cTn>
                              </p:par>
                              <p:par>
                                <p:cTn id="411" presetID="19" presetClass="emph" presetSubtype="0" fill="hold" grpId="0" nodeType="withEffect">
                                  <p:stCondLst>
                                    <p:cond delay="0"/>
                                  </p:stCondLst>
                                  <p:childTnLst>
                                    <p:animClr clrSpc="rgb" dir="cw">
                                      <p:cBhvr override="childStyle">
                                        <p:cTn id="412" dur="500" fill="hold"/>
                                        <p:tgtEl>
                                          <p:spTgt spid="85"/>
                                        </p:tgtEl>
                                        <p:attrNameLst>
                                          <p:attrName>style.color</p:attrName>
                                        </p:attrNameLst>
                                      </p:cBhvr>
                                      <p:to>
                                        <a:schemeClr val="accent2"/>
                                      </p:to>
                                    </p:animClr>
                                    <p:animClr clrSpc="rgb" dir="cw">
                                      <p:cBhvr>
                                        <p:cTn id="413" dur="500" fill="hold"/>
                                        <p:tgtEl>
                                          <p:spTgt spid="85"/>
                                        </p:tgtEl>
                                        <p:attrNameLst>
                                          <p:attrName>fillcolor</p:attrName>
                                        </p:attrNameLst>
                                      </p:cBhvr>
                                      <p:to>
                                        <a:schemeClr val="accent2"/>
                                      </p:to>
                                    </p:animClr>
                                    <p:set>
                                      <p:cBhvr>
                                        <p:cTn id="414" dur="500" fill="hold"/>
                                        <p:tgtEl>
                                          <p:spTgt spid="85"/>
                                        </p:tgtEl>
                                        <p:attrNameLst>
                                          <p:attrName>fill.type</p:attrName>
                                        </p:attrNameLst>
                                      </p:cBhvr>
                                      <p:to>
                                        <p:strVal val="solid"/>
                                      </p:to>
                                    </p:set>
                                    <p:set>
                                      <p:cBhvr>
                                        <p:cTn id="415" dur="500" fill="hold"/>
                                        <p:tgtEl>
                                          <p:spTgt spid="85"/>
                                        </p:tgtEl>
                                        <p:attrNameLst>
                                          <p:attrName>fill.on</p:attrName>
                                        </p:attrNameLst>
                                      </p:cBhvr>
                                      <p:to>
                                        <p:strVal val="true"/>
                                      </p:to>
                                    </p:set>
                                  </p:childTnLst>
                                </p:cTn>
                              </p:par>
                              <p:par>
                                <p:cTn id="416" presetID="19" presetClass="emph" presetSubtype="0" fill="hold" grpId="0" nodeType="withEffect">
                                  <p:stCondLst>
                                    <p:cond delay="0"/>
                                  </p:stCondLst>
                                  <p:childTnLst>
                                    <p:animClr clrSpc="rgb" dir="cw">
                                      <p:cBhvr override="childStyle">
                                        <p:cTn id="417" dur="500" fill="hold"/>
                                        <p:tgtEl>
                                          <p:spTgt spid="86"/>
                                        </p:tgtEl>
                                        <p:attrNameLst>
                                          <p:attrName>style.color</p:attrName>
                                        </p:attrNameLst>
                                      </p:cBhvr>
                                      <p:to>
                                        <a:schemeClr val="accent2"/>
                                      </p:to>
                                    </p:animClr>
                                    <p:animClr clrSpc="rgb" dir="cw">
                                      <p:cBhvr>
                                        <p:cTn id="418" dur="500" fill="hold"/>
                                        <p:tgtEl>
                                          <p:spTgt spid="86"/>
                                        </p:tgtEl>
                                        <p:attrNameLst>
                                          <p:attrName>fillcolor</p:attrName>
                                        </p:attrNameLst>
                                      </p:cBhvr>
                                      <p:to>
                                        <a:schemeClr val="accent2"/>
                                      </p:to>
                                    </p:animClr>
                                    <p:set>
                                      <p:cBhvr>
                                        <p:cTn id="419" dur="500" fill="hold"/>
                                        <p:tgtEl>
                                          <p:spTgt spid="86"/>
                                        </p:tgtEl>
                                        <p:attrNameLst>
                                          <p:attrName>fill.type</p:attrName>
                                        </p:attrNameLst>
                                      </p:cBhvr>
                                      <p:to>
                                        <p:strVal val="solid"/>
                                      </p:to>
                                    </p:set>
                                    <p:set>
                                      <p:cBhvr>
                                        <p:cTn id="420" dur="500" fill="hold"/>
                                        <p:tgtEl>
                                          <p:spTgt spid="86"/>
                                        </p:tgtEl>
                                        <p:attrNameLst>
                                          <p:attrName>fill.on</p:attrName>
                                        </p:attrNameLst>
                                      </p:cBhvr>
                                      <p:to>
                                        <p:strVal val="true"/>
                                      </p:to>
                                    </p:set>
                                  </p:childTnLst>
                                </p:cTn>
                              </p:par>
                              <p:par>
                                <p:cTn id="421" presetID="19" presetClass="emph" presetSubtype="0" fill="hold" grpId="0" nodeType="withEffect">
                                  <p:stCondLst>
                                    <p:cond delay="0"/>
                                  </p:stCondLst>
                                  <p:childTnLst>
                                    <p:animClr clrSpc="rgb" dir="cw">
                                      <p:cBhvr override="childStyle">
                                        <p:cTn id="422" dur="500" fill="hold"/>
                                        <p:tgtEl>
                                          <p:spTgt spid="87"/>
                                        </p:tgtEl>
                                        <p:attrNameLst>
                                          <p:attrName>style.color</p:attrName>
                                        </p:attrNameLst>
                                      </p:cBhvr>
                                      <p:to>
                                        <a:schemeClr val="accent2"/>
                                      </p:to>
                                    </p:animClr>
                                    <p:animClr clrSpc="rgb" dir="cw">
                                      <p:cBhvr>
                                        <p:cTn id="423" dur="500" fill="hold"/>
                                        <p:tgtEl>
                                          <p:spTgt spid="87"/>
                                        </p:tgtEl>
                                        <p:attrNameLst>
                                          <p:attrName>fillcolor</p:attrName>
                                        </p:attrNameLst>
                                      </p:cBhvr>
                                      <p:to>
                                        <a:schemeClr val="accent2"/>
                                      </p:to>
                                    </p:animClr>
                                    <p:set>
                                      <p:cBhvr>
                                        <p:cTn id="424" dur="500" fill="hold"/>
                                        <p:tgtEl>
                                          <p:spTgt spid="87"/>
                                        </p:tgtEl>
                                        <p:attrNameLst>
                                          <p:attrName>fill.type</p:attrName>
                                        </p:attrNameLst>
                                      </p:cBhvr>
                                      <p:to>
                                        <p:strVal val="solid"/>
                                      </p:to>
                                    </p:set>
                                    <p:set>
                                      <p:cBhvr>
                                        <p:cTn id="425" dur="500" fill="hold"/>
                                        <p:tgtEl>
                                          <p:spTgt spid="87"/>
                                        </p:tgtEl>
                                        <p:attrNameLst>
                                          <p:attrName>fill.on</p:attrName>
                                        </p:attrNameLst>
                                      </p:cBhvr>
                                      <p:to>
                                        <p:strVal val="true"/>
                                      </p:to>
                                    </p:set>
                                  </p:childTnLst>
                                </p:cTn>
                              </p:par>
                              <p:par>
                                <p:cTn id="426" presetID="19" presetClass="emph" presetSubtype="0" fill="hold" grpId="0" nodeType="withEffect">
                                  <p:stCondLst>
                                    <p:cond delay="0"/>
                                  </p:stCondLst>
                                  <p:childTnLst>
                                    <p:animClr clrSpc="rgb" dir="cw">
                                      <p:cBhvr override="childStyle">
                                        <p:cTn id="427" dur="500" fill="hold"/>
                                        <p:tgtEl>
                                          <p:spTgt spid="88"/>
                                        </p:tgtEl>
                                        <p:attrNameLst>
                                          <p:attrName>style.color</p:attrName>
                                        </p:attrNameLst>
                                      </p:cBhvr>
                                      <p:to>
                                        <a:schemeClr val="accent2"/>
                                      </p:to>
                                    </p:animClr>
                                    <p:animClr clrSpc="rgb" dir="cw">
                                      <p:cBhvr>
                                        <p:cTn id="428" dur="500" fill="hold"/>
                                        <p:tgtEl>
                                          <p:spTgt spid="88"/>
                                        </p:tgtEl>
                                        <p:attrNameLst>
                                          <p:attrName>fillcolor</p:attrName>
                                        </p:attrNameLst>
                                      </p:cBhvr>
                                      <p:to>
                                        <a:schemeClr val="accent2"/>
                                      </p:to>
                                    </p:animClr>
                                    <p:set>
                                      <p:cBhvr>
                                        <p:cTn id="429" dur="500" fill="hold"/>
                                        <p:tgtEl>
                                          <p:spTgt spid="88"/>
                                        </p:tgtEl>
                                        <p:attrNameLst>
                                          <p:attrName>fill.type</p:attrName>
                                        </p:attrNameLst>
                                      </p:cBhvr>
                                      <p:to>
                                        <p:strVal val="solid"/>
                                      </p:to>
                                    </p:set>
                                    <p:set>
                                      <p:cBhvr>
                                        <p:cTn id="430" dur="500" fill="hold"/>
                                        <p:tgtEl>
                                          <p:spTgt spid="88"/>
                                        </p:tgtEl>
                                        <p:attrNameLst>
                                          <p:attrName>fill.on</p:attrName>
                                        </p:attrNameLst>
                                      </p:cBhvr>
                                      <p:to>
                                        <p:strVal val="true"/>
                                      </p:to>
                                    </p:set>
                                  </p:childTnLst>
                                </p:cTn>
                              </p:par>
                              <p:par>
                                <p:cTn id="431" presetID="19" presetClass="emph" presetSubtype="0" fill="hold" grpId="0" nodeType="withEffect">
                                  <p:stCondLst>
                                    <p:cond delay="0"/>
                                  </p:stCondLst>
                                  <p:childTnLst>
                                    <p:animClr clrSpc="rgb" dir="cw">
                                      <p:cBhvr override="childStyle">
                                        <p:cTn id="432" dur="500" fill="hold"/>
                                        <p:tgtEl>
                                          <p:spTgt spid="90"/>
                                        </p:tgtEl>
                                        <p:attrNameLst>
                                          <p:attrName>style.color</p:attrName>
                                        </p:attrNameLst>
                                      </p:cBhvr>
                                      <p:to>
                                        <a:schemeClr val="accent2"/>
                                      </p:to>
                                    </p:animClr>
                                    <p:animClr clrSpc="rgb" dir="cw">
                                      <p:cBhvr>
                                        <p:cTn id="433" dur="500" fill="hold"/>
                                        <p:tgtEl>
                                          <p:spTgt spid="90"/>
                                        </p:tgtEl>
                                        <p:attrNameLst>
                                          <p:attrName>fillcolor</p:attrName>
                                        </p:attrNameLst>
                                      </p:cBhvr>
                                      <p:to>
                                        <a:schemeClr val="accent2"/>
                                      </p:to>
                                    </p:animClr>
                                    <p:set>
                                      <p:cBhvr>
                                        <p:cTn id="434" dur="500" fill="hold"/>
                                        <p:tgtEl>
                                          <p:spTgt spid="90"/>
                                        </p:tgtEl>
                                        <p:attrNameLst>
                                          <p:attrName>fill.type</p:attrName>
                                        </p:attrNameLst>
                                      </p:cBhvr>
                                      <p:to>
                                        <p:strVal val="solid"/>
                                      </p:to>
                                    </p:set>
                                    <p:set>
                                      <p:cBhvr>
                                        <p:cTn id="435" dur="500" fill="hold"/>
                                        <p:tgtEl>
                                          <p:spTgt spid="90"/>
                                        </p:tgtEl>
                                        <p:attrNameLst>
                                          <p:attrName>fill.on</p:attrName>
                                        </p:attrNameLst>
                                      </p:cBhvr>
                                      <p:to>
                                        <p:strVal val="true"/>
                                      </p:to>
                                    </p:set>
                                  </p:childTnLst>
                                </p:cTn>
                              </p:par>
                              <p:par>
                                <p:cTn id="436" presetID="19" presetClass="emph" presetSubtype="0" fill="hold" grpId="0" nodeType="withEffect">
                                  <p:stCondLst>
                                    <p:cond delay="0"/>
                                  </p:stCondLst>
                                  <p:childTnLst>
                                    <p:animClr clrSpc="rgb" dir="cw">
                                      <p:cBhvr override="childStyle">
                                        <p:cTn id="437" dur="500" fill="hold"/>
                                        <p:tgtEl>
                                          <p:spTgt spid="89"/>
                                        </p:tgtEl>
                                        <p:attrNameLst>
                                          <p:attrName>style.color</p:attrName>
                                        </p:attrNameLst>
                                      </p:cBhvr>
                                      <p:to>
                                        <a:schemeClr val="accent2"/>
                                      </p:to>
                                    </p:animClr>
                                    <p:animClr clrSpc="rgb" dir="cw">
                                      <p:cBhvr>
                                        <p:cTn id="438" dur="500" fill="hold"/>
                                        <p:tgtEl>
                                          <p:spTgt spid="89"/>
                                        </p:tgtEl>
                                        <p:attrNameLst>
                                          <p:attrName>fillcolor</p:attrName>
                                        </p:attrNameLst>
                                      </p:cBhvr>
                                      <p:to>
                                        <a:schemeClr val="accent2"/>
                                      </p:to>
                                    </p:animClr>
                                    <p:set>
                                      <p:cBhvr>
                                        <p:cTn id="439" dur="500" fill="hold"/>
                                        <p:tgtEl>
                                          <p:spTgt spid="89"/>
                                        </p:tgtEl>
                                        <p:attrNameLst>
                                          <p:attrName>fill.type</p:attrName>
                                        </p:attrNameLst>
                                      </p:cBhvr>
                                      <p:to>
                                        <p:strVal val="solid"/>
                                      </p:to>
                                    </p:set>
                                    <p:set>
                                      <p:cBhvr>
                                        <p:cTn id="440" dur="500" fill="hold"/>
                                        <p:tgtEl>
                                          <p:spTgt spid="89"/>
                                        </p:tgtEl>
                                        <p:attrNameLst>
                                          <p:attrName>fill.on</p:attrName>
                                        </p:attrNameLst>
                                      </p:cBhvr>
                                      <p:to>
                                        <p:strVal val="true"/>
                                      </p:to>
                                    </p:set>
                                  </p:childTnLst>
                                </p:cTn>
                              </p:par>
                              <p:par>
                                <p:cTn id="441" presetID="19" presetClass="emph" presetSubtype="0" fill="hold" grpId="0" nodeType="withEffect">
                                  <p:stCondLst>
                                    <p:cond delay="0"/>
                                  </p:stCondLst>
                                  <p:childTnLst>
                                    <p:animClr clrSpc="rgb" dir="cw">
                                      <p:cBhvr override="childStyle">
                                        <p:cTn id="442" dur="500" fill="hold"/>
                                        <p:tgtEl>
                                          <p:spTgt spid="91"/>
                                        </p:tgtEl>
                                        <p:attrNameLst>
                                          <p:attrName>style.color</p:attrName>
                                        </p:attrNameLst>
                                      </p:cBhvr>
                                      <p:to>
                                        <a:schemeClr val="accent2"/>
                                      </p:to>
                                    </p:animClr>
                                    <p:animClr clrSpc="rgb" dir="cw">
                                      <p:cBhvr>
                                        <p:cTn id="443" dur="500" fill="hold"/>
                                        <p:tgtEl>
                                          <p:spTgt spid="91"/>
                                        </p:tgtEl>
                                        <p:attrNameLst>
                                          <p:attrName>fillcolor</p:attrName>
                                        </p:attrNameLst>
                                      </p:cBhvr>
                                      <p:to>
                                        <a:schemeClr val="accent2"/>
                                      </p:to>
                                    </p:animClr>
                                    <p:set>
                                      <p:cBhvr>
                                        <p:cTn id="444" dur="500" fill="hold"/>
                                        <p:tgtEl>
                                          <p:spTgt spid="91"/>
                                        </p:tgtEl>
                                        <p:attrNameLst>
                                          <p:attrName>fill.type</p:attrName>
                                        </p:attrNameLst>
                                      </p:cBhvr>
                                      <p:to>
                                        <p:strVal val="solid"/>
                                      </p:to>
                                    </p:set>
                                    <p:set>
                                      <p:cBhvr>
                                        <p:cTn id="445" dur="500" fill="hold"/>
                                        <p:tgtEl>
                                          <p:spTgt spid="91"/>
                                        </p:tgtEl>
                                        <p:attrNameLst>
                                          <p:attrName>fill.on</p:attrName>
                                        </p:attrNameLst>
                                      </p:cBhvr>
                                      <p:to>
                                        <p:strVal val="true"/>
                                      </p:to>
                                    </p:set>
                                  </p:childTnLst>
                                </p:cTn>
                              </p:par>
                              <p:par>
                                <p:cTn id="446" presetID="19" presetClass="emph" presetSubtype="0" fill="hold" grpId="0" nodeType="withEffect">
                                  <p:stCondLst>
                                    <p:cond delay="0"/>
                                  </p:stCondLst>
                                  <p:childTnLst>
                                    <p:animClr clrSpc="rgb" dir="cw">
                                      <p:cBhvr override="childStyle">
                                        <p:cTn id="447" dur="500" fill="hold"/>
                                        <p:tgtEl>
                                          <p:spTgt spid="92"/>
                                        </p:tgtEl>
                                        <p:attrNameLst>
                                          <p:attrName>style.color</p:attrName>
                                        </p:attrNameLst>
                                      </p:cBhvr>
                                      <p:to>
                                        <a:schemeClr val="accent2"/>
                                      </p:to>
                                    </p:animClr>
                                    <p:animClr clrSpc="rgb" dir="cw">
                                      <p:cBhvr>
                                        <p:cTn id="448" dur="500" fill="hold"/>
                                        <p:tgtEl>
                                          <p:spTgt spid="92"/>
                                        </p:tgtEl>
                                        <p:attrNameLst>
                                          <p:attrName>fillcolor</p:attrName>
                                        </p:attrNameLst>
                                      </p:cBhvr>
                                      <p:to>
                                        <a:schemeClr val="accent2"/>
                                      </p:to>
                                    </p:animClr>
                                    <p:set>
                                      <p:cBhvr>
                                        <p:cTn id="449" dur="500" fill="hold"/>
                                        <p:tgtEl>
                                          <p:spTgt spid="92"/>
                                        </p:tgtEl>
                                        <p:attrNameLst>
                                          <p:attrName>fill.type</p:attrName>
                                        </p:attrNameLst>
                                      </p:cBhvr>
                                      <p:to>
                                        <p:strVal val="solid"/>
                                      </p:to>
                                    </p:set>
                                    <p:set>
                                      <p:cBhvr>
                                        <p:cTn id="450" dur="500" fill="hold"/>
                                        <p:tgtEl>
                                          <p:spTgt spid="92"/>
                                        </p:tgtEl>
                                        <p:attrNameLst>
                                          <p:attrName>fill.on</p:attrName>
                                        </p:attrNameLst>
                                      </p:cBhvr>
                                      <p:to>
                                        <p:strVal val="true"/>
                                      </p:to>
                                    </p:set>
                                  </p:childTnLst>
                                </p:cTn>
                              </p:par>
                              <p:par>
                                <p:cTn id="451" presetID="19" presetClass="emph" presetSubtype="0" fill="hold" grpId="0" nodeType="withEffect">
                                  <p:stCondLst>
                                    <p:cond delay="0"/>
                                  </p:stCondLst>
                                  <p:childTnLst>
                                    <p:animClr clrSpc="rgb" dir="cw">
                                      <p:cBhvr override="childStyle">
                                        <p:cTn id="452" dur="500" fill="hold"/>
                                        <p:tgtEl>
                                          <p:spTgt spid="93"/>
                                        </p:tgtEl>
                                        <p:attrNameLst>
                                          <p:attrName>style.color</p:attrName>
                                        </p:attrNameLst>
                                      </p:cBhvr>
                                      <p:to>
                                        <a:schemeClr val="accent2"/>
                                      </p:to>
                                    </p:animClr>
                                    <p:animClr clrSpc="rgb" dir="cw">
                                      <p:cBhvr>
                                        <p:cTn id="453" dur="500" fill="hold"/>
                                        <p:tgtEl>
                                          <p:spTgt spid="93"/>
                                        </p:tgtEl>
                                        <p:attrNameLst>
                                          <p:attrName>fillcolor</p:attrName>
                                        </p:attrNameLst>
                                      </p:cBhvr>
                                      <p:to>
                                        <a:schemeClr val="accent2"/>
                                      </p:to>
                                    </p:animClr>
                                    <p:set>
                                      <p:cBhvr>
                                        <p:cTn id="454" dur="500" fill="hold"/>
                                        <p:tgtEl>
                                          <p:spTgt spid="93"/>
                                        </p:tgtEl>
                                        <p:attrNameLst>
                                          <p:attrName>fill.type</p:attrName>
                                        </p:attrNameLst>
                                      </p:cBhvr>
                                      <p:to>
                                        <p:strVal val="solid"/>
                                      </p:to>
                                    </p:set>
                                    <p:set>
                                      <p:cBhvr>
                                        <p:cTn id="455" dur="500" fill="hold"/>
                                        <p:tgtEl>
                                          <p:spTgt spid="93"/>
                                        </p:tgtEl>
                                        <p:attrNameLst>
                                          <p:attrName>fill.on</p:attrName>
                                        </p:attrNameLst>
                                      </p:cBhvr>
                                      <p:to>
                                        <p:strVal val="true"/>
                                      </p:to>
                                    </p:set>
                                  </p:childTnLst>
                                </p:cTn>
                              </p:par>
                              <p:par>
                                <p:cTn id="456" presetID="19" presetClass="emph" presetSubtype="0" fill="hold" grpId="0" nodeType="withEffect">
                                  <p:stCondLst>
                                    <p:cond delay="0"/>
                                  </p:stCondLst>
                                  <p:childTnLst>
                                    <p:animClr clrSpc="rgb" dir="cw">
                                      <p:cBhvr override="childStyle">
                                        <p:cTn id="457" dur="500" fill="hold"/>
                                        <p:tgtEl>
                                          <p:spTgt spid="94"/>
                                        </p:tgtEl>
                                        <p:attrNameLst>
                                          <p:attrName>style.color</p:attrName>
                                        </p:attrNameLst>
                                      </p:cBhvr>
                                      <p:to>
                                        <a:schemeClr val="accent2"/>
                                      </p:to>
                                    </p:animClr>
                                    <p:animClr clrSpc="rgb" dir="cw">
                                      <p:cBhvr>
                                        <p:cTn id="458" dur="500" fill="hold"/>
                                        <p:tgtEl>
                                          <p:spTgt spid="94"/>
                                        </p:tgtEl>
                                        <p:attrNameLst>
                                          <p:attrName>fillcolor</p:attrName>
                                        </p:attrNameLst>
                                      </p:cBhvr>
                                      <p:to>
                                        <a:schemeClr val="accent2"/>
                                      </p:to>
                                    </p:animClr>
                                    <p:set>
                                      <p:cBhvr>
                                        <p:cTn id="459" dur="500" fill="hold"/>
                                        <p:tgtEl>
                                          <p:spTgt spid="94"/>
                                        </p:tgtEl>
                                        <p:attrNameLst>
                                          <p:attrName>fill.type</p:attrName>
                                        </p:attrNameLst>
                                      </p:cBhvr>
                                      <p:to>
                                        <p:strVal val="solid"/>
                                      </p:to>
                                    </p:set>
                                    <p:set>
                                      <p:cBhvr>
                                        <p:cTn id="460" dur="500" fill="hold"/>
                                        <p:tgtEl>
                                          <p:spTgt spid="94"/>
                                        </p:tgtEl>
                                        <p:attrNameLst>
                                          <p:attrName>fill.on</p:attrName>
                                        </p:attrNameLst>
                                      </p:cBhvr>
                                      <p:to>
                                        <p:strVal val="true"/>
                                      </p:to>
                                    </p:set>
                                  </p:childTnLst>
                                </p:cTn>
                              </p:par>
                              <p:par>
                                <p:cTn id="461" presetID="19" presetClass="emph" presetSubtype="0" fill="hold" grpId="0" nodeType="withEffect">
                                  <p:stCondLst>
                                    <p:cond delay="0"/>
                                  </p:stCondLst>
                                  <p:childTnLst>
                                    <p:animClr clrSpc="rgb" dir="cw">
                                      <p:cBhvr override="childStyle">
                                        <p:cTn id="462" dur="500" fill="hold"/>
                                        <p:tgtEl>
                                          <p:spTgt spid="95"/>
                                        </p:tgtEl>
                                        <p:attrNameLst>
                                          <p:attrName>style.color</p:attrName>
                                        </p:attrNameLst>
                                      </p:cBhvr>
                                      <p:to>
                                        <a:schemeClr val="accent2"/>
                                      </p:to>
                                    </p:animClr>
                                    <p:animClr clrSpc="rgb" dir="cw">
                                      <p:cBhvr>
                                        <p:cTn id="463" dur="500" fill="hold"/>
                                        <p:tgtEl>
                                          <p:spTgt spid="95"/>
                                        </p:tgtEl>
                                        <p:attrNameLst>
                                          <p:attrName>fillcolor</p:attrName>
                                        </p:attrNameLst>
                                      </p:cBhvr>
                                      <p:to>
                                        <a:schemeClr val="accent2"/>
                                      </p:to>
                                    </p:animClr>
                                    <p:set>
                                      <p:cBhvr>
                                        <p:cTn id="464" dur="500" fill="hold"/>
                                        <p:tgtEl>
                                          <p:spTgt spid="95"/>
                                        </p:tgtEl>
                                        <p:attrNameLst>
                                          <p:attrName>fill.type</p:attrName>
                                        </p:attrNameLst>
                                      </p:cBhvr>
                                      <p:to>
                                        <p:strVal val="solid"/>
                                      </p:to>
                                    </p:set>
                                    <p:set>
                                      <p:cBhvr>
                                        <p:cTn id="465" dur="500" fill="hold"/>
                                        <p:tgtEl>
                                          <p:spTgt spid="95"/>
                                        </p:tgtEl>
                                        <p:attrNameLst>
                                          <p:attrName>fill.on</p:attrName>
                                        </p:attrNameLst>
                                      </p:cBhvr>
                                      <p:to>
                                        <p:strVal val="true"/>
                                      </p:to>
                                    </p:set>
                                  </p:childTnLst>
                                </p:cTn>
                              </p:par>
                              <p:par>
                                <p:cTn id="466" presetID="19" presetClass="emph" presetSubtype="0" fill="hold" grpId="0" nodeType="withEffect">
                                  <p:stCondLst>
                                    <p:cond delay="0"/>
                                  </p:stCondLst>
                                  <p:childTnLst>
                                    <p:animClr clrSpc="rgb" dir="cw">
                                      <p:cBhvr override="childStyle">
                                        <p:cTn id="467" dur="500" fill="hold"/>
                                        <p:tgtEl>
                                          <p:spTgt spid="97"/>
                                        </p:tgtEl>
                                        <p:attrNameLst>
                                          <p:attrName>style.color</p:attrName>
                                        </p:attrNameLst>
                                      </p:cBhvr>
                                      <p:to>
                                        <a:schemeClr val="accent2"/>
                                      </p:to>
                                    </p:animClr>
                                    <p:animClr clrSpc="rgb" dir="cw">
                                      <p:cBhvr>
                                        <p:cTn id="468" dur="500" fill="hold"/>
                                        <p:tgtEl>
                                          <p:spTgt spid="97"/>
                                        </p:tgtEl>
                                        <p:attrNameLst>
                                          <p:attrName>fillcolor</p:attrName>
                                        </p:attrNameLst>
                                      </p:cBhvr>
                                      <p:to>
                                        <a:schemeClr val="accent2"/>
                                      </p:to>
                                    </p:animClr>
                                    <p:set>
                                      <p:cBhvr>
                                        <p:cTn id="469" dur="500" fill="hold"/>
                                        <p:tgtEl>
                                          <p:spTgt spid="97"/>
                                        </p:tgtEl>
                                        <p:attrNameLst>
                                          <p:attrName>fill.type</p:attrName>
                                        </p:attrNameLst>
                                      </p:cBhvr>
                                      <p:to>
                                        <p:strVal val="solid"/>
                                      </p:to>
                                    </p:set>
                                    <p:set>
                                      <p:cBhvr>
                                        <p:cTn id="470" dur="500" fill="hold"/>
                                        <p:tgtEl>
                                          <p:spTgt spid="97"/>
                                        </p:tgtEl>
                                        <p:attrNameLst>
                                          <p:attrName>fill.on</p:attrName>
                                        </p:attrNameLst>
                                      </p:cBhvr>
                                      <p:to>
                                        <p:strVal val="true"/>
                                      </p:to>
                                    </p:set>
                                  </p:childTnLst>
                                </p:cTn>
                              </p:par>
                            </p:childTnLst>
                          </p:cTn>
                        </p:par>
                      </p:childTnLst>
                    </p:cTn>
                  </p:par>
                  <p:par>
                    <p:cTn id="471" fill="hold">
                      <p:stCondLst>
                        <p:cond delay="indefinite"/>
                      </p:stCondLst>
                      <p:childTnLst>
                        <p:par>
                          <p:cTn id="472" fill="hold">
                            <p:stCondLst>
                              <p:cond delay="0"/>
                            </p:stCondLst>
                            <p:childTnLst>
                              <p:par>
                                <p:cTn id="473" presetID="2" presetClass="exit" presetSubtype="4" fill="hold" grpId="1" nodeType="clickEffect">
                                  <p:stCondLst>
                                    <p:cond delay="0"/>
                                  </p:stCondLst>
                                  <p:childTnLst>
                                    <p:anim calcmode="lin" valueType="num">
                                      <p:cBhvr additive="base">
                                        <p:cTn id="474" dur="500"/>
                                        <p:tgtEl>
                                          <p:spTgt spid="84"/>
                                        </p:tgtEl>
                                        <p:attrNameLst>
                                          <p:attrName>ppt_x</p:attrName>
                                        </p:attrNameLst>
                                      </p:cBhvr>
                                      <p:tavLst>
                                        <p:tav tm="0">
                                          <p:val>
                                            <p:strVal val="ppt_x"/>
                                          </p:val>
                                        </p:tav>
                                        <p:tav tm="100000">
                                          <p:val>
                                            <p:strVal val="ppt_x"/>
                                          </p:val>
                                        </p:tav>
                                      </p:tavLst>
                                    </p:anim>
                                    <p:anim calcmode="lin" valueType="num">
                                      <p:cBhvr additive="base">
                                        <p:cTn id="475" dur="500"/>
                                        <p:tgtEl>
                                          <p:spTgt spid="84"/>
                                        </p:tgtEl>
                                        <p:attrNameLst>
                                          <p:attrName>ppt_y</p:attrName>
                                        </p:attrNameLst>
                                      </p:cBhvr>
                                      <p:tavLst>
                                        <p:tav tm="0">
                                          <p:val>
                                            <p:strVal val="ppt_y"/>
                                          </p:val>
                                        </p:tav>
                                        <p:tav tm="100000">
                                          <p:val>
                                            <p:strVal val="1+ppt_h/2"/>
                                          </p:val>
                                        </p:tav>
                                      </p:tavLst>
                                    </p:anim>
                                    <p:set>
                                      <p:cBhvr>
                                        <p:cTn id="476" dur="1" fill="hold">
                                          <p:stCondLst>
                                            <p:cond delay="499"/>
                                          </p:stCondLst>
                                        </p:cTn>
                                        <p:tgtEl>
                                          <p:spTgt spid="84"/>
                                        </p:tgtEl>
                                        <p:attrNameLst>
                                          <p:attrName>style.visibility</p:attrName>
                                        </p:attrNameLst>
                                      </p:cBhvr>
                                      <p:to>
                                        <p:strVal val="hidden"/>
                                      </p:to>
                                    </p:set>
                                  </p:childTnLst>
                                </p:cTn>
                              </p:par>
                              <p:par>
                                <p:cTn id="477" presetID="2" presetClass="exit" presetSubtype="4" fill="hold" grpId="1" nodeType="withEffect">
                                  <p:stCondLst>
                                    <p:cond delay="0"/>
                                  </p:stCondLst>
                                  <p:childTnLst>
                                    <p:anim calcmode="lin" valueType="num">
                                      <p:cBhvr additive="base">
                                        <p:cTn id="478" dur="500"/>
                                        <p:tgtEl>
                                          <p:spTgt spid="85"/>
                                        </p:tgtEl>
                                        <p:attrNameLst>
                                          <p:attrName>ppt_x</p:attrName>
                                        </p:attrNameLst>
                                      </p:cBhvr>
                                      <p:tavLst>
                                        <p:tav tm="0">
                                          <p:val>
                                            <p:strVal val="ppt_x"/>
                                          </p:val>
                                        </p:tav>
                                        <p:tav tm="100000">
                                          <p:val>
                                            <p:strVal val="ppt_x"/>
                                          </p:val>
                                        </p:tav>
                                      </p:tavLst>
                                    </p:anim>
                                    <p:anim calcmode="lin" valueType="num">
                                      <p:cBhvr additive="base">
                                        <p:cTn id="479" dur="500"/>
                                        <p:tgtEl>
                                          <p:spTgt spid="85"/>
                                        </p:tgtEl>
                                        <p:attrNameLst>
                                          <p:attrName>ppt_y</p:attrName>
                                        </p:attrNameLst>
                                      </p:cBhvr>
                                      <p:tavLst>
                                        <p:tav tm="0">
                                          <p:val>
                                            <p:strVal val="ppt_y"/>
                                          </p:val>
                                        </p:tav>
                                        <p:tav tm="100000">
                                          <p:val>
                                            <p:strVal val="1+ppt_h/2"/>
                                          </p:val>
                                        </p:tav>
                                      </p:tavLst>
                                    </p:anim>
                                    <p:set>
                                      <p:cBhvr>
                                        <p:cTn id="480" dur="1" fill="hold">
                                          <p:stCondLst>
                                            <p:cond delay="499"/>
                                          </p:stCondLst>
                                        </p:cTn>
                                        <p:tgtEl>
                                          <p:spTgt spid="85"/>
                                        </p:tgtEl>
                                        <p:attrNameLst>
                                          <p:attrName>style.visibility</p:attrName>
                                        </p:attrNameLst>
                                      </p:cBhvr>
                                      <p:to>
                                        <p:strVal val="hidden"/>
                                      </p:to>
                                    </p:set>
                                  </p:childTnLst>
                                </p:cTn>
                              </p:par>
                              <p:par>
                                <p:cTn id="481" presetID="2" presetClass="exit" presetSubtype="4" fill="hold" grpId="1" nodeType="withEffect">
                                  <p:stCondLst>
                                    <p:cond delay="0"/>
                                  </p:stCondLst>
                                  <p:childTnLst>
                                    <p:anim calcmode="lin" valueType="num">
                                      <p:cBhvr additive="base">
                                        <p:cTn id="482" dur="500"/>
                                        <p:tgtEl>
                                          <p:spTgt spid="86"/>
                                        </p:tgtEl>
                                        <p:attrNameLst>
                                          <p:attrName>ppt_x</p:attrName>
                                        </p:attrNameLst>
                                      </p:cBhvr>
                                      <p:tavLst>
                                        <p:tav tm="0">
                                          <p:val>
                                            <p:strVal val="ppt_x"/>
                                          </p:val>
                                        </p:tav>
                                        <p:tav tm="100000">
                                          <p:val>
                                            <p:strVal val="ppt_x"/>
                                          </p:val>
                                        </p:tav>
                                      </p:tavLst>
                                    </p:anim>
                                    <p:anim calcmode="lin" valueType="num">
                                      <p:cBhvr additive="base">
                                        <p:cTn id="483" dur="500"/>
                                        <p:tgtEl>
                                          <p:spTgt spid="86"/>
                                        </p:tgtEl>
                                        <p:attrNameLst>
                                          <p:attrName>ppt_y</p:attrName>
                                        </p:attrNameLst>
                                      </p:cBhvr>
                                      <p:tavLst>
                                        <p:tav tm="0">
                                          <p:val>
                                            <p:strVal val="ppt_y"/>
                                          </p:val>
                                        </p:tav>
                                        <p:tav tm="100000">
                                          <p:val>
                                            <p:strVal val="1+ppt_h/2"/>
                                          </p:val>
                                        </p:tav>
                                      </p:tavLst>
                                    </p:anim>
                                    <p:set>
                                      <p:cBhvr>
                                        <p:cTn id="484" dur="1" fill="hold">
                                          <p:stCondLst>
                                            <p:cond delay="499"/>
                                          </p:stCondLst>
                                        </p:cTn>
                                        <p:tgtEl>
                                          <p:spTgt spid="86"/>
                                        </p:tgtEl>
                                        <p:attrNameLst>
                                          <p:attrName>style.visibility</p:attrName>
                                        </p:attrNameLst>
                                      </p:cBhvr>
                                      <p:to>
                                        <p:strVal val="hidden"/>
                                      </p:to>
                                    </p:set>
                                  </p:childTnLst>
                                </p:cTn>
                              </p:par>
                              <p:par>
                                <p:cTn id="485" presetID="2" presetClass="exit" presetSubtype="4" fill="hold" grpId="1" nodeType="withEffect">
                                  <p:stCondLst>
                                    <p:cond delay="0"/>
                                  </p:stCondLst>
                                  <p:childTnLst>
                                    <p:anim calcmode="lin" valueType="num">
                                      <p:cBhvr additive="base">
                                        <p:cTn id="486" dur="500"/>
                                        <p:tgtEl>
                                          <p:spTgt spid="87"/>
                                        </p:tgtEl>
                                        <p:attrNameLst>
                                          <p:attrName>ppt_x</p:attrName>
                                        </p:attrNameLst>
                                      </p:cBhvr>
                                      <p:tavLst>
                                        <p:tav tm="0">
                                          <p:val>
                                            <p:strVal val="ppt_x"/>
                                          </p:val>
                                        </p:tav>
                                        <p:tav tm="100000">
                                          <p:val>
                                            <p:strVal val="ppt_x"/>
                                          </p:val>
                                        </p:tav>
                                      </p:tavLst>
                                    </p:anim>
                                    <p:anim calcmode="lin" valueType="num">
                                      <p:cBhvr additive="base">
                                        <p:cTn id="487" dur="500"/>
                                        <p:tgtEl>
                                          <p:spTgt spid="87"/>
                                        </p:tgtEl>
                                        <p:attrNameLst>
                                          <p:attrName>ppt_y</p:attrName>
                                        </p:attrNameLst>
                                      </p:cBhvr>
                                      <p:tavLst>
                                        <p:tav tm="0">
                                          <p:val>
                                            <p:strVal val="ppt_y"/>
                                          </p:val>
                                        </p:tav>
                                        <p:tav tm="100000">
                                          <p:val>
                                            <p:strVal val="1+ppt_h/2"/>
                                          </p:val>
                                        </p:tav>
                                      </p:tavLst>
                                    </p:anim>
                                    <p:set>
                                      <p:cBhvr>
                                        <p:cTn id="488" dur="1" fill="hold">
                                          <p:stCondLst>
                                            <p:cond delay="499"/>
                                          </p:stCondLst>
                                        </p:cTn>
                                        <p:tgtEl>
                                          <p:spTgt spid="87"/>
                                        </p:tgtEl>
                                        <p:attrNameLst>
                                          <p:attrName>style.visibility</p:attrName>
                                        </p:attrNameLst>
                                      </p:cBhvr>
                                      <p:to>
                                        <p:strVal val="hidden"/>
                                      </p:to>
                                    </p:set>
                                  </p:childTnLst>
                                </p:cTn>
                              </p:par>
                              <p:par>
                                <p:cTn id="489" presetID="2" presetClass="exit" presetSubtype="4" fill="hold" grpId="1" nodeType="withEffect">
                                  <p:stCondLst>
                                    <p:cond delay="0"/>
                                  </p:stCondLst>
                                  <p:childTnLst>
                                    <p:anim calcmode="lin" valueType="num">
                                      <p:cBhvr additive="base">
                                        <p:cTn id="490" dur="500"/>
                                        <p:tgtEl>
                                          <p:spTgt spid="88"/>
                                        </p:tgtEl>
                                        <p:attrNameLst>
                                          <p:attrName>ppt_x</p:attrName>
                                        </p:attrNameLst>
                                      </p:cBhvr>
                                      <p:tavLst>
                                        <p:tav tm="0">
                                          <p:val>
                                            <p:strVal val="ppt_x"/>
                                          </p:val>
                                        </p:tav>
                                        <p:tav tm="100000">
                                          <p:val>
                                            <p:strVal val="ppt_x"/>
                                          </p:val>
                                        </p:tav>
                                      </p:tavLst>
                                    </p:anim>
                                    <p:anim calcmode="lin" valueType="num">
                                      <p:cBhvr additive="base">
                                        <p:cTn id="491" dur="500"/>
                                        <p:tgtEl>
                                          <p:spTgt spid="88"/>
                                        </p:tgtEl>
                                        <p:attrNameLst>
                                          <p:attrName>ppt_y</p:attrName>
                                        </p:attrNameLst>
                                      </p:cBhvr>
                                      <p:tavLst>
                                        <p:tav tm="0">
                                          <p:val>
                                            <p:strVal val="ppt_y"/>
                                          </p:val>
                                        </p:tav>
                                        <p:tav tm="100000">
                                          <p:val>
                                            <p:strVal val="1+ppt_h/2"/>
                                          </p:val>
                                        </p:tav>
                                      </p:tavLst>
                                    </p:anim>
                                    <p:set>
                                      <p:cBhvr>
                                        <p:cTn id="492" dur="1" fill="hold">
                                          <p:stCondLst>
                                            <p:cond delay="499"/>
                                          </p:stCondLst>
                                        </p:cTn>
                                        <p:tgtEl>
                                          <p:spTgt spid="88"/>
                                        </p:tgtEl>
                                        <p:attrNameLst>
                                          <p:attrName>style.visibility</p:attrName>
                                        </p:attrNameLst>
                                      </p:cBhvr>
                                      <p:to>
                                        <p:strVal val="hidden"/>
                                      </p:to>
                                    </p:set>
                                  </p:childTnLst>
                                </p:cTn>
                              </p:par>
                              <p:par>
                                <p:cTn id="493" presetID="2" presetClass="exit" presetSubtype="4" fill="hold" grpId="1" nodeType="withEffect">
                                  <p:stCondLst>
                                    <p:cond delay="0"/>
                                  </p:stCondLst>
                                  <p:childTnLst>
                                    <p:anim calcmode="lin" valueType="num">
                                      <p:cBhvr additive="base">
                                        <p:cTn id="494" dur="500"/>
                                        <p:tgtEl>
                                          <p:spTgt spid="90"/>
                                        </p:tgtEl>
                                        <p:attrNameLst>
                                          <p:attrName>ppt_x</p:attrName>
                                        </p:attrNameLst>
                                      </p:cBhvr>
                                      <p:tavLst>
                                        <p:tav tm="0">
                                          <p:val>
                                            <p:strVal val="ppt_x"/>
                                          </p:val>
                                        </p:tav>
                                        <p:tav tm="100000">
                                          <p:val>
                                            <p:strVal val="ppt_x"/>
                                          </p:val>
                                        </p:tav>
                                      </p:tavLst>
                                    </p:anim>
                                    <p:anim calcmode="lin" valueType="num">
                                      <p:cBhvr additive="base">
                                        <p:cTn id="495" dur="500"/>
                                        <p:tgtEl>
                                          <p:spTgt spid="90"/>
                                        </p:tgtEl>
                                        <p:attrNameLst>
                                          <p:attrName>ppt_y</p:attrName>
                                        </p:attrNameLst>
                                      </p:cBhvr>
                                      <p:tavLst>
                                        <p:tav tm="0">
                                          <p:val>
                                            <p:strVal val="ppt_y"/>
                                          </p:val>
                                        </p:tav>
                                        <p:tav tm="100000">
                                          <p:val>
                                            <p:strVal val="1+ppt_h/2"/>
                                          </p:val>
                                        </p:tav>
                                      </p:tavLst>
                                    </p:anim>
                                    <p:set>
                                      <p:cBhvr>
                                        <p:cTn id="496" dur="1" fill="hold">
                                          <p:stCondLst>
                                            <p:cond delay="499"/>
                                          </p:stCondLst>
                                        </p:cTn>
                                        <p:tgtEl>
                                          <p:spTgt spid="90"/>
                                        </p:tgtEl>
                                        <p:attrNameLst>
                                          <p:attrName>style.visibility</p:attrName>
                                        </p:attrNameLst>
                                      </p:cBhvr>
                                      <p:to>
                                        <p:strVal val="hidden"/>
                                      </p:to>
                                    </p:set>
                                  </p:childTnLst>
                                </p:cTn>
                              </p:par>
                              <p:par>
                                <p:cTn id="497" presetID="2" presetClass="exit" presetSubtype="4" fill="hold" grpId="1" nodeType="withEffect">
                                  <p:stCondLst>
                                    <p:cond delay="0"/>
                                  </p:stCondLst>
                                  <p:childTnLst>
                                    <p:anim calcmode="lin" valueType="num">
                                      <p:cBhvr additive="base">
                                        <p:cTn id="498" dur="500"/>
                                        <p:tgtEl>
                                          <p:spTgt spid="89"/>
                                        </p:tgtEl>
                                        <p:attrNameLst>
                                          <p:attrName>ppt_x</p:attrName>
                                        </p:attrNameLst>
                                      </p:cBhvr>
                                      <p:tavLst>
                                        <p:tav tm="0">
                                          <p:val>
                                            <p:strVal val="ppt_x"/>
                                          </p:val>
                                        </p:tav>
                                        <p:tav tm="100000">
                                          <p:val>
                                            <p:strVal val="ppt_x"/>
                                          </p:val>
                                        </p:tav>
                                      </p:tavLst>
                                    </p:anim>
                                    <p:anim calcmode="lin" valueType="num">
                                      <p:cBhvr additive="base">
                                        <p:cTn id="499" dur="500"/>
                                        <p:tgtEl>
                                          <p:spTgt spid="89"/>
                                        </p:tgtEl>
                                        <p:attrNameLst>
                                          <p:attrName>ppt_y</p:attrName>
                                        </p:attrNameLst>
                                      </p:cBhvr>
                                      <p:tavLst>
                                        <p:tav tm="0">
                                          <p:val>
                                            <p:strVal val="ppt_y"/>
                                          </p:val>
                                        </p:tav>
                                        <p:tav tm="100000">
                                          <p:val>
                                            <p:strVal val="1+ppt_h/2"/>
                                          </p:val>
                                        </p:tav>
                                      </p:tavLst>
                                    </p:anim>
                                    <p:set>
                                      <p:cBhvr>
                                        <p:cTn id="500" dur="1" fill="hold">
                                          <p:stCondLst>
                                            <p:cond delay="499"/>
                                          </p:stCondLst>
                                        </p:cTn>
                                        <p:tgtEl>
                                          <p:spTgt spid="89"/>
                                        </p:tgtEl>
                                        <p:attrNameLst>
                                          <p:attrName>style.visibility</p:attrName>
                                        </p:attrNameLst>
                                      </p:cBhvr>
                                      <p:to>
                                        <p:strVal val="hidden"/>
                                      </p:to>
                                    </p:set>
                                  </p:childTnLst>
                                </p:cTn>
                              </p:par>
                              <p:par>
                                <p:cTn id="501" presetID="2" presetClass="exit" presetSubtype="4" fill="hold" grpId="1" nodeType="withEffect">
                                  <p:stCondLst>
                                    <p:cond delay="0"/>
                                  </p:stCondLst>
                                  <p:childTnLst>
                                    <p:anim calcmode="lin" valueType="num">
                                      <p:cBhvr additive="base">
                                        <p:cTn id="502" dur="500"/>
                                        <p:tgtEl>
                                          <p:spTgt spid="91"/>
                                        </p:tgtEl>
                                        <p:attrNameLst>
                                          <p:attrName>ppt_x</p:attrName>
                                        </p:attrNameLst>
                                      </p:cBhvr>
                                      <p:tavLst>
                                        <p:tav tm="0">
                                          <p:val>
                                            <p:strVal val="ppt_x"/>
                                          </p:val>
                                        </p:tav>
                                        <p:tav tm="100000">
                                          <p:val>
                                            <p:strVal val="ppt_x"/>
                                          </p:val>
                                        </p:tav>
                                      </p:tavLst>
                                    </p:anim>
                                    <p:anim calcmode="lin" valueType="num">
                                      <p:cBhvr additive="base">
                                        <p:cTn id="503" dur="500"/>
                                        <p:tgtEl>
                                          <p:spTgt spid="91"/>
                                        </p:tgtEl>
                                        <p:attrNameLst>
                                          <p:attrName>ppt_y</p:attrName>
                                        </p:attrNameLst>
                                      </p:cBhvr>
                                      <p:tavLst>
                                        <p:tav tm="0">
                                          <p:val>
                                            <p:strVal val="ppt_y"/>
                                          </p:val>
                                        </p:tav>
                                        <p:tav tm="100000">
                                          <p:val>
                                            <p:strVal val="1+ppt_h/2"/>
                                          </p:val>
                                        </p:tav>
                                      </p:tavLst>
                                    </p:anim>
                                    <p:set>
                                      <p:cBhvr>
                                        <p:cTn id="504" dur="1" fill="hold">
                                          <p:stCondLst>
                                            <p:cond delay="499"/>
                                          </p:stCondLst>
                                        </p:cTn>
                                        <p:tgtEl>
                                          <p:spTgt spid="91"/>
                                        </p:tgtEl>
                                        <p:attrNameLst>
                                          <p:attrName>style.visibility</p:attrName>
                                        </p:attrNameLst>
                                      </p:cBhvr>
                                      <p:to>
                                        <p:strVal val="hidden"/>
                                      </p:to>
                                    </p:set>
                                  </p:childTnLst>
                                </p:cTn>
                              </p:par>
                              <p:par>
                                <p:cTn id="505" presetID="2" presetClass="exit" presetSubtype="4" fill="hold" grpId="1" nodeType="withEffect">
                                  <p:stCondLst>
                                    <p:cond delay="0"/>
                                  </p:stCondLst>
                                  <p:childTnLst>
                                    <p:anim calcmode="lin" valueType="num">
                                      <p:cBhvr additive="base">
                                        <p:cTn id="506" dur="500"/>
                                        <p:tgtEl>
                                          <p:spTgt spid="92"/>
                                        </p:tgtEl>
                                        <p:attrNameLst>
                                          <p:attrName>ppt_x</p:attrName>
                                        </p:attrNameLst>
                                      </p:cBhvr>
                                      <p:tavLst>
                                        <p:tav tm="0">
                                          <p:val>
                                            <p:strVal val="ppt_x"/>
                                          </p:val>
                                        </p:tav>
                                        <p:tav tm="100000">
                                          <p:val>
                                            <p:strVal val="ppt_x"/>
                                          </p:val>
                                        </p:tav>
                                      </p:tavLst>
                                    </p:anim>
                                    <p:anim calcmode="lin" valueType="num">
                                      <p:cBhvr additive="base">
                                        <p:cTn id="507" dur="500"/>
                                        <p:tgtEl>
                                          <p:spTgt spid="92"/>
                                        </p:tgtEl>
                                        <p:attrNameLst>
                                          <p:attrName>ppt_y</p:attrName>
                                        </p:attrNameLst>
                                      </p:cBhvr>
                                      <p:tavLst>
                                        <p:tav tm="0">
                                          <p:val>
                                            <p:strVal val="ppt_y"/>
                                          </p:val>
                                        </p:tav>
                                        <p:tav tm="100000">
                                          <p:val>
                                            <p:strVal val="1+ppt_h/2"/>
                                          </p:val>
                                        </p:tav>
                                      </p:tavLst>
                                    </p:anim>
                                    <p:set>
                                      <p:cBhvr>
                                        <p:cTn id="508" dur="1" fill="hold">
                                          <p:stCondLst>
                                            <p:cond delay="499"/>
                                          </p:stCondLst>
                                        </p:cTn>
                                        <p:tgtEl>
                                          <p:spTgt spid="92"/>
                                        </p:tgtEl>
                                        <p:attrNameLst>
                                          <p:attrName>style.visibility</p:attrName>
                                        </p:attrNameLst>
                                      </p:cBhvr>
                                      <p:to>
                                        <p:strVal val="hidden"/>
                                      </p:to>
                                    </p:set>
                                  </p:childTnLst>
                                </p:cTn>
                              </p:par>
                              <p:par>
                                <p:cTn id="509" presetID="2" presetClass="exit" presetSubtype="4" fill="hold" grpId="1" nodeType="withEffect">
                                  <p:stCondLst>
                                    <p:cond delay="0"/>
                                  </p:stCondLst>
                                  <p:childTnLst>
                                    <p:anim calcmode="lin" valueType="num">
                                      <p:cBhvr additive="base">
                                        <p:cTn id="510" dur="500"/>
                                        <p:tgtEl>
                                          <p:spTgt spid="93"/>
                                        </p:tgtEl>
                                        <p:attrNameLst>
                                          <p:attrName>ppt_x</p:attrName>
                                        </p:attrNameLst>
                                      </p:cBhvr>
                                      <p:tavLst>
                                        <p:tav tm="0">
                                          <p:val>
                                            <p:strVal val="ppt_x"/>
                                          </p:val>
                                        </p:tav>
                                        <p:tav tm="100000">
                                          <p:val>
                                            <p:strVal val="ppt_x"/>
                                          </p:val>
                                        </p:tav>
                                      </p:tavLst>
                                    </p:anim>
                                    <p:anim calcmode="lin" valueType="num">
                                      <p:cBhvr additive="base">
                                        <p:cTn id="511" dur="500"/>
                                        <p:tgtEl>
                                          <p:spTgt spid="93"/>
                                        </p:tgtEl>
                                        <p:attrNameLst>
                                          <p:attrName>ppt_y</p:attrName>
                                        </p:attrNameLst>
                                      </p:cBhvr>
                                      <p:tavLst>
                                        <p:tav tm="0">
                                          <p:val>
                                            <p:strVal val="ppt_y"/>
                                          </p:val>
                                        </p:tav>
                                        <p:tav tm="100000">
                                          <p:val>
                                            <p:strVal val="1+ppt_h/2"/>
                                          </p:val>
                                        </p:tav>
                                      </p:tavLst>
                                    </p:anim>
                                    <p:set>
                                      <p:cBhvr>
                                        <p:cTn id="512" dur="1" fill="hold">
                                          <p:stCondLst>
                                            <p:cond delay="499"/>
                                          </p:stCondLst>
                                        </p:cTn>
                                        <p:tgtEl>
                                          <p:spTgt spid="93"/>
                                        </p:tgtEl>
                                        <p:attrNameLst>
                                          <p:attrName>style.visibility</p:attrName>
                                        </p:attrNameLst>
                                      </p:cBhvr>
                                      <p:to>
                                        <p:strVal val="hidden"/>
                                      </p:to>
                                    </p:set>
                                  </p:childTnLst>
                                </p:cTn>
                              </p:par>
                              <p:par>
                                <p:cTn id="513" presetID="2" presetClass="exit" presetSubtype="4" fill="hold" grpId="1" nodeType="withEffect">
                                  <p:stCondLst>
                                    <p:cond delay="0"/>
                                  </p:stCondLst>
                                  <p:childTnLst>
                                    <p:anim calcmode="lin" valueType="num">
                                      <p:cBhvr additive="base">
                                        <p:cTn id="514" dur="500"/>
                                        <p:tgtEl>
                                          <p:spTgt spid="94"/>
                                        </p:tgtEl>
                                        <p:attrNameLst>
                                          <p:attrName>ppt_x</p:attrName>
                                        </p:attrNameLst>
                                      </p:cBhvr>
                                      <p:tavLst>
                                        <p:tav tm="0">
                                          <p:val>
                                            <p:strVal val="ppt_x"/>
                                          </p:val>
                                        </p:tav>
                                        <p:tav tm="100000">
                                          <p:val>
                                            <p:strVal val="ppt_x"/>
                                          </p:val>
                                        </p:tav>
                                      </p:tavLst>
                                    </p:anim>
                                    <p:anim calcmode="lin" valueType="num">
                                      <p:cBhvr additive="base">
                                        <p:cTn id="515" dur="500"/>
                                        <p:tgtEl>
                                          <p:spTgt spid="94"/>
                                        </p:tgtEl>
                                        <p:attrNameLst>
                                          <p:attrName>ppt_y</p:attrName>
                                        </p:attrNameLst>
                                      </p:cBhvr>
                                      <p:tavLst>
                                        <p:tav tm="0">
                                          <p:val>
                                            <p:strVal val="ppt_y"/>
                                          </p:val>
                                        </p:tav>
                                        <p:tav tm="100000">
                                          <p:val>
                                            <p:strVal val="1+ppt_h/2"/>
                                          </p:val>
                                        </p:tav>
                                      </p:tavLst>
                                    </p:anim>
                                    <p:set>
                                      <p:cBhvr>
                                        <p:cTn id="516" dur="1" fill="hold">
                                          <p:stCondLst>
                                            <p:cond delay="499"/>
                                          </p:stCondLst>
                                        </p:cTn>
                                        <p:tgtEl>
                                          <p:spTgt spid="94"/>
                                        </p:tgtEl>
                                        <p:attrNameLst>
                                          <p:attrName>style.visibility</p:attrName>
                                        </p:attrNameLst>
                                      </p:cBhvr>
                                      <p:to>
                                        <p:strVal val="hidden"/>
                                      </p:to>
                                    </p:set>
                                  </p:childTnLst>
                                </p:cTn>
                              </p:par>
                              <p:par>
                                <p:cTn id="517" presetID="2" presetClass="exit" presetSubtype="4" fill="hold" grpId="1" nodeType="withEffect">
                                  <p:stCondLst>
                                    <p:cond delay="0"/>
                                  </p:stCondLst>
                                  <p:childTnLst>
                                    <p:anim calcmode="lin" valueType="num">
                                      <p:cBhvr additive="base">
                                        <p:cTn id="518" dur="500"/>
                                        <p:tgtEl>
                                          <p:spTgt spid="95"/>
                                        </p:tgtEl>
                                        <p:attrNameLst>
                                          <p:attrName>ppt_x</p:attrName>
                                        </p:attrNameLst>
                                      </p:cBhvr>
                                      <p:tavLst>
                                        <p:tav tm="0">
                                          <p:val>
                                            <p:strVal val="ppt_x"/>
                                          </p:val>
                                        </p:tav>
                                        <p:tav tm="100000">
                                          <p:val>
                                            <p:strVal val="ppt_x"/>
                                          </p:val>
                                        </p:tav>
                                      </p:tavLst>
                                    </p:anim>
                                    <p:anim calcmode="lin" valueType="num">
                                      <p:cBhvr additive="base">
                                        <p:cTn id="519" dur="500"/>
                                        <p:tgtEl>
                                          <p:spTgt spid="95"/>
                                        </p:tgtEl>
                                        <p:attrNameLst>
                                          <p:attrName>ppt_y</p:attrName>
                                        </p:attrNameLst>
                                      </p:cBhvr>
                                      <p:tavLst>
                                        <p:tav tm="0">
                                          <p:val>
                                            <p:strVal val="ppt_y"/>
                                          </p:val>
                                        </p:tav>
                                        <p:tav tm="100000">
                                          <p:val>
                                            <p:strVal val="1+ppt_h/2"/>
                                          </p:val>
                                        </p:tav>
                                      </p:tavLst>
                                    </p:anim>
                                    <p:set>
                                      <p:cBhvr>
                                        <p:cTn id="520" dur="1" fill="hold">
                                          <p:stCondLst>
                                            <p:cond delay="499"/>
                                          </p:stCondLst>
                                        </p:cTn>
                                        <p:tgtEl>
                                          <p:spTgt spid="95"/>
                                        </p:tgtEl>
                                        <p:attrNameLst>
                                          <p:attrName>style.visibility</p:attrName>
                                        </p:attrNameLst>
                                      </p:cBhvr>
                                      <p:to>
                                        <p:strVal val="hidden"/>
                                      </p:to>
                                    </p:set>
                                  </p:childTnLst>
                                </p:cTn>
                              </p:par>
                              <p:par>
                                <p:cTn id="521" presetID="2" presetClass="exit" presetSubtype="4" fill="hold" grpId="1" nodeType="withEffect">
                                  <p:stCondLst>
                                    <p:cond delay="0"/>
                                  </p:stCondLst>
                                  <p:childTnLst>
                                    <p:anim calcmode="lin" valueType="num">
                                      <p:cBhvr additive="base">
                                        <p:cTn id="522" dur="500"/>
                                        <p:tgtEl>
                                          <p:spTgt spid="97"/>
                                        </p:tgtEl>
                                        <p:attrNameLst>
                                          <p:attrName>ppt_x</p:attrName>
                                        </p:attrNameLst>
                                      </p:cBhvr>
                                      <p:tavLst>
                                        <p:tav tm="0">
                                          <p:val>
                                            <p:strVal val="ppt_x"/>
                                          </p:val>
                                        </p:tav>
                                        <p:tav tm="100000">
                                          <p:val>
                                            <p:strVal val="ppt_x"/>
                                          </p:val>
                                        </p:tav>
                                      </p:tavLst>
                                    </p:anim>
                                    <p:anim calcmode="lin" valueType="num">
                                      <p:cBhvr additive="base">
                                        <p:cTn id="523" dur="500"/>
                                        <p:tgtEl>
                                          <p:spTgt spid="97"/>
                                        </p:tgtEl>
                                        <p:attrNameLst>
                                          <p:attrName>ppt_y</p:attrName>
                                        </p:attrNameLst>
                                      </p:cBhvr>
                                      <p:tavLst>
                                        <p:tav tm="0">
                                          <p:val>
                                            <p:strVal val="ppt_y"/>
                                          </p:val>
                                        </p:tav>
                                        <p:tav tm="100000">
                                          <p:val>
                                            <p:strVal val="1+ppt_h/2"/>
                                          </p:val>
                                        </p:tav>
                                      </p:tavLst>
                                    </p:anim>
                                    <p:set>
                                      <p:cBhvr>
                                        <p:cTn id="524" dur="1" fill="hold">
                                          <p:stCondLst>
                                            <p:cond delay="499"/>
                                          </p:stCondLst>
                                        </p:cTn>
                                        <p:tgtEl>
                                          <p:spTgt spid="97"/>
                                        </p:tgtEl>
                                        <p:attrNameLst>
                                          <p:attrName>style.visibility</p:attrName>
                                        </p:attrNameLst>
                                      </p:cBhvr>
                                      <p:to>
                                        <p:strVal val="hidden"/>
                                      </p:to>
                                    </p:set>
                                  </p:childTnLst>
                                </p:cTn>
                              </p:par>
                              <p:par>
                                <p:cTn id="525" presetID="22" presetClass="exit" presetSubtype="4" fill="hold" grpId="1" nodeType="withEffect">
                                  <p:stCondLst>
                                    <p:cond delay="0"/>
                                  </p:stCondLst>
                                  <p:childTnLst>
                                    <p:animEffect transition="out" filter="wipe(down)">
                                      <p:cBhvr>
                                        <p:cTn id="526" dur="500"/>
                                        <p:tgtEl>
                                          <p:spTgt spid="143"/>
                                        </p:tgtEl>
                                      </p:cBhvr>
                                    </p:animEffect>
                                    <p:set>
                                      <p:cBhvr>
                                        <p:cTn id="527" dur="1" fill="hold">
                                          <p:stCondLst>
                                            <p:cond delay="499"/>
                                          </p:stCondLst>
                                        </p:cTn>
                                        <p:tgtEl>
                                          <p:spTgt spid="143"/>
                                        </p:tgtEl>
                                        <p:attrNameLst>
                                          <p:attrName>style.visibility</p:attrName>
                                        </p:attrNameLst>
                                      </p:cBhvr>
                                      <p:to>
                                        <p:strVal val="hidden"/>
                                      </p:to>
                                    </p:set>
                                  </p:childTnLst>
                                </p:cTn>
                              </p:par>
                              <p:par>
                                <p:cTn id="528" presetID="22" presetClass="exit" presetSubtype="4" fill="hold" grpId="0" nodeType="withEffect">
                                  <p:stCondLst>
                                    <p:cond delay="0"/>
                                  </p:stCondLst>
                                  <p:childTnLst>
                                    <p:animEffect transition="out" filter="wipe(down)">
                                      <p:cBhvr>
                                        <p:cTn id="529" dur="500"/>
                                        <p:tgtEl>
                                          <p:spTgt spid="10"/>
                                        </p:tgtEl>
                                      </p:cBhvr>
                                    </p:animEffect>
                                    <p:set>
                                      <p:cBhvr>
                                        <p:cTn id="530"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531" restart="whenNotActive" fill="hold" evtFilter="cancelBubble" nodeType="interactiveSeq">
                <p:stCondLst>
                  <p:cond evt="onClick" delay="0">
                    <p:tgtEl>
                      <p:spTgt spid="11"/>
                    </p:tgtEl>
                  </p:cond>
                </p:stCondLst>
                <p:endSync evt="end" delay="0">
                  <p:rtn val="all"/>
                </p:endSync>
                <p:childTnLst>
                  <p:par>
                    <p:cTn id="532" fill="hold">
                      <p:stCondLst>
                        <p:cond delay="0"/>
                      </p:stCondLst>
                      <p:childTnLst>
                        <p:par>
                          <p:cTn id="533" fill="hold">
                            <p:stCondLst>
                              <p:cond delay="0"/>
                            </p:stCondLst>
                            <p:childTnLst>
                              <p:par>
                                <p:cTn id="534" presetID="19" presetClass="emph" presetSubtype="0" fill="hold" grpId="0" nodeType="withEffect">
                                  <p:stCondLst>
                                    <p:cond delay="0"/>
                                  </p:stCondLst>
                                  <p:childTnLst>
                                    <p:animClr clrSpc="rgb" dir="cw">
                                      <p:cBhvr override="childStyle">
                                        <p:cTn id="535" dur="500" fill="hold"/>
                                        <p:tgtEl>
                                          <p:spTgt spid="98"/>
                                        </p:tgtEl>
                                        <p:attrNameLst>
                                          <p:attrName>style.color</p:attrName>
                                        </p:attrNameLst>
                                      </p:cBhvr>
                                      <p:to>
                                        <a:schemeClr val="accent2"/>
                                      </p:to>
                                    </p:animClr>
                                    <p:animClr clrSpc="rgb" dir="cw">
                                      <p:cBhvr>
                                        <p:cTn id="536" dur="500" fill="hold"/>
                                        <p:tgtEl>
                                          <p:spTgt spid="98"/>
                                        </p:tgtEl>
                                        <p:attrNameLst>
                                          <p:attrName>fillcolor</p:attrName>
                                        </p:attrNameLst>
                                      </p:cBhvr>
                                      <p:to>
                                        <a:schemeClr val="accent2"/>
                                      </p:to>
                                    </p:animClr>
                                    <p:set>
                                      <p:cBhvr>
                                        <p:cTn id="537" dur="500" fill="hold"/>
                                        <p:tgtEl>
                                          <p:spTgt spid="98"/>
                                        </p:tgtEl>
                                        <p:attrNameLst>
                                          <p:attrName>fill.type</p:attrName>
                                        </p:attrNameLst>
                                      </p:cBhvr>
                                      <p:to>
                                        <p:strVal val="solid"/>
                                      </p:to>
                                    </p:set>
                                    <p:set>
                                      <p:cBhvr>
                                        <p:cTn id="538" dur="500" fill="hold"/>
                                        <p:tgtEl>
                                          <p:spTgt spid="98"/>
                                        </p:tgtEl>
                                        <p:attrNameLst>
                                          <p:attrName>fill.on</p:attrName>
                                        </p:attrNameLst>
                                      </p:cBhvr>
                                      <p:to>
                                        <p:strVal val="true"/>
                                      </p:to>
                                    </p:set>
                                  </p:childTnLst>
                                </p:cTn>
                              </p:par>
                              <p:par>
                                <p:cTn id="539" presetID="19" presetClass="emph" presetSubtype="0" fill="hold" grpId="0" nodeType="withEffect">
                                  <p:stCondLst>
                                    <p:cond delay="0"/>
                                  </p:stCondLst>
                                  <p:childTnLst>
                                    <p:animClr clrSpc="rgb" dir="cw">
                                      <p:cBhvr override="childStyle">
                                        <p:cTn id="540" dur="500" fill="hold"/>
                                        <p:tgtEl>
                                          <p:spTgt spid="99"/>
                                        </p:tgtEl>
                                        <p:attrNameLst>
                                          <p:attrName>style.color</p:attrName>
                                        </p:attrNameLst>
                                      </p:cBhvr>
                                      <p:to>
                                        <a:schemeClr val="accent2"/>
                                      </p:to>
                                    </p:animClr>
                                    <p:animClr clrSpc="rgb" dir="cw">
                                      <p:cBhvr>
                                        <p:cTn id="541" dur="500" fill="hold"/>
                                        <p:tgtEl>
                                          <p:spTgt spid="99"/>
                                        </p:tgtEl>
                                        <p:attrNameLst>
                                          <p:attrName>fillcolor</p:attrName>
                                        </p:attrNameLst>
                                      </p:cBhvr>
                                      <p:to>
                                        <a:schemeClr val="accent2"/>
                                      </p:to>
                                    </p:animClr>
                                    <p:set>
                                      <p:cBhvr>
                                        <p:cTn id="542" dur="500" fill="hold"/>
                                        <p:tgtEl>
                                          <p:spTgt spid="99"/>
                                        </p:tgtEl>
                                        <p:attrNameLst>
                                          <p:attrName>fill.type</p:attrName>
                                        </p:attrNameLst>
                                      </p:cBhvr>
                                      <p:to>
                                        <p:strVal val="solid"/>
                                      </p:to>
                                    </p:set>
                                    <p:set>
                                      <p:cBhvr>
                                        <p:cTn id="543" dur="500" fill="hold"/>
                                        <p:tgtEl>
                                          <p:spTgt spid="99"/>
                                        </p:tgtEl>
                                        <p:attrNameLst>
                                          <p:attrName>fill.on</p:attrName>
                                        </p:attrNameLst>
                                      </p:cBhvr>
                                      <p:to>
                                        <p:strVal val="true"/>
                                      </p:to>
                                    </p:set>
                                  </p:childTnLst>
                                </p:cTn>
                              </p:par>
                              <p:par>
                                <p:cTn id="544" presetID="19" presetClass="emph" presetSubtype="0" fill="hold" grpId="0" nodeType="withEffect">
                                  <p:stCondLst>
                                    <p:cond delay="0"/>
                                  </p:stCondLst>
                                  <p:childTnLst>
                                    <p:animClr clrSpc="rgb" dir="cw">
                                      <p:cBhvr override="childStyle">
                                        <p:cTn id="545" dur="500" fill="hold"/>
                                        <p:tgtEl>
                                          <p:spTgt spid="100"/>
                                        </p:tgtEl>
                                        <p:attrNameLst>
                                          <p:attrName>style.color</p:attrName>
                                        </p:attrNameLst>
                                      </p:cBhvr>
                                      <p:to>
                                        <a:schemeClr val="accent2"/>
                                      </p:to>
                                    </p:animClr>
                                    <p:animClr clrSpc="rgb" dir="cw">
                                      <p:cBhvr>
                                        <p:cTn id="546" dur="500" fill="hold"/>
                                        <p:tgtEl>
                                          <p:spTgt spid="100"/>
                                        </p:tgtEl>
                                        <p:attrNameLst>
                                          <p:attrName>fillcolor</p:attrName>
                                        </p:attrNameLst>
                                      </p:cBhvr>
                                      <p:to>
                                        <a:schemeClr val="accent2"/>
                                      </p:to>
                                    </p:animClr>
                                    <p:set>
                                      <p:cBhvr>
                                        <p:cTn id="547" dur="500" fill="hold"/>
                                        <p:tgtEl>
                                          <p:spTgt spid="100"/>
                                        </p:tgtEl>
                                        <p:attrNameLst>
                                          <p:attrName>fill.type</p:attrName>
                                        </p:attrNameLst>
                                      </p:cBhvr>
                                      <p:to>
                                        <p:strVal val="solid"/>
                                      </p:to>
                                    </p:set>
                                    <p:set>
                                      <p:cBhvr>
                                        <p:cTn id="548" dur="500" fill="hold"/>
                                        <p:tgtEl>
                                          <p:spTgt spid="100"/>
                                        </p:tgtEl>
                                        <p:attrNameLst>
                                          <p:attrName>fill.on</p:attrName>
                                        </p:attrNameLst>
                                      </p:cBhvr>
                                      <p:to>
                                        <p:strVal val="true"/>
                                      </p:to>
                                    </p:set>
                                  </p:childTnLst>
                                </p:cTn>
                              </p:par>
                              <p:par>
                                <p:cTn id="549" presetID="19" presetClass="emph" presetSubtype="0" fill="hold" grpId="0" nodeType="withEffect">
                                  <p:stCondLst>
                                    <p:cond delay="0"/>
                                  </p:stCondLst>
                                  <p:childTnLst>
                                    <p:animClr clrSpc="rgb" dir="cw">
                                      <p:cBhvr override="childStyle">
                                        <p:cTn id="550" dur="500" fill="hold"/>
                                        <p:tgtEl>
                                          <p:spTgt spid="101"/>
                                        </p:tgtEl>
                                        <p:attrNameLst>
                                          <p:attrName>style.color</p:attrName>
                                        </p:attrNameLst>
                                      </p:cBhvr>
                                      <p:to>
                                        <a:schemeClr val="accent2"/>
                                      </p:to>
                                    </p:animClr>
                                    <p:animClr clrSpc="rgb" dir="cw">
                                      <p:cBhvr>
                                        <p:cTn id="551" dur="500" fill="hold"/>
                                        <p:tgtEl>
                                          <p:spTgt spid="101"/>
                                        </p:tgtEl>
                                        <p:attrNameLst>
                                          <p:attrName>fillcolor</p:attrName>
                                        </p:attrNameLst>
                                      </p:cBhvr>
                                      <p:to>
                                        <a:schemeClr val="accent2"/>
                                      </p:to>
                                    </p:animClr>
                                    <p:set>
                                      <p:cBhvr>
                                        <p:cTn id="552" dur="500" fill="hold"/>
                                        <p:tgtEl>
                                          <p:spTgt spid="101"/>
                                        </p:tgtEl>
                                        <p:attrNameLst>
                                          <p:attrName>fill.type</p:attrName>
                                        </p:attrNameLst>
                                      </p:cBhvr>
                                      <p:to>
                                        <p:strVal val="solid"/>
                                      </p:to>
                                    </p:set>
                                    <p:set>
                                      <p:cBhvr>
                                        <p:cTn id="553" dur="500" fill="hold"/>
                                        <p:tgtEl>
                                          <p:spTgt spid="101"/>
                                        </p:tgtEl>
                                        <p:attrNameLst>
                                          <p:attrName>fill.on</p:attrName>
                                        </p:attrNameLst>
                                      </p:cBhvr>
                                      <p:to>
                                        <p:strVal val="true"/>
                                      </p:to>
                                    </p:set>
                                  </p:childTnLst>
                                </p:cTn>
                              </p:par>
                              <p:par>
                                <p:cTn id="554" presetID="19" presetClass="emph" presetSubtype="0" fill="hold" grpId="0" nodeType="withEffect">
                                  <p:stCondLst>
                                    <p:cond delay="0"/>
                                  </p:stCondLst>
                                  <p:childTnLst>
                                    <p:animClr clrSpc="rgb" dir="cw">
                                      <p:cBhvr override="childStyle">
                                        <p:cTn id="555" dur="500" fill="hold"/>
                                        <p:tgtEl>
                                          <p:spTgt spid="102"/>
                                        </p:tgtEl>
                                        <p:attrNameLst>
                                          <p:attrName>style.color</p:attrName>
                                        </p:attrNameLst>
                                      </p:cBhvr>
                                      <p:to>
                                        <a:schemeClr val="accent2"/>
                                      </p:to>
                                    </p:animClr>
                                    <p:animClr clrSpc="rgb" dir="cw">
                                      <p:cBhvr>
                                        <p:cTn id="556" dur="500" fill="hold"/>
                                        <p:tgtEl>
                                          <p:spTgt spid="102"/>
                                        </p:tgtEl>
                                        <p:attrNameLst>
                                          <p:attrName>fillcolor</p:attrName>
                                        </p:attrNameLst>
                                      </p:cBhvr>
                                      <p:to>
                                        <a:schemeClr val="accent2"/>
                                      </p:to>
                                    </p:animClr>
                                    <p:set>
                                      <p:cBhvr>
                                        <p:cTn id="557" dur="500" fill="hold"/>
                                        <p:tgtEl>
                                          <p:spTgt spid="102"/>
                                        </p:tgtEl>
                                        <p:attrNameLst>
                                          <p:attrName>fill.type</p:attrName>
                                        </p:attrNameLst>
                                      </p:cBhvr>
                                      <p:to>
                                        <p:strVal val="solid"/>
                                      </p:to>
                                    </p:set>
                                    <p:set>
                                      <p:cBhvr>
                                        <p:cTn id="558" dur="500" fill="hold"/>
                                        <p:tgtEl>
                                          <p:spTgt spid="102"/>
                                        </p:tgtEl>
                                        <p:attrNameLst>
                                          <p:attrName>fill.on</p:attrName>
                                        </p:attrNameLst>
                                      </p:cBhvr>
                                      <p:to>
                                        <p:strVal val="true"/>
                                      </p:to>
                                    </p:set>
                                  </p:childTnLst>
                                </p:cTn>
                              </p:par>
                              <p:par>
                                <p:cTn id="559" presetID="19" presetClass="emph" presetSubtype="0" fill="hold" grpId="0" nodeType="withEffect">
                                  <p:stCondLst>
                                    <p:cond delay="0"/>
                                  </p:stCondLst>
                                  <p:childTnLst>
                                    <p:animClr clrSpc="rgb" dir="cw">
                                      <p:cBhvr override="childStyle">
                                        <p:cTn id="560" dur="500" fill="hold"/>
                                        <p:tgtEl>
                                          <p:spTgt spid="104"/>
                                        </p:tgtEl>
                                        <p:attrNameLst>
                                          <p:attrName>style.color</p:attrName>
                                        </p:attrNameLst>
                                      </p:cBhvr>
                                      <p:to>
                                        <a:schemeClr val="accent2"/>
                                      </p:to>
                                    </p:animClr>
                                    <p:animClr clrSpc="rgb" dir="cw">
                                      <p:cBhvr>
                                        <p:cTn id="561" dur="500" fill="hold"/>
                                        <p:tgtEl>
                                          <p:spTgt spid="104"/>
                                        </p:tgtEl>
                                        <p:attrNameLst>
                                          <p:attrName>fillcolor</p:attrName>
                                        </p:attrNameLst>
                                      </p:cBhvr>
                                      <p:to>
                                        <a:schemeClr val="accent2"/>
                                      </p:to>
                                    </p:animClr>
                                    <p:set>
                                      <p:cBhvr>
                                        <p:cTn id="562" dur="500" fill="hold"/>
                                        <p:tgtEl>
                                          <p:spTgt spid="104"/>
                                        </p:tgtEl>
                                        <p:attrNameLst>
                                          <p:attrName>fill.type</p:attrName>
                                        </p:attrNameLst>
                                      </p:cBhvr>
                                      <p:to>
                                        <p:strVal val="solid"/>
                                      </p:to>
                                    </p:set>
                                    <p:set>
                                      <p:cBhvr>
                                        <p:cTn id="563" dur="500" fill="hold"/>
                                        <p:tgtEl>
                                          <p:spTgt spid="104"/>
                                        </p:tgtEl>
                                        <p:attrNameLst>
                                          <p:attrName>fill.on</p:attrName>
                                        </p:attrNameLst>
                                      </p:cBhvr>
                                      <p:to>
                                        <p:strVal val="true"/>
                                      </p:to>
                                    </p:set>
                                  </p:childTnLst>
                                </p:cTn>
                              </p:par>
                              <p:par>
                                <p:cTn id="564" presetID="19" presetClass="emph" presetSubtype="0" fill="hold" grpId="0" nodeType="withEffect">
                                  <p:stCondLst>
                                    <p:cond delay="0"/>
                                  </p:stCondLst>
                                  <p:childTnLst>
                                    <p:animClr clrSpc="rgb" dir="cw">
                                      <p:cBhvr override="childStyle">
                                        <p:cTn id="565" dur="500" fill="hold"/>
                                        <p:tgtEl>
                                          <p:spTgt spid="103"/>
                                        </p:tgtEl>
                                        <p:attrNameLst>
                                          <p:attrName>style.color</p:attrName>
                                        </p:attrNameLst>
                                      </p:cBhvr>
                                      <p:to>
                                        <a:schemeClr val="accent2"/>
                                      </p:to>
                                    </p:animClr>
                                    <p:animClr clrSpc="rgb" dir="cw">
                                      <p:cBhvr>
                                        <p:cTn id="566" dur="500" fill="hold"/>
                                        <p:tgtEl>
                                          <p:spTgt spid="103"/>
                                        </p:tgtEl>
                                        <p:attrNameLst>
                                          <p:attrName>fillcolor</p:attrName>
                                        </p:attrNameLst>
                                      </p:cBhvr>
                                      <p:to>
                                        <a:schemeClr val="accent2"/>
                                      </p:to>
                                    </p:animClr>
                                    <p:set>
                                      <p:cBhvr>
                                        <p:cTn id="567" dur="500" fill="hold"/>
                                        <p:tgtEl>
                                          <p:spTgt spid="103"/>
                                        </p:tgtEl>
                                        <p:attrNameLst>
                                          <p:attrName>fill.type</p:attrName>
                                        </p:attrNameLst>
                                      </p:cBhvr>
                                      <p:to>
                                        <p:strVal val="solid"/>
                                      </p:to>
                                    </p:set>
                                    <p:set>
                                      <p:cBhvr>
                                        <p:cTn id="568" dur="500" fill="hold"/>
                                        <p:tgtEl>
                                          <p:spTgt spid="103"/>
                                        </p:tgtEl>
                                        <p:attrNameLst>
                                          <p:attrName>fill.on</p:attrName>
                                        </p:attrNameLst>
                                      </p:cBhvr>
                                      <p:to>
                                        <p:strVal val="true"/>
                                      </p:to>
                                    </p:set>
                                  </p:childTnLst>
                                </p:cTn>
                              </p:par>
                              <p:par>
                                <p:cTn id="569" presetID="19" presetClass="emph" presetSubtype="0" fill="hold" grpId="0" nodeType="withEffect">
                                  <p:stCondLst>
                                    <p:cond delay="0"/>
                                  </p:stCondLst>
                                  <p:childTnLst>
                                    <p:animClr clrSpc="rgb" dir="cw">
                                      <p:cBhvr override="childStyle">
                                        <p:cTn id="570" dur="500" fill="hold"/>
                                        <p:tgtEl>
                                          <p:spTgt spid="105"/>
                                        </p:tgtEl>
                                        <p:attrNameLst>
                                          <p:attrName>style.color</p:attrName>
                                        </p:attrNameLst>
                                      </p:cBhvr>
                                      <p:to>
                                        <a:schemeClr val="accent2"/>
                                      </p:to>
                                    </p:animClr>
                                    <p:animClr clrSpc="rgb" dir="cw">
                                      <p:cBhvr>
                                        <p:cTn id="571" dur="500" fill="hold"/>
                                        <p:tgtEl>
                                          <p:spTgt spid="105"/>
                                        </p:tgtEl>
                                        <p:attrNameLst>
                                          <p:attrName>fillcolor</p:attrName>
                                        </p:attrNameLst>
                                      </p:cBhvr>
                                      <p:to>
                                        <a:schemeClr val="accent2"/>
                                      </p:to>
                                    </p:animClr>
                                    <p:set>
                                      <p:cBhvr>
                                        <p:cTn id="572" dur="500" fill="hold"/>
                                        <p:tgtEl>
                                          <p:spTgt spid="105"/>
                                        </p:tgtEl>
                                        <p:attrNameLst>
                                          <p:attrName>fill.type</p:attrName>
                                        </p:attrNameLst>
                                      </p:cBhvr>
                                      <p:to>
                                        <p:strVal val="solid"/>
                                      </p:to>
                                    </p:set>
                                    <p:set>
                                      <p:cBhvr>
                                        <p:cTn id="573" dur="500" fill="hold"/>
                                        <p:tgtEl>
                                          <p:spTgt spid="105"/>
                                        </p:tgtEl>
                                        <p:attrNameLst>
                                          <p:attrName>fill.on</p:attrName>
                                        </p:attrNameLst>
                                      </p:cBhvr>
                                      <p:to>
                                        <p:strVal val="true"/>
                                      </p:to>
                                    </p:set>
                                  </p:childTnLst>
                                </p:cTn>
                              </p:par>
                              <p:par>
                                <p:cTn id="574" presetID="19" presetClass="emph" presetSubtype="0" fill="hold" grpId="0" nodeType="withEffect">
                                  <p:stCondLst>
                                    <p:cond delay="0"/>
                                  </p:stCondLst>
                                  <p:childTnLst>
                                    <p:animClr clrSpc="rgb" dir="cw">
                                      <p:cBhvr override="childStyle">
                                        <p:cTn id="575" dur="500" fill="hold"/>
                                        <p:tgtEl>
                                          <p:spTgt spid="106"/>
                                        </p:tgtEl>
                                        <p:attrNameLst>
                                          <p:attrName>style.color</p:attrName>
                                        </p:attrNameLst>
                                      </p:cBhvr>
                                      <p:to>
                                        <a:schemeClr val="accent2"/>
                                      </p:to>
                                    </p:animClr>
                                    <p:animClr clrSpc="rgb" dir="cw">
                                      <p:cBhvr>
                                        <p:cTn id="576" dur="500" fill="hold"/>
                                        <p:tgtEl>
                                          <p:spTgt spid="106"/>
                                        </p:tgtEl>
                                        <p:attrNameLst>
                                          <p:attrName>fillcolor</p:attrName>
                                        </p:attrNameLst>
                                      </p:cBhvr>
                                      <p:to>
                                        <a:schemeClr val="accent2"/>
                                      </p:to>
                                    </p:animClr>
                                    <p:set>
                                      <p:cBhvr>
                                        <p:cTn id="577" dur="500" fill="hold"/>
                                        <p:tgtEl>
                                          <p:spTgt spid="106"/>
                                        </p:tgtEl>
                                        <p:attrNameLst>
                                          <p:attrName>fill.type</p:attrName>
                                        </p:attrNameLst>
                                      </p:cBhvr>
                                      <p:to>
                                        <p:strVal val="solid"/>
                                      </p:to>
                                    </p:set>
                                    <p:set>
                                      <p:cBhvr>
                                        <p:cTn id="578" dur="500" fill="hold"/>
                                        <p:tgtEl>
                                          <p:spTgt spid="106"/>
                                        </p:tgtEl>
                                        <p:attrNameLst>
                                          <p:attrName>fill.on</p:attrName>
                                        </p:attrNameLst>
                                      </p:cBhvr>
                                      <p:to>
                                        <p:strVal val="true"/>
                                      </p:to>
                                    </p:set>
                                  </p:childTnLst>
                                </p:cTn>
                              </p:par>
                            </p:childTnLst>
                          </p:cTn>
                        </p:par>
                      </p:childTnLst>
                    </p:cTn>
                  </p:par>
                  <p:par>
                    <p:cTn id="579" fill="hold">
                      <p:stCondLst>
                        <p:cond delay="indefinite"/>
                      </p:stCondLst>
                      <p:childTnLst>
                        <p:par>
                          <p:cTn id="580" fill="hold">
                            <p:stCondLst>
                              <p:cond delay="0"/>
                            </p:stCondLst>
                            <p:childTnLst>
                              <p:par>
                                <p:cTn id="581" presetID="2" presetClass="exit" presetSubtype="4" fill="hold" grpId="1" nodeType="clickEffect">
                                  <p:stCondLst>
                                    <p:cond delay="0"/>
                                  </p:stCondLst>
                                  <p:childTnLst>
                                    <p:anim calcmode="lin" valueType="num">
                                      <p:cBhvr additive="base">
                                        <p:cTn id="582" dur="500"/>
                                        <p:tgtEl>
                                          <p:spTgt spid="98"/>
                                        </p:tgtEl>
                                        <p:attrNameLst>
                                          <p:attrName>ppt_x</p:attrName>
                                        </p:attrNameLst>
                                      </p:cBhvr>
                                      <p:tavLst>
                                        <p:tav tm="0">
                                          <p:val>
                                            <p:strVal val="ppt_x"/>
                                          </p:val>
                                        </p:tav>
                                        <p:tav tm="100000">
                                          <p:val>
                                            <p:strVal val="ppt_x"/>
                                          </p:val>
                                        </p:tav>
                                      </p:tavLst>
                                    </p:anim>
                                    <p:anim calcmode="lin" valueType="num">
                                      <p:cBhvr additive="base">
                                        <p:cTn id="583" dur="500"/>
                                        <p:tgtEl>
                                          <p:spTgt spid="98"/>
                                        </p:tgtEl>
                                        <p:attrNameLst>
                                          <p:attrName>ppt_y</p:attrName>
                                        </p:attrNameLst>
                                      </p:cBhvr>
                                      <p:tavLst>
                                        <p:tav tm="0">
                                          <p:val>
                                            <p:strVal val="ppt_y"/>
                                          </p:val>
                                        </p:tav>
                                        <p:tav tm="100000">
                                          <p:val>
                                            <p:strVal val="1+ppt_h/2"/>
                                          </p:val>
                                        </p:tav>
                                      </p:tavLst>
                                    </p:anim>
                                    <p:set>
                                      <p:cBhvr>
                                        <p:cTn id="584" dur="1" fill="hold">
                                          <p:stCondLst>
                                            <p:cond delay="499"/>
                                          </p:stCondLst>
                                        </p:cTn>
                                        <p:tgtEl>
                                          <p:spTgt spid="98"/>
                                        </p:tgtEl>
                                        <p:attrNameLst>
                                          <p:attrName>style.visibility</p:attrName>
                                        </p:attrNameLst>
                                      </p:cBhvr>
                                      <p:to>
                                        <p:strVal val="hidden"/>
                                      </p:to>
                                    </p:set>
                                  </p:childTnLst>
                                </p:cTn>
                              </p:par>
                              <p:par>
                                <p:cTn id="585" presetID="2" presetClass="exit" presetSubtype="4" fill="hold" grpId="1" nodeType="withEffect">
                                  <p:stCondLst>
                                    <p:cond delay="0"/>
                                  </p:stCondLst>
                                  <p:childTnLst>
                                    <p:anim calcmode="lin" valueType="num">
                                      <p:cBhvr additive="base">
                                        <p:cTn id="586" dur="500"/>
                                        <p:tgtEl>
                                          <p:spTgt spid="99"/>
                                        </p:tgtEl>
                                        <p:attrNameLst>
                                          <p:attrName>ppt_x</p:attrName>
                                        </p:attrNameLst>
                                      </p:cBhvr>
                                      <p:tavLst>
                                        <p:tav tm="0">
                                          <p:val>
                                            <p:strVal val="ppt_x"/>
                                          </p:val>
                                        </p:tav>
                                        <p:tav tm="100000">
                                          <p:val>
                                            <p:strVal val="ppt_x"/>
                                          </p:val>
                                        </p:tav>
                                      </p:tavLst>
                                    </p:anim>
                                    <p:anim calcmode="lin" valueType="num">
                                      <p:cBhvr additive="base">
                                        <p:cTn id="587" dur="500"/>
                                        <p:tgtEl>
                                          <p:spTgt spid="99"/>
                                        </p:tgtEl>
                                        <p:attrNameLst>
                                          <p:attrName>ppt_y</p:attrName>
                                        </p:attrNameLst>
                                      </p:cBhvr>
                                      <p:tavLst>
                                        <p:tav tm="0">
                                          <p:val>
                                            <p:strVal val="ppt_y"/>
                                          </p:val>
                                        </p:tav>
                                        <p:tav tm="100000">
                                          <p:val>
                                            <p:strVal val="1+ppt_h/2"/>
                                          </p:val>
                                        </p:tav>
                                      </p:tavLst>
                                    </p:anim>
                                    <p:set>
                                      <p:cBhvr>
                                        <p:cTn id="588" dur="1" fill="hold">
                                          <p:stCondLst>
                                            <p:cond delay="499"/>
                                          </p:stCondLst>
                                        </p:cTn>
                                        <p:tgtEl>
                                          <p:spTgt spid="99"/>
                                        </p:tgtEl>
                                        <p:attrNameLst>
                                          <p:attrName>style.visibility</p:attrName>
                                        </p:attrNameLst>
                                      </p:cBhvr>
                                      <p:to>
                                        <p:strVal val="hidden"/>
                                      </p:to>
                                    </p:set>
                                  </p:childTnLst>
                                </p:cTn>
                              </p:par>
                              <p:par>
                                <p:cTn id="589" presetID="2" presetClass="exit" presetSubtype="4" fill="hold" grpId="1" nodeType="withEffect">
                                  <p:stCondLst>
                                    <p:cond delay="0"/>
                                  </p:stCondLst>
                                  <p:childTnLst>
                                    <p:anim calcmode="lin" valueType="num">
                                      <p:cBhvr additive="base">
                                        <p:cTn id="590" dur="500"/>
                                        <p:tgtEl>
                                          <p:spTgt spid="100"/>
                                        </p:tgtEl>
                                        <p:attrNameLst>
                                          <p:attrName>ppt_x</p:attrName>
                                        </p:attrNameLst>
                                      </p:cBhvr>
                                      <p:tavLst>
                                        <p:tav tm="0">
                                          <p:val>
                                            <p:strVal val="ppt_x"/>
                                          </p:val>
                                        </p:tav>
                                        <p:tav tm="100000">
                                          <p:val>
                                            <p:strVal val="ppt_x"/>
                                          </p:val>
                                        </p:tav>
                                      </p:tavLst>
                                    </p:anim>
                                    <p:anim calcmode="lin" valueType="num">
                                      <p:cBhvr additive="base">
                                        <p:cTn id="591" dur="500"/>
                                        <p:tgtEl>
                                          <p:spTgt spid="100"/>
                                        </p:tgtEl>
                                        <p:attrNameLst>
                                          <p:attrName>ppt_y</p:attrName>
                                        </p:attrNameLst>
                                      </p:cBhvr>
                                      <p:tavLst>
                                        <p:tav tm="0">
                                          <p:val>
                                            <p:strVal val="ppt_y"/>
                                          </p:val>
                                        </p:tav>
                                        <p:tav tm="100000">
                                          <p:val>
                                            <p:strVal val="1+ppt_h/2"/>
                                          </p:val>
                                        </p:tav>
                                      </p:tavLst>
                                    </p:anim>
                                    <p:set>
                                      <p:cBhvr>
                                        <p:cTn id="592" dur="1" fill="hold">
                                          <p:stCondLst>
                                            <p:cond delay="499"/>
                                          </p:stCondLst>
                                        </p:cTn>
                                        <p:tgtEl>
                                          <p:spTgt spid="100"/>
                                        </p:tgtEl>
                                        <p:attrNameLst>
                                          <p:attrName>style.visibility</p:attrName>
                                        </p:attrNameLst>
                                      </p:cBhvr>
                                      <p:to>
                                        <p:strVal val="hidden"/>
                                      </p:to>
                                    </p:set>
                                  </p:childTnLst>
                                </p:cTn>
                              </p:par>
                              <p:par>
                                <p:cTn id="593" presetID="2" presetClass="exit" presetSubtype="4" fill="hold" grpId="1" nodeType="withEffect">
                                  <p:stCondLst>
                                    <p:cond delay="0"/>
                                  </p:stCondLst>
                                  <p:childTnLst>
                                    <p:anim calcmode="lin" valueType="num">
                                      <p:cBhvr additive="base">
                                        <p:cTn id="594" dur="500"/>
                                        <p:tgtEl>
                                          <p:spTgt spid="101"/>
                                        </p:tgtEl>
                                        <p:attrNameLst>
                                          <p:attrName>ppt_x</p:attrName>
                                        </p:attrNameLst>
                                      </p:cBhvr>
                                      <p:tavLst>
                                        <p:tav tm="0">
                                          <p:val>
                                            <p:strVal val="ppt_x"/>
                                          </p:val>
                                        </p:tav>
                                        <p:tav tm="100000">
                                          <p:val>
                                            <p:strVal val="ppt_x"/>
                                          </p:val>
                                        </p:tav>
                                      </p:tavLst>
                                    </p:anim>
                                    <p:anim calcmode="lin" valueType="num">
                                      <p:cBhvr additive="base">
                                        <p:cTn id="595" dur="500"/>
                                        <p:tgtEl>
                                          <p:spTgt spid="101"/>
                                        </p:tgtEl>
                                        <p:attrNameLst>
                                          <p:attrName>ppt_y</p:attrName>
                                        </p:attrNameLst>
                                      </p:cBhvr>
                                      <p:tavLst>
                                        <p:tav tm="0">
                                          <p:val>
                                            <p:strVal val="ppt_y"/>
                                          </p:val>
                                        </p:tav>
                                        <p:tav tm="100000">
                                          <p:val>
                                            <p:strVal val="1+ppt_h/2"/>
                                          </p:val>
                                        </p:tav>
                                      </p:tavLst>
                                    </p:anim>
                                    <p:set>
                                      <p:cBhvr>
                                        <p:cTn id="596" dur="1" fill="hold">
                                          <p:stCondLst>
                                            <p:cond delay="499"/>
                                          </p:stCondLst>
                                        </p:cTn>
                                        <p:tgtEl>
                                          <p:spTgt spid="101"/>
                                        </p:tgtEl>
                                        <p:attrNameLst>
                                          <p:attrName>style.visibility</p:attrName>
                                        </p:attrNameLst>
                                      </p:cBhvr>
                                      <p:to>
                                        <p:strVal val="hidden"/>
                                      </p:to>
                                    </p:set>
                                  </p:childTnLst>
                                </p:cTn>
                              </p:par>
                              <p:par>
                                <p:cTn id="597" presetID="2" presetClass="exit" presetSubtype="4" fill="hold" grpId="1" nodeType="withEffect">
                                  <p:stCondLst>
                                    <p:cond delay="0"/>
                                  </p:stCondLst>
                                  <p:childTnLst>
                                    <p:anim calcmode="lin" valueType="num">
                                      <p:cBhvr additive="base">
                                        <p:cTn id="598" dur="500"/>
                                        <p:tgtEl>
                                          <p:spTgt spid="102"/>
                                        </p:tgtEl>
                                        <p:attrNameLst>
                                          <p:attrName>ppt_x</p:attrName>
                                        </p:attrNameLst>
                                      </p:cBhvr>
                                      <p:tavLst>
                                        <p:tav tm="0">
                                          <p:val>
                                            <p:strVal val="ppt_x"/>
                                          </p:val>
                                        </p:tav>
                                        <p:tav tm="100000">
                                          <p:val>
                                            <p:strVal val="ppt_x"/>
                                          </p:val>
                                        </p:tav>
                                      </p:tavLst>
                                    </p:anim>
                                    <p:anim calcmode="lin" valueType="num">
                                      <p:cBhvr additive="base">
                                        <p:cTn id="599" dur="500"/>
                                        <p:tgtEl>
                                          <p:spTgt spid="102"/>
                                        </p:tgtEl>
                                        <p:attrNameLst>
                                          <p:attrName>ppt_y</p:attrName>
                                        </p:attrNameLst>
                                      </p:cBhvr>
                                      <p:tavLst>
                                        <p:tav tm="0">
                                          <p:val>
                                            <p:strVal val="ppt_y"/>
                                          </p:val>
                                        </p:tav>
                                        <p:tav tm="100000">
                                          <p:val>
                                            <p:strVal val="1+ppt_h/2"/>
                                          </p:val>
                                        </p:tav>
                                      </p:tavLst>
                                    </p:anim>
                                    <p:set>
                                      <p:cBhvr>
                                        <p:cTn id="600" dur="1" fill="hold">
                                          <p:stCondLst>
                                            <p:cond delay="499"/>
                                          </p:stCondLst>
                                        </p:cTn>
                                        <p:tgtEl>
                                          <p:spTgt spid="102"/>
                                        </p:tgtEl>
                                        <p:attrNameLst>
                                          <p:attrName>style.visibility</p:attrName>
                                        </p:attrNameLst>
                                      </p:cBhvr>
                                      <p:to>
                                        <p:strVal val="hidden"/>
                                      </p:to>
                                    </p:set>
                                  </p:childTnLst>
                                </p:cTn>
                              </p:par>
                              <p:par>
                                <p:cTn id="601" presetID="2" presetClass="exit" presetSubtype="4" fill="hold" grpId="1" nodeType="withEffect">
                                  <p:stCondLst>
                                    <p:cond delay="0"/>
                                  </p:stCondLst>
                                  <p:childTnLst>
                                    <p:anim calcmode="lin" valueType="num">
                                      <p:cBhvr additive="base">
                                        <p:cTn id="602" dur="500"/>
                                        <p:tgtEl>
                                          <p:spTgt spid="104"/>
                                        </p:tgtEl>
                                        <p:attrNameLst>
                                          <p:attrName>ppt_x</p:attrName>
                                        </p:attrNameLst>
                                      </p:cBhvr>
                                      <p:tavLst>
                                        <p:tav tm="0">
                                          <p:val>
                                            <p:strVal val="ppt_x"/>
                                          </p:val>
                                        </p:tav>
                                        <p:tav tm="100000">
                                          <p:val>
                                            <p:strVal val="ppt_x"/>
                                          </p:val>
                                        </p:tav>
                                      </p:tavLst>
                                    </p:anim>
                                    <p:anim calcmode="lin" valueType="num">
                                      <p:cBhvr additive="base">
                                        <p:cTn id="603" dur="500"/>
                                        <p:tgtEl>
                                          <p:spTgt spid="104"/>
                                        </p:tgtEl>
                                        <p:attrNameLst>
                                          <p:attrName>ppt_y</p:attrName>
                                        </p:attrNameLst>
                                      </p:cBhvr>
                                      <p:tavLst>
                                        <p:tav tm="0">
                                          <p:val>
                                            <p:strVal val="ppt_y"/>
                                          </p:val>
                                        </p:tav>
                                        <p:tav tm="100000">
                                          <p:val>
                                            <p:strVal val="1+ppt_h/2"/>
                                          </p:val>
                                        </p:tav>
                                      </p:tavLst>
                                    </p:anim>
                                    <p:set>
                                      <p:cBhvr>
                                        <p:cTn id="604" dur="1" fill="hold">
                                          <p:stCondLst>
                                            <p:cond delay="499"/>
                                          </p:stCondLst>
                                        </p:cTn>
                                        <p:tgtEl>
                                          <p:spTgt spid="104"/>
                                        </p:tgtEl>
                                        <p:attrNameLst>
                                          <p:attrName>style.visibility</p:attrName>
                                        </p:attrNameLst>
                                      </p:cBhvr>
                                      <p:to>
                                        <p:strVal val="hidden"/>
                                      </p:to>
                                    </p:set>
                                  </p:childTnLst>
                                </p:cTn>
                              </p:par>
                              <p:par>
                                <p:cTn id="605" presetID="2" presetClass="exit" presetSubtype="4" fill="hold" grpId="1" nodeType="withEffect">
                                  <p:stCondLst>
                                    <p:cond delay="0"/>
                                  </p:stCondLst>
                                  <p:childTnLst>
                                    <p:anim calcmode="lin" valueType="num">
                                      <p:cBhvr additive="base">
                                        <p:cTn id="606" dur="500"/>
                                        <p:tgtEl>
                                          <p:spTgt spid="103"/>
                                        </p:tgtEl>
                                        <p:attrNameLst>
                                          <p:attrName>ppt_x</p:attrName>
                                        </p:attrNameLst>
                                      </p:cBhvr>
                                      <p:tavLst>
                                        <p:tav tm="0">
                                          <p:val>
                                            <p:strVal val="ppt_x"/>
                                          </p:val>
                                        </p:tav>
                                        <p:tav tm="100000">
                                          <p:val>
                                            <p:strVal val="ppt_x"/>
                                          </p:val>
                                        </p:tav>
                                      </p:tavLst>
                                    </p:anim>
                                    <p:anim calcmode="lin" valueType="num">
                                      <p:cBhvr additive="base">
                                        <p:cTn id="607" dur="500"/>
                                        <p:tgtEl>
                                          <p:spTgt spid="103"/>
                                        </p:tgtEl>
                                        <p:attrNameLst>
                                          <p:attrName>ppt_y</p:attrName>
                                        </p:attrNameLst>
                                      </p:cBhvr>
                                      <p:tavLst>
                                        <p:tav tm="0">
                                          <p:val>
                                            <p:strVal val="ppt_y"/>
                                          </p:val>
                                        </p:tav>
                                        <p:tav tm="100000">
                                          <p:val>
                                            <p:strVal val="1+ppt_h/2"/>
                                          </p:val>
                                        </p:tav>
                                      </p:tavLst>
                                    </p:anim>
                                    <p:set>
                                      <p:cBhvr>
                                        <p:cTn id="608" dur="1" fill="hold">
                                          <p:stCondLst>
                                            <p:cond delay="499"/>
                                          </p:stCondLst>
                                        </p:cTn>
                                        <p:tgtEl>
                                          <p:spTgt spid="103"/>
                                        </p:tgtEl>
                                        <p:attrNameLst>
                                          <p:attrName>style.visibility</p:attrName>
                                        </p:attrNameLst>
                                      </p:cBhvr>
                                      <p:to>
                                        <p:strVal val="hidden"/>
                                      </p:to>
                                    </p:set>
                                  </p:childTnLst>
                                </p:cTn>
                              </p:par>
                              <p:par>
                                <p:cTn id="609" presetID="2" presetClass="exit" presetSubtype="4" fill="hold" grpId="1" nodeType="withEffect">
                                  <p:stCondLst>
                                    <p:cond delay="0"/>
                                  </p:stCondLst>
                                  <p:childTnLst>
                                    <p:anim calcmode="lin" valueType="num">
                                      <p:cBhvr additive="base">
                                        <p:cTn id="610" dur="500"/>
                                        <p:tgtEl>
                                          <p:spTgt spid="105"/>
                                        </p:tgtEl>
                                        <p:attrNameLst>
                                          <p:attrName>ppt_x</p:attrName>
                                        </p:attrNameLst>
                                      </p:cBhvr>
                                      <p:tavLst>
                                        <p:tav tm="0">
                                          <p:val>
                                            <p:strVal val="ppt_x"/>
                                          </p:val>
                                        </p:tav>
                                        <p:tav tm="100000">
                                          <p:val>
                                            <p:strVal val="ppt_x"/>
                                          </p:val>
                                        </p:tav>
                                      </p:tavLst>
                                    </p:anim>
                                    <p:anim calcmode="lin" valueType="num">
                                      <p:cBhvr additive="base">
                                        <p:cTn id="611" dur="500"/>
                                        <p:tgtEl>
                                          <p:spTgt spid="105"/>
                                        </p:tgtEl>
                                        <p:attrNameLst>
                                          <p:attrName>ppt_y</p:attrName>
                                        </p:attrNameLst>
                                      </p:cBhvr>
                                      <p:tavLst>
                                        <p:tav tm="0">
                                          <p:val>
                                            <p:strVal val="ppt_y"/>
                                          </p:val>
                                        </p:tav>
                                        <p:tav tm="100000">
                                          <p:val>
                                            <p:strVal val="1+ppt_h/2"/>
                                          </p:val>
                                        </p:tav>
                                      </p:tavLst>
                                    </p:anim>
                                    <p:set>
                                      <p:cBhvr>
                                        <p:cTn id="612" dur="1" fill="hold">
                                          <p:stCondLst>
                                            <p:cond delay="499"/>
                                          </p:stCondLst>
                                        </p:cTn>
                                        <p:tgtEl>
                                          <p:spTgt spid="105"/>
                                        </p:tgtEl>
                                        <p:attrNameLst>
                                          <p:attrName>style.visibility</p:attrName>
                                        </p:attrNameLst>
                                      </p:cBhvr>
                                      <p:to>
                                        <p:strVal val="hidden"/>
                                      </p:to>
                                    </p:set>
                                  </p:childTnLst>
                                </p:cTn>
                              </p:par>
                              <p:par>
                                <p:cTn id="613" presetID="2" presetClass="exit" presetSubtype="4" fill="hold" grpId="1" nodeType="withEffect">
                                  <p:stCondLst>
                                    <p:cond delay="0"/>
                                  </p:stCondLst>
                                  <p:childTnLst>
                                    <p:anim calcmode="lin" valueType="num">
                                      <p:cBhvr additive="base">
                                        <p:cTn id="614" dur="500"/>
                                        <p:tgtEl>
                                          <p:spTgt spid="106"/>
                                        </p:tgtEl>
                                        <p:attrNameLst>
                                          <p:attrName>ppt_x</p:attrName>
                                        </p:attrNameLst>
                                      </p:cBhvr>
                                      <p:tavLst>
                                        <p:tav tm="0">
                                          <p:val>
                                            <p:strVal val="ppt_x"/>
                                          </p:val>
                                        </p:tav>
                                        <p:tav tm="100000">
                                          <p:val>
                                            <p:strVal val="ppt_x"/>
                                          </p:val>
                                        </p:tav>
                                      </p:tavLst>
                                    </p:anim>
                                    <p:anim calcmode="lin" valueType="num">
                                      <p:cBhvr additive="base">
                                        <p:cTn id="615" dur="500"/>
                                        <p:tgtEl>
                                          <p:spTgt spid="106"/>
                                        </p:tgtEl>
                                        <p:attrNameLst>
                                          <p:attrName>ppt_y</p:attrName>
                                        </p:attrNameLst>
                                      </p:cBhvr>
                                      <p:tavLst>
                                        <p:tav tm="0">
                                          <p:val>
                                            <p:strVal val="ppt_y"/>
                                          </p:val>
                                        </p:tav>
                                        <p:tav tm="100000">
                                          <p:val>
                                            <p:strVal val="1+ppt_h/2"/>
                                          </p:val>
                                        </p:tav>
                                      </p:tavLst>
                                    </p:anim>
                                    <p:set>
                                      <p:cBhvr>
                                        <p:cTn id="616" dur="1" fill="hold">
                                          <p:stCondLst>
                                            <p:cond delay="499"/>
                                          </p:stCondLst>
                                        </p:cTn>
                                        <p:tgtEl>
                                          <p:spTgt spid="106"/>
                                        </p:tgtEl>
                                        <p:attrNameLst>
                                          <p:attrName>style.visibility</p:attrName>
                                        </p:attrNameLst>
                                      </p:cBhvr>
                                      <p:to>
                                        <p:strVal val="hidden"/>
                                      </p:to>
                                    </p:set>
                                  </p:childTnLst>
                                </p:cTn>
                              </p:par>
                              <p:par>
                                <p:cTn id="617" presetID="42" presetClass="exit" presetSubtype="0" fill="hold" grpId="0" nodeType="withEffect">
                                  <p:stCondLst>
                                    <p:cond delay="0"/>
                                  </p:stCondLst>
                                  <p:childTnLst>
                                    <p:animEffect transition="out" filter="fade">
                                      <p:cBhvr>
                                        <p:cTn id="618" dur="1000"/>
                                        <p:tgtEl>
                                          <p:spTgt spid="11"/>
                                        </p:tgtEl>
                                      </p:cBhvr>
                                    </p:animEffect>
                                    <p:anim calcmode="lin" valueType="num">
                                      <p:cBhvr>
                                        <p:cTn id="619" dur="1000"/>
                                        <p:tgtEl>
                                          <p:spTgt spid="11"/>
                                        </p:tgtEl>
                                        <p:attrNameLst>
                                          <p:attrName>ppt_x</p:attrName>
                                        </p:attrNameLst>
                                      </p:cBhvr>
                                      <p:tavLst>
                                        <p:tav tm="0">
                                          <p:val>
                                            <p:strVal val="ppt_x"/>
                                          </p:val>
                                        </p:tav>
                                        <p:tav tm="100000">
                                          <p:val>
                                            <p:strVal val="ppt_x"/>
                                          </p:val>
                                        </p:tav>
                                      </p:tavLst>
                                    </p:anim>
                                    <p:anim calcmode="lin" valueType="num">
                                      <p:cBhvr>
                                        <p:cTn id="620" dur="1000"/>
                                        <p:tgtEl>
                                          <p:spTgt spid="11"/>
                                        </p:tgtEl>
                                        <p:attrNameLst>
                                          <p:attrName>ppt_y</p:attrName>
                                        </p:attrNameLst>
                                      </p:cBhvr>
                                      <p:tavLst>
                                        <p:tav tm="0">
                                          <p:val>
                                            <p:strVal val="ppt_y"/>
                                          </p:val>
                                        </p:tav>
                                        <p:tav tm="100000">
                                          <p:val>
                                            <p:strVal val="ppt_y+.1"/>
                                          </p:val>
                                        </p:tav>
                                      </p:tavLst>
                                    </p:anim>
                                    <p:set>
                                      <p:cBhvr>
                                        <p:cTn id="621" dur="1" fill="hold">
                                          <p:stCondLst>
                                            <p:cond delay="9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622" restart="whenNotActive" fill="hold" evtFilter="cancelBubble" nodeType="interactiveSeq">
                <p:stCondLst>
                  <p:cond evt="onClick" delay="0">
                    <p:tgtEl>
                      <p:spTgt spid="19"/>
                    </p:tgtEl>
                  </p:cond>
                </p:stCondLst>
                <p:endSync evt="end" delay="0">
                  <p:rtn val="all"/>
                </p:endSync>
                <p:childTnLst>
                  <p:par>
                    <p:cTn id="623" fill="hold">
                      <p:stCondLst>
                        <p:cond delay="0"/>
                      </p:stCondLst>
                      <p:childTnLst>
                        <p:par>
                          <p:cTn id="624" fill="hold">
                            <p:stCondLst>
                              <p:cond delay="0"/>
                            </p:stCondLst>
                            <p:childTnLst>
                              <p:par>
                                <p:cTn id="625" presetID="53" presetClass="entr" presetSubtype="16" fill="hold" grpId="0" nodeType="clickEffect">
                                  <p:stCondLst>
                                    <p:cond delay="0"/>
                                  </p:stCondLst>
                                  <p:childTnLst>
                                    <p:set>
                                      <p:cBhvr>
                                        <p:cTn id="626" dur="1" fill="hold">
                                          <p:stCondLst>
                                            <p:cond delay="0"/>
                                          </p:stCondLst>
                                        </p:cTn>
                                        <p:tgtEl>
                                          <p:spTgt spid="145"/>
                                        </p:tgtEl>
                                        <p:attrNameLst>
                                          <p:attrName>style.visibility</p:attrName>
                                        </p:attrNameLst>
                                      </p:cBhvr>
                                      <p:to>
                                        <p:strVal val="visible"/>
                                      </p:to>
                                    </p:set>
                                    <p:anim calcmode="lin" valueType="num">
                                      <p:cBhvr>
                                        <p:cTn id="627" dur="500" fill="hold"/>
                                        <p:tgtEl>
                                          <p:spTgt spid="145"/>
                                        </p:tgtEl>
                                        <p:attrNameLst>
                                          <p:attrName>ppt_w</p:attrName>
                                        </p:attrNameLst>
                                      </p:cBhvr>
                                      <p:tavLst>
                                        <p:tav tm="0">
                                          <p:val>
                                            <p:fltVal val="0"/>
                                          </p:val>
                                        </p:tav>
                                        <p:tav tm="100000">
                                          <p:val>
                                            <p:strVal val="#ppt_w"/>
                                          </p:val>
                                        </p:tav>
                                      </p:tavLst>
                                    </p:anim>
                                    <p:anim calcmode="lin" valueType="num">
                                      <p:cBhvr>
                                        <p:cTn id="628" dur="500" fill="hold"/>
                                        <p:tgtEl>
                                          <p:spTgt spid="145"/>
                                        </p:tgtEl>
                                        <p:attrNameLst>
                                          <p:attrName>ppt_h</p:attrName>
                                        </p:attrNameLst>
                                      </p:cBhvr>
                                      <p:tavLst>
                                        <p:tav tm="0">
                                          <p:val>
                                            <p:fltVal val="0"/>
                                          </p:val>
                                        </p:tav>
                                        <p:tav tm="100000">
                                          <p:val>
                                            <p:strVal val="#ppt_h"/>
                                          </p:val>
                                        </p:tav>
                                      </p:tavLst>
                                    </p:anim>
                                    <p:animEffect transition="in" filter="fade">
                                      <p:cBhvr>
                                        <p:cTn id="629" dur="500"/>
                                        <p:tgtEl>
                                          <p:spTgt spid="145"/>
                                        </p:tgtEl>
                                      </p:cBhvr>
                                    </p:animEffect>
                                  </p:childTnLst>
                                </p:cTn>
                              </p:par>
                              <p:par>
                                <p:cTn id="630" presetID="19" presetClass="emph" presetSubtype="0" fill="hold" grpId="0" nodeType="withEffect">
                                  <p:stCondLst>
                                    <p:cond delay="0"/>
                                  </p:stCondLst>
                                  <p:childTnLst>
                                    <p:animClr clrSpc="rgb" dir="cw">
                                      <p:cBhvr override="childStyle">
                                        <p:cTn id="631" dur="500" fill="hold"/>
                                        <p:tgtEl>
                                          <p:spTgt spid="117"/>
                                        </p:tgtEl>
                                        <p:attrNameLst>
                                          <p:attrName>style.color</p:attrName>
                                        </p:attrNameLst>
                                      </p:cBhvr>
                                      <p:to>
                                        <a:schemeClr val="accent2"/>
                                      </p:to>
                                    </p:animClr>
                                    <p:animClr clrSpc="rgb" dir="cw">
                                      <p:cBhvr>
                                        <p:cTn id="632" dur="500" fill="hold"/>
                                        <p:tgtEl>
                                          <p:spTgt spid="117"/>
                                        </p:tgtEl>
                                        <p:attrNameLst>
                                          <p:attrName>fillcolor</p:attrName>
                                        </p:attrNameLst>
                                      </p:cBhvr>
                                      <p:to>
                                        <a:schemeClr val="accent2"/>
                                      </p:to>
                                    </p:animClr>
                                    <p:set>
                                      <p:cBhvr>
                                        <p:cTn id="633" dur="500" fill="hold"/>
                                        <p:tgtEl>
                                          <p:spTgt spid="117"/>
                                        </p:tgtEl>
                                        <p:attrNameLst>
                                          <p:attrName>fill.type</p:attrName>
                                        </p:attrNameLst>
                                      </p:cBhvr>
                                      <p:to>
                                        <p:strVal val="solid"/>
                                      </p:to>
                                    </p:set>
                                    <p:set>
                                      <p:cBhvr>
                                        <p:cTn id="634" dur="500" fill="hold"/>
                                        <p:tgtEl>
                                          <p:spTgt spid="117"/>
                                        </p:tgtEl>
                                        <p:attrNameLst>
                                          <p:attrName>fill.on</p:attrName>
                                        </p:attrNameLst>
                                      </p:cBhvr>
                                      <p:to>
                                        <p:strVal val="true"/>
                                      </p:to>
                                    </p:set>
                                  </p:childTnLst>
                                </p:cTn>
                              </p:par>
                              <p:par>
                                <p:cTn id="635" presetID="19" presetClass="emph" presetSubtype="0" fill="hold" grpId="0" nodeType="withEffect">
                                  <p:stCondLst>
                                    <p:cond delay="0"/>
                                  </p:stCondLst>
                                  <p:childTnLst>
                                    <p:animClr clrSpc="rgb" dir="cw">
                                      <p:cBhvr override="childStyle">
                                        <p:cTn id="636" dur="500" fill="hold"/>
                                        <p:tgtEl>
                                          <p:spTgt spid="119"/>
                                        </p:tgtEl>
                                        <p:attrNameLst>
                                          <p:attrName>style.color</p:attrName>
                                        </p:attrNameLst>
                                      </p:cBhvr>
                                      <p:to>
                                        <a:schemeClr val="accent2"/>
                                      </p:to>
                                    </p:animClr>
                                    <p:animClr clrSpc="rgb" dir="cw">
                                      <p:cBhvr>
                                        <p:cTn id="637" dur="500" fill="hold"/>
                                        <p:tgtEl>
                                          <p:spTgt spid="119"/>
                                        </p:tgtEl>
                                        <p:attrNameLst>
                                          <p:attrName>fillcolor</p:attrName>
                                        </p:attrNameLst>
                                      </p:cBhvr>
                                      <p:to>
                                        <a:schemeClr val="accent2"/>
                                      </p:to>
                                    </p:animClr>
                                    <p:set>
                                      <p:cBhvr>
                                        <p:cTn id="638" dur="500" fill="hold"/>
                                        <p:tgtEl>
                                          <p:spTgt spid="119"/>
                                        </p:tgtEl>
                                        <p:attrNameLst>
                                          <p:attrName>fill.type</p:attrName>
                                        </p:attrNameLst>
                                      </p:cBhvr>
                                      <p:to>
                                        <p:strVal val="solid"/>
                                      </p:to>
                                    </p:set>
                                    <p:set>
                                      <p:cBhvr>
                                        <p:cTn id="639" dur="500" fill="hold"/>
                                        <p:tgtEl>
                                          <p:spTgt spid="119"/>
                                        </p:tgtEl>
                                        <p:attrNameLst>
                                          <p:attrName>fill.on</p:attrName>
                                        </p:attrNameLst>
                                      </p:cBhvr>
                                      <p:to>
                                        <p:strVal val="true"/>
                                      </p:to>
                                    </p:set>
                                  </p:childTnLst>
                                </p:cTn>
                              </p:par>
                              <p:par>
                                <p:cTn id="640" presetID="19" presetClass="emph" presetSubtype="0" fill="hold" grpId="0" nodeType="withEffect">
                                  <p:stCondLst>
                                    <p:cond delay="0"/>
                                  </p:stCondLst>
                                  <p:childTnLst>
                                    <p:animClr clrSpc="rgb" dir="cw">
                                      <p:cBhvr override="childStyle">
                                        <p:cTn id="641" dur="500" fill="hold"/>
                                        <p:tgtEl>
                                          <p:spTgt spid="120"/>
                                        </p:tgtEl>
                                        <p:attrNameLst>
                                          <p:attrName>style.color</p:attrName>
                                        </p:attrNameLst>
                                      </p:cBhvr>
                                      <p:to>
                                        <a:schemeClr val="accent2"/>
                                      </p:to>
                                    </p:animClr>
                                    <p:animClr clrSpc="rgb" dir="cw">
                                      <p:cBhvr>
                                        <p:cTn id="642" dur="500" fill="hold"/>
                                        <p:tgtEl>
                                          <p:spTgt spid="120"/>
                                        </p:tgtEl>
                                        <p:attrNameLst>
                                          <p:attrName>fillcolor</p:attrName>
                                        </p:attrNameLst>
                                      </p:cBhvr>
                                      <p:to>
                                        <a:schemeClr val="accent2"/>
                                      </p:to>
                                    </p:animClr>
                                    <p:set>
                                      <p:cBhvr>
                                        <p:cTn id="643" dur="500" fill="hold"/>
                                        <p:tgtEl>
                                          <p:spTgt spid="120"/>
                                        </p:tgtEl>
                                        <p:attrNameLst>
                                          <p:attrName>fill.type</p:attrName>
                                        </p:attrNameLst>
                                      </p:cBhvr>
                                      <p:to>
                                        <p:strVal val="solid"/>
                                      </p:to>
                                    </p:set>
                                    <p:set>
                                      <p:cBhvr>
                                        <p:cTn id="644" dur="500" fill="hold"/>
                                        <p:tgtEl>
                                          <p:spTgt spid="120"/>
                                        </p:tgtEl>
                                        <p:attrNameLst>
                                          <p:attrName>fill.on</p:attrName>
                                        </p:attrNameLst>
                                      </p:cBhvr>
                                      <p:to>
                                        <p:strVal val="true"/>
                                      </p:to>
                                    </p:set>
                                  </p:childTnLst>
                                </p:cTn>
                              </p:par>
                              <p:par>
                                <p:cTn id="645" presetID="19" presetClass="emph" presetSubtype="0" fill="hold" grpId="0" nodeType="withEffect">
                                  <p:stCondLst>
                                    <p:cond delay="0"/>
                                  </p:stCondLst>
                                  <p:childTnLst>
                                    <p:animClr clrSpc="rgb" dir="cw">
                                      <p:cBhvr override="childStyle">
                                        <p:cTn id="646" dur="500" fill="hold"/>
                                        <p:tgtEl>
                                          <p:spTgt spid="121"/>
                                        </p:tgtEl>
                                        <p:attrNameLst>
                                          <p:attrName>style.color</p:attrName>
                                        </p:attrNameLst>
                                      </p:cBhvr>
                                      <p:to>
                                        <a:schemeClr val="accent2"/>
                                      </p:to>
                                    </p:animClr>
                                    <p:animClr clrSpc="rgb" dir="cw">
                                      <p:cBhvr>
                                        <p:cTn id="647" dur="500" fill="hold"/>
                                        <p:tgtEl>
                                          <p:spTgt spid="121"/>
                                        </p:tgtEl>
                                        <p:attrNameLst>
                                          <p:attrName>fillcolor</p:attrName>
                                        </p:attrNameLst>
                                      </p:cBhvr>
                                      <p:to>
                                        <a:schemeClr val="accent2"/>
                                      </p:to>
                                    </p:animClr>
                                    <p:set>
                                      <p:cBhvr>
                                        <p:cTn id="648" dur="500" fill="hold"/>
                                        <p:tgtEl>
                                          <p:spTgt spid="121"/>
                                        </p:tgtEl>
                                        <p:attrNameLst>
                                          <p:attrName>fill.type</p:attrName>
                                        </p:attrNameLst>
                                      </p:cBhvr>
                                      <p:to>
                                        <p:strVal val="solid"/>
                                      </p:to>
                                    </p:set>
                                    <p:set>
                                      <p:cBhvr>
                                        <p:cTn id="649" dur="500" fill="hold"/>
                                        <p:tgtEl>
                                          <p:spTgt spid="121"/>
                                        </p:tgtEl>
                                        <p:attrNameLst>
                                          <p:attrName>fill.on</p:attrName>
                                        </p:attrNameLst>
                                      </p:cBhvr>
                                      <p:to>
                                        <p:strVal val="true"/>
                                      </p:to>
                                    </p:set>
                                  </p:childTnLst>
                                </p:cTn>
                              </p:par>
                              <p:par>
                                <p:cTn id="650" presetID="19" presetClass="emph" presetSubtype="0" fill="hold" grpId="0" nodeType="withEffect">
                                  <p:stCondLst>
                                    <p:cond delay="0"/>
                                  </p:stCondLst>
                                  <p:childTnLst>
                                    <p:animClr clrSpc="rgb" dir="cw">
                                      <p:cBhvr override="childStyle">
                                        <p:cTn id="651" dur="500" fill="hold"/>
                                        <p:tgtEl>
                                          <p:spTgt spid="122"/>
                                        </p:tgtEl>
                                        <p:attrNameLst>
                                          <p:attrName>style.color</p:attrName>
                                        </p:attrNameLst>
                                      </p:cBhvr>
                                      <p:to>
                                        <a:schemeClr val="accent2"/>
                                      </p:to>
                                    </p:animClr>
                                    <p:animClr clrSpc="rgb" dir="cw">
                                      <p:cBhvr>
                                        <p:cTn id="652" dur="500" fill="hold"/>
                                        <p:tgtEl>
                                          <p:spTgt spid="122"/>
                                        </p:tgtEl>
                                        <p:attrNameLst>
                                          <p:attrName>fillcolor</p:attrName>
                                        </p:attrNameLst>
                                      </p:cBhvr>
                                      <p:to>
                                        <a:schemeClr val="accent2"/>
                                      </p:to>
                                    </p:animClr>
                                    <p:set>
                                      <p:cBhvr>
                                        <p:cTn id="653" dur="500" fill="hold"/>
                                        <p:tgtEl>
                                          <p:spTgt spid="122"/>
                                        </p:tgtEl>
                                        <p:attrNameLst>
                                          <p:attrName>fill.type</p:attrName>
                                        </p:attrNameLst>
                                      </p:cBhvr>
                                      <p:to>
                                        <p:strVal val="solid"/>
                                      </p:to>
                                    </p:set>
                                    <p:set>
                                      <p:cBhvr>
                                        <p:cTn id="654" dur="500" fill="hold"/>
                                        <p:tgtEl>
                                          <p:spTgt spid="122"/>
                                        </p:tgtEl>
                                        <p:attrNameLst>
                                          <p:attrName>fill.on</p:attrName>
                                        </p:attrNameLst>
                                      </p:cBhvr>
                                      <p:to>
                                        <p:strVal val="true"/>
                                      </p:to>
                                    </p:set>
                                  </p:childTnLst>
                                </p:cTn>
                              </p:par>
                              <p:par>
                                <p:cTn id="655" presetID="19" presetClass="emph" presetSubtype="0" fill="hold" grpId="0" nodeType="withEffect">
                                  <p:stCondLst>
                                    <p:cond delay="0"/>
                                  </p:stCondLst>
                                  <p:childTnLst>
                                    <p:animClr clrSpc="rgb" dir="cw">
                                      <p:cBhvr override="childStyle">
                                        <p:cTn id="656" dur="500" fill="hold"/>
                                        <p:tgtEl>
                                          <p:spTgt spid="123"/>
                                        </p:tgtEl>
                                        <p:attrNameLst>
                                          <p:attrName>style.color</p:attrName>
                                        </p:attrNameLst>
                                      </p:cBhvr>
                                      <p:to>
                                        <a:schemeClr val="accent2"/>
                                      </p:to>
                                    </p:animClr>
                                    <p:animClr clrSpc="rgb" dir="cw">
                                      <p:cBhvr>
                                        <p:cTn id="657" dur="500" fill="hold"/>
                                        <p:tgtEl>
                                          <p:spTgt spid="123"/>
                                        </p:tgtEl>
                                        <p:attrNameLst>
                                          <p:attrName>fillcolor</p:attrName>
                                        </p:attrNameLst>
                                      </p:cBhvr>
                                      <p:to>
                                        <a:schemeClr val="accent2"/>
                                      </p:to>
                                    </p:animClr>
                                    <p:set>
                                      <p:cBhvr>
                                        <p:cTn id="658" dur="500" fill="hold"/>
                                        <p:tgtEl>
                                          <p:spTgt spid="123"/>
                                        </p:tgtEl>
                                        <p:attrNameLst>
                                          <p:attrName>fill.type</p:attrName>
                                        </p:attrNameLst>
                                      </p:cBhvr>
                                      <p:to>
                                        <p:strVal val="solid"/>
                                      </p:to>
                                    </p:set>
                                    <p:set>
                                      <p:cBhvr>
                                        <p:cTn id="659" dur="500" fill="hold"/>
                                        <p:tgtEl>
                                          <p:spTgt spid="123"/>
                                        </p:tgtEl>
                                        <p:attrNameLst>
                                          <p:attrName>fill.on</p:attrName>
                                        </p:attrNameLst>
                                      </p:cBhvr>
                                      <p:to>
                                        <p:strVal val="true"/>
                                      </p:to>
                                    </p:set>
                                  </p:childTnLst>
                                </p:cTn>
                              </p:par>
                              <p:par>
                                <p:cTn id="660" presetID="19" presetClass="emph" presetSubtype="0" fill="hold" grpId="0" nodeType="withEffect">
                                  <p:stCondLst>
                                    <p:cond delay="0"/>
                                  </p:stCondLst>
                                  <p:childTnLst>
                                    <p:animClr clrSpc="rgb" dir="cw">
                                      <p:cBhvr override="childStyle">
                                        <p:cTn id="661" dur="500" fill="hold"/>
                                        <p:tgtEl>
                                          <p:spTgt spid="125"/>
                                        </p:tgtEl>
                                        <p:attrNameLst>
                                          <p:attrName>style.color</p:attrName>
                                        </p:attrNameLst>
                                      </p:cBhvr>
                                      <p:to>
                                        <a:schemeClr val="accent2"/>
                                      </p:to>
                                    </p:animClr>
                                    <p:animClr clrSpc="rgb" dir="cw">
                                      <p:cBhvr>
                                        <p:cTn id="662" dur="500" fill="hold"/>
                                        <p:tgtEl>
                                          <p:spTgt spid="125"/>
                                        </p:tgtEl>
                                        <p:attrNameLst>
                                          <p:attrName>fillcolor</p:attrName>
                                        </p:attrNameLst>
                                      </p:cBhvr>
                                      <p:to>
                                        <a:schemeClr val="accent2"/>
                                      </p:to>
                                    </p:animClr>
                                    <p:set>
                                      <p:cBhvr>
                                        <p:cTn id="663" dur="500" fill="hold"/>
                                        <p:tgtEl>
                                          <p:spTgt spid="125"/>
                                        </p:tgtEl>
                                        <p:attrNameLst>
                                          <p:attrName>fill.type</p:attrName>
                                        </p:attrNameLst>
                                      </p:cBhvr>
                                      <p:to>
                                        <p:strVal val="solid"/>
                                      </p:to>
                                    </p:set>
                                    <p:set>
                                      <p:cBhvr>
                                        <p:cTn id="664" dur="500" fill="hold"/>
                                        <p:tgtEl>
                                          <p:spTgt spid="125"/>
                                        </p:tgtEl>
                                        <p:attrNameLst>
                                          <p:attrName>fill.on</p:attrName>
                                        </p:attrNameLst>
                                      </p:cBhvr>
                                      <p:to>
                                        <p:strVal val="true"/>
                                      </p:to>
                                    </p:set>
                                  </p:childTnLst>
                                </p:cTn>
                              </p:par>
                              <p:par>
                                <p:cTn id="665" presetID="19" presetClass="emph" presetSubtype="0" fill="hold" grpId="0" nodeType="withEffect">
                                  <p:stCondLst>
                                    <p:cond delay="0"/>
                                  </p:stCondLst>
                                  <p:childTnLst>
                                    <p:animClr clrSpc="rgb" dir="cw">
                                      <p:cBhvr override="childStyle">
                                        <p:cTn id="666" dur="500" fill="hold"/>
                                        <p:tgtEl>
                                          <p:spTgt spid="124"/>
                                        </p:tgtEl>
                                        <p:attrNameLst>
                                          <p:attrName>style.color</p:attrName>
                                        </p:attrNameLst>
                                      </p:cBhvr>
                                      <p:to>
                                        <a:schemeClr val="accent2"/>
                                      </p:to>
                                    </p:animClr>
                                    <p:animClr clrSpc="rgb" dir="cw">
                                      <p:cBhvr>
                                        <p:cTn id="667" dur="500" fill="hold"/>
                                        <p:tgtEl>
                                          <p:spTgt spid="124"/>
                                        </p:tgtEl>
                                        <p:attrNameLst>
                                          <p:attrName>fillcolor</p:attrName>
                                        </p:attrNameLst>
                                      </p:cBhvr>
                                      <p:to>
                                        <a:schemeClr val="accent2"/>
                                      </p:to>
                                    </p:animClr>
                                    <p:set>
                                      <p:cBhvr>
                                        <p:cTn id="668" dur="500" fill="hold"/>
                                        <p:tgtEl>
                                          <p:spTgt spid="124"/>
                                        </p:tgtEl>
                                        <p:attrNameLst>
                                          <p:attrName>fill.type</p:attrName>
                                        </p:attrNameLst>
                                      </p:cBhvr>
                                      <p:to>
                                        <p:strVal val="solid"/>
                                      </p:to>
                                    </p:set>
                                    <p:set>
                                      <p:cBhvr>
                                        <p:cTn id="669" dur="500" fill="hold"/>
                                        <p:tgtEl>
                                          <p:spTgt spid="124"/>
                                        </p:tgtEl>
                                        <p:attrNameLst>
                                          <p:attrName>fill.on</p:attrName>
                                        </p:attrNameLst>
                                      </p:cBhvr>
                                      <p:to>
                                        <p:strVal val="true"/>
                                      </p:to>
                                    </p:set>
                                  </p:childTnLst>
                                </p:cTn>
                              </p:par>
                            </p:childTnLst>
                          </p:cTn>
                        </p:par>
                      </p:childTnLst>
                    </p:cTn>
                  </p:par>
                  <p:par>
                    <p:cTn id="670" fill="hold">
                      <p:stCondLst>
                        <p:cond delay="indefinite"/>
                      </p:stCondLst>
                      <p:childTnLst>
                        <p:par>
                          <p:cTn id="671" fill="hold">
                            <p:stCondLst>
                              <p:cond delay="0"/>
                            </p:stCondLst>
                            <p:childTnLst>
                              <p:par>
                                <p:cTn id="672" presetID="22" presetClass="exit" presetSubtype="4" fill="hold" grpId="1" nodeType="clickEffect">
                                  <p:stCondLst>
                                    <p:cond delay="0"/>
                                  </p:stCondLst>
                                  <p:childTnLst>
                                    <p:animEffect transition="out" filter="wipe(down)">
                                      <p:cBhvr>
                                        <p:cTn id="673" dur="500"/>
                                        <p:tgtEl>
                                          <p:spTgt spid="117"/>
                                        </p:tgtEl>
                                      </p:cBhvr>
                                    </p:animEffect>
                                    <p:set>
                                      <p:cBhvr>
                                        <p:cTn id="674" dur="1" fill="hold">
                                          <p:stCondLst>
                                            <p:cond delay="499"/>
                                          </p:stCondLst>
                                        </p:cTn>
                                        <p:tgtEl>
                                          <p:spTgt spid="117"/>
                                        </p:tgtEl>
                                        <p:attrNameLst>
                                          <p:attrName>style.visibility</p:attrName>
                                        </p:attrNameLst>
                                      </p:cBhvr>
                                      <p:to>
                                        <p:strVal val="hidden"/>
                                      </p:to>
                                    </p:set>
                                  </p:childTnLst>
                                </p:cTn>
                              </p:par>
                              <p:par>
                                <p:cTn id="675" presetID="22" presetClass="exit" presetSubtype="4" fill="hold" grpId="1" nodeType="withEffect">
                                  <p:stCondLst>
                                    <p:cond delay="0"/>
                                  </p:stCondLst>
                                  <p:childTnLst>
                                    <p:animEffect transition="out" filter="wipe(down)">
                                      <p:cBhvr>
                                        <p:cTn id="676" dur="500"/>
                                        <p:tgtEl>
                                          <p:spTgt spid="119"/>
                                        </p:tgtEl>
                                      </p:cBhvr>
                                    </p:animEffect>
                                    <p:set>
                                      <p:cBhvr>
                                        <p:cTn id="677" dur="1" fill="hold">
                                          <p:stCondLst>
                                            <p:cond delay="499"/>
                                          </p:stCondLst>
                                        </p:cTn>
                                        <p:tgtEl>
                                          <p:spTgt spid="119"/>
                                        </p:tgtEl>
                                        <p:attrNameLst>
                                          <p:attrName>style.visibility</p:attrName>
                                        </p:attrNameLst>
                                      </p:cBhvr>
                                      <p:to>
                                        <p:strVal val="hidden"/>
                                      </p:to>
                                    </p:set>
                                  </p:childTnLst>
                                </p:cTn>
                              </p:par>
                              <p:par>
                                <p:cTn id="678" presetID="22" presetClass="exit" presetSubtype="4" fill="hold" grpId="1" nodeType="withEffect">
                                  <p:stCondLst>
                                    <p:cond delay="0"/>
                                  </p:stCondLst>
                                  <p:childTnLst>
                                    <p:animEffect transition="out" filter="wipe(down)">
                                      <p:cBhvr>
                                        <p:cTn id="679" dur="500"/>
                                        <p:tgtEl>
                                          <p:spTgt spid="120"/>
                                        </p:tgtEl>
                                      </p:cBhvr>
                                    </p:animEffect>
                                    <p:set>
                                      <p:cBhvr>
                                        <p:cTn id="680" dur="1" fill="hold">
                                          <p:stCondLst>
                                            <p:cond delay="499"/>
                                          </p:stCondLst>
                                        </p:cTn>
                                        <p:tgtEl>
                                          <p:spTgt spid="120"/>
                                        </p:tgtEl>
                                        <p:attrNameLst>
                                          <p:attrName>style.visibility</p:attrName>
                                        </p:attrNameLst>
                                      </p:cBhvr>
                                      <p:to>
                                        <p:strVal val="hidden"/>
                                      </p:to>
                                    </p:set>
                                  </p:childTnLst>
                                </p:cTn>
                              </p:par>
                              <p:par>
                                <p:cTn id="681" presetID="22" presetClass="exit" presetSubtype="4" fill="hold" grpId="1" nodeType="withEffect">
                                  <p:stCondLst>
                                    <p:cond delay="0"/>
                                  </p:stCondLst>
                                  <p:childTnLst>
                                    <p:animEffect transition="out" filter="wipe(down)">
                                      <p:cBhvr>
                                        <p:cTn id="682" dur="500"/>
                                        <p:tgtEl>
                                          <p:spTgt spid="121"/>
                                        </p:tgtEl>
                                      </p:cBhvr>
                                    </p:animEffect>
                                    <p:set>
                                      <p:cBhvr>
                                        <p:cTn id="683" dur="1" fill="hold">
                                          <p:stCondLst>
                                            <p:cond delay="499"/>
                                          </p:stCondLst>
                                        </p:cTn>
                                        <p:tgtEl>
                                          <p:spTgt spid="121"/>
                                        </p:tgtEl>
                                        <p:attrNameLst>
                                          <p:attrName>style.visibility</p:attrName>
                                        </p:attrNameLst>
                                      </p:cBhvr>
                                      <p:to>
                                        <p:strVal val="hidden"/>
                                      </p:to>
                                    </p:set>
                                  </p:childTnLst>
                                </p:cTn>
                              </p:par>
                              <p:par>
                                <p:cTn id="684" presetID="22" presetClass="exit" presetSubtype="4" fill="hold" grpId="1" nodeType="withEffect">
                                  <p:stCondLst>
                                    <p:cond delay="0"/>
                                  </p:stCondLst>
                                  <p:childTnLst>
                                    <p:animEffect transition="out" filter="wipe(down)">
                                      <p:cBhvr>
                                        <p:cTn id="685" dur="500"/>
                                        <p:tgtEl>
                                          <p:spTgt spid="122"/>
                                        </p:tgtEl>
                                      </p:cBhvr>
                                    </p:animEffect>
                                    <p:set>
                                      <p:cBhvr>
                                        <p:cTn id="686" dur="1" fill="hold">
                                          <p:stCondLst>
                                            <p:cond delay="499"/>
                                          </p:stCondLst>
                                        </p:cTn>
                                        <p:tgtEl>
                                          <p:spTgt spid="122"/>
                                        </p:tgtEl>
                                        <p:attrNameLst>
                                          <p:attrName>style.visibility</p:attrName>
                                        </p:attrNameLst>
                                      </p:cBhvr>
                                      <p:to>
                                        <p:strVal val="hidden"/>
                                      </p:to>
                                    </p:set>
                                  </p:childTnLst>
                                </p:cTn>
                              </p:par>
                              <p:par>
                                <p:cTn id="687" presetID="22" presetClass="exit" presetSubtype="4" fill="hold" grpId="1" nodeType="withEffect">
                                  <p:stCondLst>
                                    <p:cond delay="0"/>
                                  </p:stCondLst>
                                  <p:childTnLst>
                                    <p:animEffect transition="out" filter="wipe(down)">
                                      <p:cBhvr>
                                        <p:cTn id="688" dur="500"/>
                                        <p:tgtEl>
                                          <p:spTgt spid="123"/>
                                        </p:tgtEl>
                                      </p:cBhvr>
                                    </p:animEffect>
                                    <p:set>
                                      <p:cBhvr>
                                        <p:cTn id="689" dur="1" fill="hold">
                                          <p:stCondLst>
                                            <p:cond delay="499"/>
                                          </p:stCondLst>
                                        </p:cTn>
                                        <p:tgtEl>
                                          <p:spTgt spid="123"/>
                                        </p:tgtEl>
                                        <p:attrNameLst>
                                          <p:attrName>style.visibility</p:attrName>
                                        </p:attrNameLst>
                                      </p:cBhvr>
                                      <p:to>
                                        <p:strVal val="hidden"/>
                                      </p:to>
                                    </p:set>
                                  </p:childTnLst>
                                </p:cTn>
                              </p:par>
                              <p:par>
                                <p:cTn id="690" presetID="22" presetClass="exit" presetSubtype="4" fill="hold" grpId="1" nodeType="withEffect">
                                  <p:stCondLst>
                                    <p:cond delay="0"/>
                                  </p:stCondLst>
                                  <p:childTnLst>
                                    <p:animEffect transition="out" filter="wipe(down)">
                                      <p:cBhvr>
                                        <p:cTn id="691" dur="500"/>
                                        <p:tgtEl>
                                          <p:spTgt spid="125"/>
                                        </p:tgtEl>
                                      </p:cBhvr>
                                    </p:animEffect>
                                    <p:set>
                                      <p:cBhvr>
                                        <p:cTn id="692" dur="1" fill="hold">
                                          <p:stCondLst>
                                            <p:cond delay="499"/>
                                          </p:stCondLst>
                                        </p:cTn>
                                        <p:tgtEl>
                                          <p:spTgt spid="125"/>
                                        </p:tgtEl>
                                        <p:attrNameLst>
                                          <p:attrName>style.visibility</p:attrName>
                                        </p:attrNameLst>
                                      </p:cBhvr>
                                      <p:to>
                                        <p:strVal val="hidden"/>
                                      </p:to>
                                    </p:set>
                                  </p:childTnLst>
                                </p:cTn>
                              </p:par>
                              <p:par>
                                <p:cTn id="693" presetID="22" presetClass="exit" presetSubtype="4" fill="hold" grpId="1" nodeType="withEffect">
                                  <p:stCondLst>
                                    <p:cond delay="0"/>
                                  </p:stCondLst>
                                  <p:childTnLst>
                                    <p:animEffect transition="out" filter="wipe(down)">
                                      <p:cBhvr>
                                        <p:cTn id="694" dur="500"/>
                                        <p:tgtEl>
                                          <p:spTgt spid="124"/>
                                        </p:tgtEl>
                                      </p:cBhvr>
                                    </p:animEffect>
                                    <p:set>
                                      <p:cBhvr>
                                        <p:cTn id="695" dur="1" fill="hold">
                                          <p:stCondLst>
                                            <p:cond delay="499"/>
                                          </p:stCondLst>
                                        </p:cTn>
                                        <p:tgtEl>
                                          <p:spTgt spid="124"/>
                                        </p:tgtEl>
                                        <p:attrNameLst>
                                          <p:attrName>style.visibility</p:attrName>
                                        </p:attrNameLst>
                                      </p:cBhvr>
                                      <p:to>
                                        <p:strVal val="hidden"/>
                                      </p:to>
                                    </p:set>
                                  </p:childTnLst>
                                </p:cTn>
                              </p:par>
                              <p:par>
                                <p:cTn id="696" presetID="2" presetClass="exit" presetSubtype="4" fill="hold" grpId="1" nodeType="withEffect">
                                  <p:stCondLst>
                                    <p:cond delay="0"/>
                                  </p:stCondLst>
                                  <p:childTnLst>
                                    <p:anim calcmode="lin" valueType="num">
                                      <p:cBhvr additive="base">
                                        <p:cTn id="697" dur="500"/>
                                        <p:tgtEl>
                                          <p:spTgt spid="145"/>
                                        </p:tgtEl>
                                        <p:attrNameLst>
                                          <p:attrName>ppt_x</p:attrName>
                                        </p:attrNameLst>
                                      </p:cBhvr>
                                      <p:tavLst>
                                        <p:tav tm="0">
                                          <p:val>
                                            <p:strVal val="ppt_x"/>
                                          </p:val>
                                        </p:tav>
                                        <p:tav tm="100000">
                                          <p:val>
                                            <p:strVal val="ppt_x"/>
                                          </p:val>
                                        </p:tav>
                                      </p:tavLst>
                                    </p:anim>
                                    <p:anim calcmode="lin" valueType="num">
                                      <p:cBhvr additive="base">
                                        <p:cTn id="698" dur="500"/>
                                        <p:tgtEl>
                                          <p:spTgt spid="145"/>
                                        </p:tgtEl>
                                        <p:attrNameLst>
                                          <p:attrName>ppt_y</p:attrName>
                                        </p:attrNameLst>
                                      </p:cBhvr>
                                      <p:tavLst>
                                        <p:tav tm="0">
                                          <p:val>
                                            <p:strVal val="ppt_y"/>
                                          </p:val>
                                        </p:tav>
                                        <p:tav tm="100000">
                                          <p:val>
                                            <p:strVal val="1+ppt_h/2"/>
                                          </p:val>
                                        </p:tav>
                                      </p:tavLst>
                                    </p:anim>
                                    <p:set>
                                      <p:cBhvr>
                                        <p:cTn id="699" dur="1" fill="hold">
                                          <p:stCondLst>
                                            <p:cond delay="499"/>
                                          </p:stCondLst>
                                        </p:cTn>
                                        <p:tgtEl>
                                          <p:spTgt spid="145"/>
                                        </p:tgtEl>
                                        <p:attrNameLst>
                                          <p:attrName>style.visibility</p:attrName>
                                        </p:attrNameLst>
                                      </p:cBhvr>
                                      <p:to>
                                        <p:strVal val="hidden"/>
                                      </p:to>
                                    </p:set>
                                  </p:childTnLst>
                                </p:cTn>
                              </p:par>
                              <p:par>
                                <p:cTn id="700" presetID="2" presetClass="exit" presetSubtype="4" fill="hold" grpId="0" nodeType="withEffect">
                                  <p:stCondLst>
                                    <p:cond delay="0"/>
                                  </p:stCondLst>
                                  <p:childTnLst>
                                    <p:anim calcmode="lin" valueType="num">
                                      <p:cBhvr additive="base">
                                        <p:cTn id="701" dur="500"/>
                                        <p:tgtEl>
                                          <p:spTgt spid="19"/>
                                        </p:tgtEl>
                                        <p:attrNameLst>
                                          <p:attrName>ppt_x</p:attrName>
                                        </p:attrNameLst>
                                      </p:cBhvr>
                                      <p:tavLst>
                                        <p:tav tm="0">
                                          <p:val>
                                            <p:strVal val="ppt_x"/>
                                          </p:val>
                                        </p:tav>
                                        <p:tav tm="100000">
                                          <p:val>
                                            <p:strVal val="ppt_x"/>
                                          </p:val>
                                        </p:tav>
                                      </p:tavLst>
                                    </p:anim>
                                    <p:anim calcmode="lin" valueType="num">
                                      <p:cBhvr additive="base">
                                        <p:cTn id="702" dur="500"/>
                                        <p:tgtEl>
                                          <p:spTgt spid="19"/>
                                        </p:tgtEl>
                                        <p:attrNameLst>
                                          <p:attrName>ppt_y</p:attrName>
                                        </p:attrNameLst>
                                      </p:cBhvr>
                                      <p:tavLst>
                                        <p:tav tm="0">
                                          <p:val>
                                            <p:strVal val="ppt_y"/>
                                          </p:val>
                                        </p:tav>
                                        <p:tav tm="100000">
                                          <p:val>
                                            <p:strVal val="1+ppt_h/2"/>
                                          </p:val>
                                        </p:tav>
                                      </p:tavLst>
                                    </p:anim>
                                    <p:set>
                                      <p:cBhvr>
                                        <p:cTn id="703"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704" restart="whenNotActive" fill="hold" evtFilter="cancelBubble" nodeType="interactiveSeq">
                <p:stCondLst>
                  <p:cond evt="onClick" delay="0">
                    <p:tgtEl>
                      <p:spTgt spid="7"/>
                    </p:tgtEl>
                  </p:cond>
                </p:stCondLst>
                <p:endSync evt="end" delay="0">
                  <p:rtn val="all"/>
                </p:endSync>
                <p:childTnLst>
                  <p:par>
                    <p:cTn id="705" fill="hold">
                      <p:stCondLst>
                        <p:cond delay="0"/>
                      </p:stCondLst>
                      <p:childTnLst>
                        <p:par>
                          <p:cTn id="706" fill="hold">
                            <p:stCondLst>
                              <p:cond delay="0"/>
                            </p:stCondLst>
                            <p:childTnLst>
                              <p:par>
                                <p:cTn id="707" presetID="42" presetClass="entr" presetSubtype="0" fill="hold" grpId="0" nodeType="clickEffect">
                                  <p:stCondLst>
                                    <p:cond delay="0"/>
                                  </p:stCondLst>
                                  <p:childTnLst>
                                    <p:set>
                                      <p:cBhvr>
                                        <p:cTn id="708" dur="1" fill="hold">
                                          <p:stCondLst>
                                            <p:cond delay="0"/>
                                          </p:stCondLst>
                                        </p:cTn>
                                        <p:tgtEl>
                                          <p:spTgt spid="128"/>
                                        </p:tgtEl>
                                        <p:attrNameLst>
                                          <p:attrName>style.visibility</p:attrName>
                                        </p:attrNameLst>
                                      </p:cBhvr>
                                      <p:to>
                                        <p:strVal val="visible"/>
                                      </p:to>
                                    </p:set>
                                    <p:animEffect transition="in" filter="fade">
                                      <p:cBhvr>
                                        <p:cTn id="709" dur="1000"/>
                                        <p:tgtEl>
                                          <p:spTgt spid="128"/>
                                        </p:tgtEl>
                                      </p:cBhvr>
                                    </p:animEffect>
                                    <p:anim calcmode="lin" valueType="num">
                                      <p:cBhvr>
                                        <p:cTn id="710" dur="1000" fill="hold"/>
                                        <p:tgtEl>
                                          <p:spTgt spid="128"/>
                                        </p:tgtEl>
                                        <p:attrNameLst>
                                          <p:attrName>ppt_x</p:attrName>
                                        </p:attrNameLst>
                                      </p:cBhvr>
                                      <p:tavLst>
                                        <p:tav tm="0">
                                          <p:val>
                                            <p:strVal val="#ppt_x"/>
                                          </p:val>
                                        </p:tav>
                                        <p:tav tm="100000">
                                          <p:val>
                                            <p:strVal val="#ppt_x"/>
                                          </p:val>
                                        </p:tav>
                                      </p:tavLst>
                                    </p:anim>
                                    <p:anim calcmode="lin" valueType="num">
                                      <p:cBhvr>
                                        <p:cTn id="711" dur="1000" fill="hold"/>
                                        <p:tgtEl>
                                          <p:spTgt spid="128"/>
                                        </p:tgtEl>
                                        <p:attrNameLst>
                                          <p:attrName>ppt_y</p:attrName>
                                        </p:attrNameLst>
                                      </p:cBhvr>
                                      <p:tavLst>
                                        <p:tav tm="0">
                                          <p:val>
                                            <p:strVal val="#ppt_y+.1"/>
                                          </p:val>
                                        </p:tav>
                                        <p:tav tm="100000">
                                          <p:val>
                                            <p:strVal val="#ppt_y"/>
                                          </p:val>
                                        </p:tav>
                                      </p:tavLst>
                                    </p:anim>
                                  </p:childTnLst>
                                </p:cTn>
                              </p:par>
                              <p:par>
                                <p:cTn id="712" presetID="19" presetClass="emph" presetSubtype="0" fill="hold" grpId="0" nodeType="withEffect">
                                  <p:stCondLst>
                                    <p:cond delay="0"/>
                                  </p:stCondLst>
                                  <p:childTnLst>
                                    <p:animClr clrSpc="rgb" dir="cw">
                                      <p:cBhvr override="childStyle">
                                        <p:cTn id="713" dur="500" fill="hold"/>
                                        <p:tgtEl>
                                          <p:spTgt spid="96"/>
                                        </p:tgtEl>
                                        <p:attrNameLst>
                                          <p:attrName>style.color</p:attrName>
                                        </p:attrNameLst>
                                      </p:cBhvr>
                                      <p:to>
                                        <a:schemeClr val="accent2"/>
                                      </p:to>
                                    </p:animClr>
                                    <p:animClr clrSpc="rgb" dir="cw">
                                      <p:cBhvr>
                                        <p:cTn id="714" dur="500" fill="hold"/>
                                        <p:tgtEl>
                                          <p:spTgt spid="96"/>
                                        </p:tgtEl>
                                        <p:attrNameLst>
                                          <p:attrName>fillcolor</p:attrName>
                                        </p:attrNameLst>
                                      </p:cBhvr>
                                      <p:to>
                                        <a:schemeClr val="accent2"/>
                                      </p:to>
                                    </p:animClr>
                                    <p:set>
                                      <p:cBhvr>
                                        <p:cTn id="715" dur="500" fill="hold"/>
                                        <p:tgtEl>
                                          <p:spTgt spid="96"/>
                                        </p:tgtEl>
                                        <p:attrNameLst>
                                          <p:attrName>fill.type</p:attrName>
                                        </p:attrNameLst>
                                      </p:cBhvr>
                                      <p:to>
                                        <p:strVal val="solid"/>
                                      </p:to>
                                    </p:set>
                                    <p:set>
                                      <p:cBhvr>
                                        <p:cTn id="716" dur="500" fill="hold"/>
                                        <p:tgtEl>
                                          <p:spTgt spid="96"/>
                                        </p:tgtEl>
                                        <p:attrNameLst>
                                          <p:attrName>fill.on</p:attrName>
                                        </p:attrNameLst>
                                      </p:cBhvr>
                                      <p:to>
                                        <p:strVal val="true"/>
                                      </p:to>
                                    </p:set>
                                  </p:childTnLst>
                                </p:cTn>
                              </p:par>
                              <p:par>
                                <p:cTn id="717" presetID="19" presetClass="emph" presetSubtype="0" fill="hold" grpId="0" nodeType="withEffect">
                                  <p:stCondLst>
                                    <p:cond delay="0"/>
                                  </p:stCondLst>
                                  <p:childTnLst>
                                    <p:animClr clrSpc="rgb" dir="cw">
                                      <p:cBhvr override="childStyle">
                                        <p:cTn id="718" dur="500" fill="hold"/>
                                        <p:tgtEl>
                                          <p:spTgt spid="56"/>
                                        </p:tgtEl>
                                        <p:attrNameLst>
                                          <p:attrName>style.color</p:attrName>
                                        </p:attrNameLst>
                                      </p:cBhvr>
                                      <p:to>
                                        <a:schemeClr val="accent2"/>
                                      </p:to>
                                    </p:animClr>
                                    <p:animClr clrSpc="rgb" dir="cw">
                                      <p:cBhvr>
                                        <p:cTn id="719" dur="500" fill="hold"/>
                                        <p:tgtEl>
                                          <p:spTgt spid="56"/>
                                        </p:tgtEl>
                                        <p:attrNameLst>
                                          <p:attrName>fillcolor</p:attrName>
                                        </p:attrNameLst>
                                      </p:cBhvr>
                                      <p:to>
                                        <a:schemeClr val="accent2"/>
                                      </p:to>
                                    </p:animClr>
                                    <p:set>
                                      <p:cBhvr>
                                        <p:cTn id="720" dur="500" fill="hold"/>
                                        <p:tgtEl>
                                          <p:spTgt spid="56"/>
                                        </p:tgtEl>
                                        <p:attrNameLst>
                                          <p:attrName>fill.type</p:attrName>
                                        </p:attrNameLst>
                                      </p:cBhvr>
                                      <p:to>
                                        <p:strVal val="solid"/>
                                      </p:to>
                                    </p:set>
                                    <p:set>
                                      <p:cBhvr>
                                        <p:cTn id="721" dur="500" fill="hold"/>
                                        <p:tgtEl>
                                          <p:spTgt spid="56"/>
                                        </p:tgtEl>
                                        <p:attrNameLst>
                                          <p:attrName>fill.on</p:attrName>
                                        </p:attrNameLst>
                                      </p:cBhvr>
                                      <p:to>
                                        <p:strVal val="true"/>
                                      </p:to>
                                    </p:set>
                                  </p:childTnLst>
                                </p:cTn>
                              </p:par>
                              <p:par>
                                <p:cTn id="722" presetID="19" presetClass="emph" presetSubtype="0" fill="hold" grpId="0" nodeType="withEffect">
                                  <p:stCondLst>
                                    <p:cond delay="0"/>
                                  </p:stCondLst>
                                  <p:childTnLst>
                                    <p:animClr clrSpc="rgb" dir="cw">
                                      <p:cBhvr override="childStyle">
                                        <p:cTn id="723" dur="500" fill="hold"/>
                                        <p:tgtEl>
                                          <p:spTgt spid="54"/>
                                        </p:tgtEl>
                                        <p:attrNameLst>
                                          <p:attrName>style.color</p:attrName>
                                        </p:attrNameLst>
                                      </p:cBhvr>
                                      <p:to>
                                        <a:schemeClr val="accent2"/>
                                      </p:to>
                                    </p:animClr>
                                    <p:animClr clrSpc="rgb" dir="cw">
                                      <p:cBhvr>
                                        <p:cTn id="724" dur="500" fill="hold"/>
                                        <p:tgtEl>
                                          <p:spTgt spid="54"/>
                                        </p:tgtEl>
                                        <p:attrNameLst>
                                          <p:attrName>fillcolor</p:attrName>
                                        </p:attrNameLst>
                                      </p:cBhvr>
                                      <p:to>
                                        <a:schemeClr val="accent2"/>
                                      </p:to>
                                    </p:animClr>
                                    <p:set>
                                      <p:cBhvr>
                                        <p:cTn id="725" dur="500" fill="hold"/>
                                        <p:tgtEl>
                                          <p:spTgt spid="54"/>
                                        </p:tgtEl>
                                        <p:attrNameLst>
                                          <p:attrName>fill.type</p:attrName>
                                        </p:attrNameLst>
                                      </p:cBhvr>
                                      <p:to>
                                        <p:strVal val="solid"/>
                                      </p:to>
                                    </p:set>
                                    <p:set>
                                      <p:cBhvr>
                                        <p:cTn id="726" dur="500" fill="hold"/>
                                        <p:tgtEl>
                                          <p:spTgt spid="54"/>
                                        </p:tgtEl>
                                        <p:attrNameLst>
                                          <p:attrName>fill.on</p:attrName>
                                        </p:attrNameLst>
                                      </p:cBhvr>
                                      <p:to>
                                        <p:strVal val="true"/>
                                      </p:to>
                                    </p:set>
                                  </p:childTnLst>
                                </p:cTn>
                              </p:par>
                              <p:par>
                                <p:cTn id="727" presetID="19" presetClass="emph" presetSubtype="0" fill="hold" grpId="0" nodeType="withEffect">
                                  <p:stCondLst>
                                    <p:cond delay="0"/>
                                  </p:stCondLst>
                                  <p:childTnLst>
                                    <p:animClr clrSpc="rgb" dir="cw">
                                      <p:cBhvr override="childStyle">
                                        <p:cTn id="728" dur="500" fill="hold"/>
                                        <p:tgtEl>
                                          <p:spTgt spid="55"/>
                                        </p:tgtEl>
                                        <p:attrNameLst>
                                          <p:attrName>style.color</p:attrName>
                                        </p:attrNameLst>
                                      </p:cBhvr>
                                      <p:to>
                                        <a:schemeClr val="accent2"/>
                                      </p:to>
                                    </p:animClr>
                                    <p:animClr clrSpc="rgb" dir="cw">
                                      <p:cBhvr>
                                        <p:cTn id="729" dur="500" fill="hold"/>
                                        <p:tgtEl>
                                          <p:spTgt spid="55"/>
                                        </p:tgtEl>
                                        <p:attrNameLst>
                                          <p:attrName>fillcolor</p:attrName>
                                        </p:attrNameLst>
                                      </p:cBhvr>
                                      <p:to>
                                        <a:schemeClr val="accent2"/>
                                      </p:to>
                                    </p:animClr>
                                    <p:set>
                                      <p:cBhvr>
                                        <p:cTn id="730" dur="500" fill="hold"/>
                                        <p:tgtEl>
                                          <p:spTgt spid="55"/>
                                        </p:tgtEl>
                                        <p:attrNameLst>
                                          <p:attrName>fill.type</p:attrName>
                                        </p:attrNameLst>
                                      </p:cBhvr>
                                      <p:to>
                                        <p:strVal val="solid"/>
                                      </p:to>
                                    </p:set>
                                    <p:set>
                                      <p:cBhvr>
                                        <p:cTn id="731" dur="500" fill="hold"/>
                                        <p:tgtEl>
                                          <p:spTgt spid="55"/>
                                        </p:tgtEl>
                                        <p:attrNameLst>
                                          <p:attrName>fill.on</p:attrName>
                                        </p:attrNameLst>
                                      </p:cBhvr>
                                      <p:to>
                                        <p:strVal val="true"/>
                                      </p:to>
                                    </p:set>
                                  </p:childTnLst>
                                </p:cTn>
                              </p:par>
                              <p:par>
                                <p:cTn id="732" presetID="19" presetClass="emph" presetSubtype="0" fill="hold" grpId="0" nodeType="withEffect">
                                  <p:stCondLst>
                                    <p:cond delay="0"/>
                                  </p:stCondLst>
                                  <p:childTnLst>
                                    <p:animClr clrSpc="rgb" dir="cw">
                                      <p:cBhvr override="childStyle">
                                        <p:cTn id="733" dur="500" fill="hold"/>
                                        <p:tgtEl>
                                          <p:spTgt spid="57"/>
                                        </p:tgtEl>
                                        <p:attrNameLst>
                                          <p:attrName>style.color</p:attrName>
                                        </p:attrNameLst>
                                      </p:cBhvr>
                                      <p:to>
                                        <a:schemeClr val="accent2"/>
                                      </p:to>
                                    </p:animClr>
                                    <p:animClr clrSpc="rgb" dir="cw">
                                      <p:cBhvr>
                                        <p:cTn id="734" dur="500" fill="hold"/>
                                        <p:tgtEl>
                                          <p:spTgt spid="57"/>
                                        </p:tgtEl>
                                        <p:attrNameLst>
                                          <p:attrName>fillcolor</p:attrName>
                                        </p:attrNameLst>
                                      </p:cBhvr>
                                      <p:to>
                                        <a:schemeClr val="accent2"/>
                                      </p:to>
                                    </p:animClr>
                                    <p:set>
                                      <p:cBhvr>
                                        <p:cTn id="735" dur="500" fill="hold"/>
                                        <p:tgtEl>
                                          <p:spTgt spid="57"/>
                                        </p:tgtEl>
                                        <p:attrNameLst>
                                          <p:attrName>fill.type</p:attrName>
                                        </p:attrNameLst>
                                      </p:cBhvr>
                                      <p:to>
                                        <p:strVal val="solid"/>
                                      </p:to>
                                    </p:set>
                                    <p:set>
                                      <p:cBhvr>
                                        <p:cTn id="736" dur="500" fill="hold"/>
                                        <p:tgtEl>
                                          <p:spTgt spid="57"/>
                                        </p:tgtEl>
                                        <p:attrNameLst>
                                          <p:attrName>fill.on</p:attrName>
                                        </p:attrNameLst>
                                      </p:cBhvr>
                                      <p:to>
                                        <p:strVal val="true"/>
                                      </p:to>
                                    </p:set>
                                  </p:childTnLst>
                                </p:cTn>
                              </p:par>
                              <p:par>
                                <p:cTn id="737" presetID="19" presetClass="emph" presetSubtype="0" fill="hold" grpId="0" nodeType="withEffect">
                                  <p:stCondLst>
                                    <p:cond delay="0"/>
                                  </p:stCondLst>
                                  <p:childTnLst>
                                    <p:animClr clrSpc="rgb" dir="cw">
                                      <p:cBhvr override="childStyle">
                                        <p:cTn id="738" dur="500" fill="hold"/>
                                        <p:tgtEl>
                                          <p:spTgt spid="58"/>
                                        </p:tgtEl>
                                        <p:attrNameLst>
                                          <p:attrName>style.color</p:attrName>
                                        </p:attrNameLst>
                                      </p:cBhvr>
                                      <p:to>
                                        <a:schemeClr val="accent2"/>
                                      </p:to>
                                    </p:animClr>
                                    <p:animClr clrSpc="rgb" dir="cw">
                                      <p:cBhvr>
                                        <p:cTn id="739" dur="500" fill="hold"/>
                                        <p:tgtEl>
                                          <p:spTgt spid="58"/>
                                        </p:tgtEl>
                                        <p:attrNameLst>
                                          <p:attrName>fillcolor</p:attrName>
                                        </p:attrNameLst>
                                      </p:cBhvr>
                                      <p:to>
                                        <a:schemeClr val="accent2"/>
                                      </p:to>
                                    </p:animClr>
                                    <p:set>
                                      <p:cBhvr>
                                        <p:cTn id="740" dur="500" fill="hold"/>
                                        <p:tgtEl>
                                          <p:spTgt spid="58"/>
                                        </p:tgtEl>
                                        <p:attrNameLst>
                                          <p:attrName>fill.type</p:attrName>
                                        </p:attrNameLst>
                                      </p:cBhvr>
                                      <p:to>
                                        <p:strVal val="solid"/>
                                      </p:to>
                                    </p:set>
                                    <p:set>
                                      <p:cBhvr>
                                        <p:cTn id="741" dur="500" fill="hold"/>
                                        <p:tgtEl>
                                          <p:spTgt spid="58"/>
                                        </p:tgtEl>
                                        <p:attrNameLst>
                                          <p:attrName>fill.on</p:attrName>
                                        </p:attrNameLst>
                                      </p:cBhvr>
                                      <p:to>
                                        <p:strVal val="true"/>
                                      </p:to>
                                    </p:set>
                                  </p:childTnLst>
                                </p:cTn>
                              </p:par>
                              <p:par>
                                <p:cTn id="742" presetID="19" presetClass="emph" presetSubtype="0" fill="hold" grpId="0" nodeType="withEffect">
                                  <p:stCondLst>
                                    <p:cond delay="0"/>
                                  </p:stCondLst>
                                  <p:childTnLst>
                                    <p:animClr clrSpc="rgb" dir="cw">
                                      <p:cBhvr override="childStyle">
                                        <p:cTn id="743" dur="500" fill="hold"/>
                                        <p:tgtEl>
                                          <p:spTgt spid="60"/>
                                        </p:tgtEl>
                                        <p:attrNameLst>
                                          <p:attrName>style.color</p:attrName>
                                        </p:attrNameLst>
                                      </p:cBhvr>
                                      <p:to>
                                        <a:schemeClr val="accent2"/>
                                      </p:to>
                                    </p:animClr>
                                    <p:animClr clrSpc="rgb" dir="cw">
                                      <p:cBhvr>
                                        <p:cTn id="744" dur="500" fill="hold"/>
                                        <p:tgtEl>
                                          <p:spTgt spid="60"/>
                                        </p:tgtEl>
                                        <p:attrNameLst>
                                          <p:attrName>fillcolor</p:attrName>
                                        </p:attrNameLst>
                                      </p:cBhvr>
                                      <p:to>
                                        <a:schemeClr val="accent2"/>
                                      </p:to>
                                    </p:animClr>
                                    <p:set>
                                      <p:cBhvr>
                                        <p:cTn id="745" dur="500" fill="hold"/>
                                        <p:tgtEl>
                                          <p:spTgt spid="60"/>
                                        </p:tgtEl>
                                        <p:attrNameLst>
                                          <p:attrName>fill.type</p:attrName>
                                        </p:attrNameLst>
                                      </p:cBhvr>
                                      <p:to>
                                        <p:strVal val="solid"/>
                                      </p:to>
                                    </p:set>
                                    <p:set>
                                      <p:cBhvr>
                                        <p:cTn id="746" dur="500" fill="hold"/>
                                        <p:tgtEl>
                                          <p:spTgt spid="60"/>
                                        </p:tgtEl>
                                        <p:attrNameLst>
                                          <p:attrName>fill.on</p:attrName>
                                        </p:attrNameLst>
                                      </p:cBhvr>
                                      <p:to>
                                        <p:strVal val="true"/>
                                      </p:to>
                                    </p:set>
                                  </p:childTnLst>
                                </p:cTn>
                              </p:par>
                              <p:par>
                                <p:cTn id="747" presetID="19" presetClass="emph" presetSubtype="0" fill="hold" grpId="0" nodeType="withEffect">
                                  <p:stCondLst>
                                    <p:cond delay="0"/>
                                  </p:stCondLst>
                                  <p:childTnLst>
                                    <p:animClr clrSpc="rgb" dir="cw">
                                      <p:cBhvr override="childStyle">
                                        <p:cTn id="748" dur="500" fill="hold"/>
                                        <p:tgtEl>
                                          <p:spTgt spid="59"/>
                                        </p:tgtEl>
                                        <p:attrNameLst>
                                          <p:attrName>style.color</p:attrName>
                                        </p:attrNameLst>
                                      </p:cBhvr>
                                      <p:to>
                                        <a:schemeClr val="accent2"/>
                                      </p:to>
                                    </p:animClr>
                                    <p:animClr clrSpc="rgb" dir="cw">
                                      <p:cBhvr>
                                        <p:cTn id="749" dur="500" fill="hold"/>
                                        <p:tgtEl>
                                          <p:spTgt spid="59"/>
                                        </p:tgtEl>
                                        <p:attrNameLst>
                                          <p:attrName>fillcolor</p:attrName>
                                        </p:attrNameLst>
                                      </p:cBhvr>
                                      <p:to>
                                        <a:schemeClr val="accent2"/>
                                      </p:to>
                                    </p:animClr>
                                    <p:set>
                                      <p:cBhvr>
                                        <p:cTn id="750" dur="500" fill="hold"/>
                                        <p:tgtEl>
                                          <p:spTgt spid="59"/>
                                        </p:tgtEl>
                                        <p:attrNameLst>
                                          <p:attrName>fill.type</p:attrName>
                                        </p:attrNameLst>
                                      </p:cBhvr>
                                      <p:to>
                                        <p:strVal val="solid"/>
                                      </p:to>
                                    </p:set>
                                    <p:set>
                                      <p:cBhvr>
                                        <p:cTn id="751" dur="500" fill="hold"/>
                                        <p:tgtEl>
                                          <p:spTgt spid="59"/>
                                        </p:tgtEl>
                                        <p:attrNameLst>
                                          <p:attrName>fill.on</p:attrName>
                                        </p:attrNameLst>
                                      </p:cBhvr>
                                      <p:to>
                                        <p:strVal val="true"/>
                                      </p:to>
                                    </p:set>
                                  </p:childTnLst>
                                </p:cTn>
                              </p:par>
                            </p:childTnLst>
                          </p:cTn>
                        </p:par>
                      </p:childTnLst>
                    </p:cTn>
                  </p:par>
                  <p:par>
                    <p:cTn id="752" fill="hold">
                      <p:stCondLst>
                        <p:cond delay="indefinite"/>
                      </p:stCondLst>
                      <p:childTnLst>
                        <p:par>
                          <p:cTn id="753" fill="hold">
                            <p:stCondLst>
                              <p:cond delay="0"/>
                            </p:stCondLst>
                            <p:childTnLst>
                              <p:par>
                                <p:cTn id="754" presetID="20" presetClass="exit" presetSubtype="0" fill="hold" grpId="2" nodeType="clickEffect">
                                  <p:stCondLst>
                                    <p:cond delay="0"/>
                                  </p:stCondLst>
                                  <p:childTnLst>
                                    <p:animEffect transition="out" filter="wedge">
                                      <p:cBhvr>
                                        <p:cTn id="755" dur="2000"/>
                                        <p:tgtEl>
                                          <p:spTgt spid="96"/>
                                        </p:tgtEl>
                                      </p:cBhvr>
                                    </p:animEffect>
                                    <p:set>
                                      <p:cBhvr>
                                        <p:cTn id="756" dur="1" fill="hold">
                                          <p:stCondLst>
                                            <p:cond delay="1999"/>
                                          </p:stCondLst>
                                        </p:cTn>
                                        <p:tgtEl>
                                          <p:spTgt spid="96"/>
                                        </p:tgtEl>
                                        <p:attrNameLst>
                                          <p:attrName>style.visibility</p:attrName>
                                        </p:attrNameLst>
                                      </p:cBhvr>
                                      <p:to>
                                        <p:strVal val="hidden"/>
                                      </p:to>
                                    </p:set>
                                  </p:childTnLst>
                                </p:cTn>
                              </p:par>
                              <p:par>
                                <p:cTn id="757" presetID="20" presetClass="exit" presetSubtype="0" fill="hold" grpId="2" nodeType="withEffect">
                                  <p:stCondLst>
                                    <p:cond delay="0"/>
                                  </p:stCondLst>
                                  <p:childTnLst>
                                    <p:animEffect transition="out" filter="wedge">
                                      <p:cBhvr>
                                        <p:cTn id="758" dur="2000"/>
                                        <p:tgtEl>
                                          <p:spTgt spid="56"/>
                                        </p:tgtEl>
                                      </p:cBhvr>
                                    </p:animEffect>
                                    <p:set>
                                      <p:cBhvr>
                                        <p:cTn id="759" dur="1" fill="hold">
                                          <p:stCondLst>
                                            <p:cond delay="1999"/>
                                          </p:stCondLst>
                                        </p:cTn>
                                        <p:tgtEl>
                                          <p:spTgt spid="56"/>
                                        </p:tgtEl>
                                        <p:attrNameLst>
                                          <p:attrName>style.visibility</p:attrName>
                                        </p:attrNameLst>
                                      </p:cBhvr>
                                      <p:to>
                                        <p:strVal val="hidden"/>
                                      </p:to>
                                    </p:set>
                                  </p:childTnLst>
                                </p:cTn>
                              </p:par>
                              <p:par>
                                <p:cTn id="760" presetID="20" presetClass="exit" presetSubtype="0" fill="hold" grpId="2" nodeType="withEffect">
                                  <p:stCondLst>
                                    <p:cond delay="0"/>
                                  </p:stCondLst>
                                  <p:childTnLst>
                                    <p:animEffect transition="out" filter="wedge">
                                      <p:cBhvr>
                                        <p:cTn id="761" dur="2000"/>
                                        <p:tgtEl>
                                          <p:spTgt spid="54"/>
                                        </p:tgtEl>
                                      </p:cBhvr>
                                    </p:animEffect>
                                    <p:set>
                                      <p:cBhvr>
                                        <p:cTn id="762" dur="1" fill="hold">
                                          <p:stCondLst>
                                            <p:cond delay="1999"/>
                                          </p:stCondLst>
                                        </p:cTn>
                                        <p:tgtEl>
                                          <p:spTgt spid="54"/>
                                        </p:tgtEl>
                                        <p:attrNameLst>
                                          <p:attrName>style.visibility</p:attrName>
                                        </p:attrNameLst>
                                      </p:cBhvr>
                                      <p:to>
                                        <p:strVal val="hidden"/>
                                      </p:to>
                                    </p:set>
                                  </p:childTnLst>
                                </p:cTn>
                              </p:par>
                              <p:par>
                                <p:cTn id="763" presetID="20" presetClass="exit" presetSubtype="0" fill="hold" grpId="2" nodeType="withEffect">
                                  <p:stCondLst>
                                    <p:cond delay="0"/>
                                  </p:stCondLst>
                                  <p:childTnLst>
                                    <p:animEffect transition="out" filter="wedge">
                                      <p:cBhvr>
                                        <p:cTn id="764" dur="2000"/>
                                        <p:tgtEl>
                                          <p:spTgt spid="55"/>
                                        </p:tgtEl>
                                      </p:cBhvr>
                                    </p:animEffect>
                                    <p:set>
                                      <p:cBhvr>
                                        <p:cTn id="765" dur="1" fill="hold">
                                          <p:stCondLst>
                                            <p:cond delay="1999"/>
                                          </p:stCondLst>
                                        </p:cTn>
                                        <p:tgtEl>
                                          <p:spTgt spid="55"/>
                                        </p:tgtEl>
                                        <p:attrNameLst>
                                          <p:attrName>style.visibility</p:attrName>
                                        </p:attrNameLst>
                                      </p:cBhvr>
                                      <p:to>
                                        <p:strVal val="hidden"/>
                                      </p:to>
                                    </p:set>
                                  </p:childTnLst>
                                </p:cTn>
                              </p:par>
                              <p:par>
                                <p:cTn id="766" presetID="20" presetClass="exit" presetSubtype="0" fill="hold" grpId="2" nodeType="withEffect">
                                  <p:stCondLst>
                                    <p:cond delay="0"/>
                                  </p:stCondLst>
                                  <p:childTnLst>
                                    <p:animEffect transition="out" filter="wedge">
                                      <p:cBhvr>
                                        <p:cTn id="767" dur="2000"/>
                                        <p:tgtEl>
                                          <p:spTgt spid="57"/>
                                        </p:tgtEl>
                                      </p:cBhvr>
                                    </p:animEffect>
                                    <p:set>
                                      <p:cBhvr>
                                        <p:cTn id="768" dur="1" fill="hold">
                                          <p:stCondLst>
                                            <p:cond delay="1999"/>
                                          </p:stCondLst>
                                        </p:cTn>
                                        <p:tgtEl>
                                          <p:spTgt spid="57"/>
                                        </p:tgtEl>
                                        <p:attrNameLst>
                                          <p:attrName>style.visibility</p:attrName>
                                        </p:attrNameLst>
                                      </p:cBhvr>
                                      <p:to>
                                        <p:strVal val="hidden"/>
                                      </p:to>
                                    </p:set>
                                  </p:childTnLst>
                                </p:cTn>
                              </p:par>
                              <p:par>
                                <p:cTn id="769" presetID="20" presetClass="exit" presetSubtype="0" fill="hold" grpId="2" nodeType="withEffect">
                                  <p:stCondLst>
                                    <p:cond delay="0"/>
                                  </p:stCondLst>
                                  <p:childTnLst>
                                    <p:animEffect transition="out" filter="wedge">
                                      <p:cBhvr>
                                        <p:cTn id="770" dur="2000"/>
                                        <p:tgtEl>
                                          <p:spTgt spid="58"/>
                                        </p:tgtEl>
                                      </p:cBhvr>
                                    </p:animEffect>
                                    <p:set>
                                      <p:cBhvr>
                                        <p:cTn id="771" dur="1" fill="hold">
                                          <p:stCondLst>
                                            <p:cond delay="1999"/>
                                          </p:stCondLst>
                                        </p:cTn>
                                        <p:tgtEl>
                                          <p:spTgt spid="58"/>
                                        </p:tgtEl>
                                        <p:attrNameLst>
                                          <p:attrName>style.visibility</p:attrName>
                                        </p:attrNameLst>
                                      </p:cBhvr>
                                      <p:to>
                                        <p:strVal val="hidden"/>
                                      </p:to>
                                    </p:set>
                                  </p:childTnLst>
                                </p:cTn>
                              </p:par>
                              <p:par>
                                <p:cTn id="772" presetID="20" presetClass="exit" presetSubtype="0" fill="hold" grpId="2" nodeType="withEffect">
                                  <p:stCondLst>
                                    <p:cond delay="0"/>
                                  </p:stCondLst>
                                  <p:childTnLst>
                                    <p:animEffect transition="out" filter="wedge">
                                      <p:cBhvr>
                                        <p:cTn id="773" dur="2000"/>
                                        <p:tgtEl>
                                          <p:spTgt spid="60"/>
                                        </p:tgtEl>
                                      </p:cBhvr>
                                    </p:animEffect>
                                    <p:set>
                                      <p:cBhvr>
                                        <p:cTn id="774" dur="1" fill="hold">
                                          <p:stCondLst>
                                            <p:cond delay="1999"/>
                                          </p:stCondLst>
                                        </p:cTn>
                                        <p:tgtEl>
                                          <p:spTgt spid="60"/>
                                        </p:tgtEl>
                                        <p:attrNameLst>
                                          <p:attrName>style.visibility</p:attrName>
                                        </p:attrNameLst>
                                      </p:cBhvr>
                                      <p:to>
                                        <p:strVal val="hidden"/>
                                      </p:to>
                                    </p:set>
                                  </p:childTnLst>
                                </p:cTn>
                              </p:par>
                              <p:par>
                                <p:cTn id="775" presetID="20" presetClass="exit" presetSubtype="0" fill="hold" grpId="2" nodeType="withEffect">
                                  <p:stCondLst>
                                    <p:cond delay="0"/>
                                  </p:stCondLst>
                                  <p:childTnLst>
                                    <p:animEffect transition="out" filter="wedge">
                                      <p:cBhvr>
                                        <p:cTn id="776" dur="2000"/>
                                        <p:tgtEl>
                                          <p:spTgt spid="59"/>
                                        </p:tgtEl>
                                      </p:cBhvr>
                                    </p:animEffect>
                                    <p:set>
                                      <p:cBhvr>
                                        <p:cTn id="777" dur="1" fill="hold">
                                          <p:stCondLst>
                                            <p:cond delay="1999"/>
                                          </p:stCondLst>
                                        </p:cTn>
                                        <p:tgtEl>
                                          <p:spTgt spid="59"/>
                                        </p:tgtEl>
                                        <p:attrNameLst>
                                          <p:attrName>style.visibility</p:attrName>
                                        </p:attrNameLst>
                                      </p:cBhvr>
                                      <p:to>
                                        <p:strVal val="hidden"/>
                                      </p:to>
                                    </p:set>
                                  </p:childTnLst>
                                </p:cTn>
                              </p:par>
                              <p:par>
                                <p:cTn id="778" presetID="20" presetClass="exit" presetSubtype="0" fill="hold" grpId="1" nodeType="withEffect">
                                  <p:stCondLst>
                                    <p:cond delay="0"/>
                                  </p:stCondLst>
                                  <p:childTnLst>
                                    <p:animEffect transition="out" filter="wedge">
                                      <p:cBhvr>
                                        <p:cTn id="779" dur="2000"/>
                                        <p:tgtEl>
                                          <p:spTgt spid="128"/>
                                        </p:tgtEl>
                                      </p:cBhvr>
                                    </p:animEffect>
                                    <p:set>
                                      <p:cBhvr>
                                        <p:cTn id="780" dur="1" fill="hold">
                                          <p:stCondLst>
                                            <p:cond delay="1999"/>
                                          </p:stCondLst>
                                        </p:cTn>
                                        <p:tgtEl>
                                          <p:spTgt spid="128"/>
                                        </p:tgtEl>
                                        <p:attrNameLst>
                                          <p:attrName>style.visibility</p:attrName>
                                        </p:attrNameLst>
                                      </p:cBhvr>
                                      <p:to>
                                        <p:strVal val="hidden"/>
                                      </p:to>
                                    </p:set>
                                  </p:childTnLst>
                                </p:cTn>
                              </p:par>
                              <p:par>
                                <p:cTn id="781" presetID="20" presetClass="exit" presetSubtype="0" fill="hold" grpId="0" nodeType="withEffect">
                                  <p:stCondLst>
                                    <p:cond delay="0"/>
                                  </p:stCondLst>
                                  <p:childTnLst>
                                    <p:animEffect transition="out" filter="wedge">
                                      <p:cBhvr>
                                        <p:cTn id="782" dur="2000"/>
                                        <p:tgtEl>
                                          <p:spTgt spid="7"/>
                                        </p:tgtEl>
                                      </p:cBhvr>
                                    </p:animEffect>
                                    <p:set>
                                      <p:cBhvr>
                                        <p:cTn id="783" dur="1" fill="hold">
                                          <p:stCondLst>
                                            <p:cond delay="19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childTnLst>
        </p:cTn>
      </p:par>
    </p:tnLst>
    <p:bldLst>
      <p:bldP spid="6" grpId="0" animBg="1"/>
      <p:bldP spid="7" grpId="0" animBg="1"/>
      <p:bldP spid="8" grpId="0" animBg="1"/>
      <p:bldP spid="9" grpId="0" animBg="1"/>
      <p:bldP spid="10" grpId="0" animBg="1"/>
      <p:bldP spid="11" grpId="0" animBg="1"/>
      <p:bldP spid="19" grpId="0" animBg="1"/>
      <p:bldP spid="40" grpId="1" animBg="1"/>
      <p:bldP spid="41" grpId="0" animBg="1"/>
      <p:bldP spid="41" grpId="1" animBg="1"/>
      <p:bldP spid="42" grpId="0" animBg="1"/>
      <p:bldP spid="42" grpId="1" animBg="1"/>
      <p:bldP spid="43" grpId="0" animBg="1"/>
      <p:bldP spid="43" grpId="1" animBg="1"/>
      <p:bldP spid="44" grpId="0" animBg="1"/>
      <p:bldP spid="44" grpId="1" animBg="1"/>
      <p:bldP spid="45" grpId="0" animBg="1"/>
      <p:bldP spid="45" grpId="1" animBg="1"/>
      <p:bldP spid="46" grpId="0" animBg="1"/>
      <p:bldP spid="46" grpId="1" animBg="1"/>
      <p:bldP spid="54" grpId="0" animBg="1"/>
      <p:bldP spid="54" grpId="1" animBg="1"/>
      <p:bldP spid="54" grpId="2" animBg="1"/>
      <p:bldP spid="55" grpId="0" animBg="1"/>
      <p:bldP spid="55" grpId="1" animBg="1"/>
      <p:bldP spid="55" grpId="2" animBg="1"/>
      <p:bldP spid="56" grpId="0" animBg="1"/>
      <p:bldP spid="56" grpId="1" animBg="1"/>
      <p:bldP spid="56" grpId="2" animBg="1"/>
      <p:bldP spid="57" grpId="0" animBg="1"/>
      <p:bldP spid="57" grpId="1" animBg="1"/>
      <p:bldP spid="57" grpId="2" animBg="1"/>
      <p:bldP spid="58" grpId="0" animBg="1"/>
      <p:bldP spid="58" grpId="1" animBg="1"/>
      <p:bldP spid="58" grpId="2" animBg="1"/>
      <p:bldP spid="59" grpId="0" animBg="1"/>
      <p:bldP spid="59" grpId="1" animBg="1"/>
      <p:bldP spid="59" grpId="2" animBg="1"/>
      <p:bldP spid="60" grpId="0" animBg="1"/>
      <p:bldP spid="60" grpId="1" animBg="1"/>
      <p:bldP spid="60" grpId="2" animBg="1"/>
      <p:bldP spid="66" grpId="0" animBg="1"/>
      <p:bldP spid="66" grpId="1" animBg="1"/>
      <p:bldP spid="67" grpId="0" animBg="1"/>
      <p:bldP spid="67" grpId="1" animBg="1"/>
      <p:bldP spid="68" grpId="0" animBg="1"/>
      <p:bldP spid="68" grpId="1" animBg="1"/>
      <p:bldP spid="69" grpId="0" animBg="1"/>
      <p:bldP spid="69" grpId="1" animBg="1"/>
      <p:bldP spid="70" grpId="0" animBg="1"/>
      <p:bldP spid="70" grpId="1" animBg="1"/>
      <p:bldP spid="70" grpId="2" animBg="1"/>
      <p:bldP spid="71" grpId="0" animBg="1"/>
      <p:bldP spid="71" grpId="1" animBg="1"/>
      <p:bldP spid="71" grpId="2" animBg="1"/>
      <p:bldP spid="72" grpId="0" animBg="1"/>
      <p:bldP spid="72" grpId="1" animBg="1"/>
      <p:bldP spid="72" grpId="2" animBg="1"/>
      <p:bldP spid="73" grpId="0" animBg="1"/>
      <p:bldP spid="73" grpId="1" animBg="1"/>
      <p:bldP spid="73" grpId="2" animBg="1"/>
      <p:bldP spid="74" grpId="0" animBg="1"/>
      <p:bldP spid="74" grpId="1" animBg="1"/>
      <p:bldP spid="74" grpId="2" animBg="1"/>
      <p:bldP spid="75" grpId="0" animBg="1"/>
      <p:bldP spid="75" grpId="1" animBg="1"/>
      <p:bldP spid="75" grpId="2" animBg="1"/>
      <p:bldP spid="76" grpId="0" animBg="1"/>
      <p:bldP spid="76" grpId="1" animBg="1"/>
      <p:bldP spid="76" grpId="2" animBg="1"/>
      <p:bldP spid="77" grpId="0" animBg="1"/>
      <p:bldP spid="77" grpId="1" animBg="1"/>
      <p:bldP spid="77" grpId="2" animBg="1"/>
      <p:bldP spid="78" grpId="0" animBg="1"/>
      <p:bldP spid="78" grpId="1" animBg="1"/>
      <p:bldP spid="78" grpId="2" animBg="1"/>
      <p:bldP spid="79" grpId="0" animBg="1"/>
      <p:bldP spid="79" grpId="1" animBg="1"/>
      <p:bldP spid="79" grpId="2" animBg="1"/>
      <p:bldP spid="80" grpId="0" animBg="1"/>
      <p:bldP spid="80" grpId="1" animBg="1"/>
      <p:bldP spid="80" grpId="2" animBg="1"/>
      <p:bldP spid="81" grpId="0" animBg="1"/>
      <p:bldP spid="81" grpId="1" animBg="1"/>
      <p:bldP spid="81" grpId="2" animBg="1"/>
      <p:bldP spid="82" grpId="0" animBg="1"/>
      <p:bldP spid="82" grpId="1" animBg="1"/>
      <p:bldP spid="82" grpId="2" animBg="1"/>
      <p:bldP spid="83" grpId="0" animBg="1"/>
      <p:bldP spid="83" grpId="1" animBg="1"/>
      <p:bldP spid="83" grpId="2" animBg="1"/>
      <p:bldP spid="84" grpId="0" animBg="1"/>
      <p:bldP spid="84" grpId="1" animBg="1"/>
      <p:bldP spid="85" grpId="0" animBg="1"/>
      <p:bldP spid="85" grpId="1" animBg="1"/>
      <p:bldP spid="86" grpId="0" animBg="1"/>
      <p:bldP spid="86" grpId="1" animBg="1"/>
      <p:bldP spid="87" grpId="0" animBg="1"/>
      <p:bldP spid="87" grpId="1" animBg="1"/>
      <p:bldP spid="88" grpId="0" animBg="1"/>
      <p:bldP spid="88" grpId="1" animBg="1"/>
      <p:bldP spid="89" grpId="0" animBg="1"/>
      <p:bldP spid="89" grpId="1" animBg="1"/>
      <p:bldP spid="90" grpId="0" animBg="1"/>
      <p:bldP spid="90" grpId="1" animBg="1"/>
      <p:bldP spid="91" grpId="0" animBg="1"/>
      <p:bldP spid="91" grpId="1" animBg="1"/>
      <p:bldP spid="92" grpId="0" animBg="1"/>
      <p:bldP spid="92" grpId="1" animBg="1"/>
      <p:bldP spid="93" grpId="0" animBg="1"/>
      <p:bldP spid="93" grpId="1" animBg="1"/>
      <p:bldP spid="94" grpId="0" animBg="1"/>
      <p:bldP spid="94" grpId="1" animBg="1"/>
      <p:bldP spid="95" grpId="0" animBg="1"/>
      <p:bldP spid="95" grpId="1" animBg="1"/>
      <p:bldP spid="97" grpId="0" animBg="1"/>
      <p:bldP spid="97" grpId="1" animBg="1"/>
      <p:bldP spid="98" grpId="0" animBg="1"/>
      <p:bldP spid="98" grpId="1" animBg="1"/>
      <p:bldP spid="99" grpId="0" animBg="1"/>
      <p:bldP spid="99" grpId="1" animBg="1"/>
      <p:bldP spid="100" grpId="0" animBg="1"/>
      <p:bldP spid="100" grpId="1" animBg="1"/>
      <p:bldP spid="101" grpId="0" animBg="1"/>
      <p:bldP spid="101" grpId="1" animBg="1"/>
      <p:bldP spid="102" grpId="0" animBg="1"/>
      <p:bldP spid="102" grpId="1" animBg="1"/>
      <p:bldP spid="103" grpId="0" animBg="1"/>
      <p:bldP spid="103" grpId="1" animBg="1"/>
      <p:bldP spid="104" grpId="0" animBg="1"/>
      <p:bldP spid="104" grpId="1" animBg="1"/>
      <p:bldP spid="105" grpId="0" animBg="1"/>
      <p:bldP spid="105" grpId="1" animBg="1"/>
      <p:bldP spid="106" grpId="0" animBg="1"/>
      <p:bldP spid="106" grpId="1" animBg="1"/>
      <p:bldP spid="117" grpId="0" animBg="1"/>
      <p:bldP spid="117" grpId="1" animBg="1"/>
      <p:bldP spid="119" grpId="0" animBg="1"/>
      <p:bldP spid="119" grpId="1" animBg="1"/>
      <p:bldP spid="120" grpId="0" animBg="1"/>
      <p:bldP spid="120" grpId="1" animBg="1"/>
      <p:bldP spid="121" grpId="0" animBg="1"/>
      <p:bldP spid="121" grpId="1" animBg="1"/>
      <p:bldP spid="122" grpId="0" animBg="1"/>
      <p:bldP spid="122" grpId="1" animBg="1"/>
      <p:bldP spid="123" grpId="0" animBg="1"/>
      <p:bldP spid="123" grpId="1" animBg="1"/>
      <p:bldP spid="124" grpId="0" animBg="1"/>
      <p:bldP spid="124" grpId="1" animBg="1"/>
      <p:bldP spid="125" grpId="0" animBg="1"/>
      <p:bldP spid="125" grpId="1" animBg="1"/>
      <p:bldP spid="127" grpId="0" animBg="1"/>
      <p:bldP spid="127" grpId="1" animBg="1"/>
      <p:bldP spid="128" grpId="0" animBg="1"/>
      <p:bldP spid="128" grpId="1" animBg="1"/>
      <p:bldP spid="129" grpId="0" animBg="1"/>
      <p:bldP spid="129" grpId="1" animBg="1"/>
      <p:bldP spid="130" grpId="0" animBg="1"/>
      <p:bldP spid="130" grpId="1" animBg="1"/>
      <p:bldP spid="130" grpId="2" animBg="1"/>
      <p:bldP spid="143" grpId="0" animBg="1"/>
      <p:bldP spid="143" grpId="1" animBg="1"/>
      <p:bldP spid="145" grpId="0" animBg="1"/>
      <p:bldP spid="145" grpId="1" animBg="1"/>
      <p:bldP spid="96" grpId="0" animBg="1"/>
      <p:bldP spid="96" grpId="1" animBg="1"/>
      <p:bldP spid="96" grpId="2"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76200"/>
            <a:ext cx="8839200" cy="1384995"/>
          </a:xfrm>
          <a:prstGeom prst="rect">
            <a:avLst/>
          </a:prstGeom>
          <a:noFill/>
        </p:spPr>
        <p:txBody>
          <a:bodyPr wrap="square" rtlCol="0">
            <a:spAutoFit/>
          </a:bodyPr>
          <a:lstStyle/>
          <a:p>
            <a:pPr algn="ctr"/>
            <a:r>
              <a:rPr lang="en-US" sz="2800" b="1" dirty="0" err="1" smtClean="0">
                <a:solidFill>
                  <a:srgbClr val="C00000"/>
                </a:solidFill>
                <a:latin typeface="Times New Roman" pitchFamily="18" charset="0"/>
                <a:cs typeface="Times New Roman" pitchFamily="18" charset="0"/>
              </a:rPr>
              <a:t>Tiết</a:t>
            </a:r>
            <a:r>
              <a:rPr lang="en-US" sz="2800" b="1" smtClean="0">
                <a:solidFill>
                  <a:srgbClr val="C00000"/>
                </a:solidFill>
                <a:latin typeface="Times New Roman" pitchFamily="18" charset="0"/>
                <a:cs typeface="Times New Roman" pitchFamily="18" charset="0"/>
              </a:rPr>
              <a:t> </a:t>
            </a:r>
            <a:r>
              <a:rPr lang="en-US" sz="2800" b="1" smtClean="0">
                <a:solidFill>
                  <a:srgbClr val="C00000"/>
                </a:solidFill>
                <a:latin typeface="Times New Roman" pitchFamily="18" charset="0"/>
                <a:cs typeface="Times New Roman" pitchFamily="18" charset="0"/>
              </a:rPr>
              <a:t>14- </a:t>
            </a:r>
            <a:r>
              <a:rPr lang="en-US" sz="2800" b="1" dirty="0" smtClean="0">
                <a:solidFill>
                  <a:srgbClr val="C00000"/>
                </a:solidFill>
                <a:latin typeface="Times New Roman" pitchFamily="18" charset="0"/>
                <a:cs typeface="Times New Roman" pitchFamily="18" charset="0"/>
              </a:rPr>
              <a:t>Bài 12: NHỮNG THÀNH TỰU CHỦ YẾU VÀ Ý NGHĨA LỊCH SỬ CỦA CÁCH MẠNG KHOA HỌC – KĨ  THUẬT</a:t>
            </a:r>
            <a:endParaRPr lang="en-US" sz="2800" b="1" dirty="0">
              <a:solidFill>
                <a:srgbClr val="C00000"/>
              </a:solidFill>
              <a:latin typeface="Times New Roman" pitchFamily="18" charset="0"/>
              <a:cs typeface="Times New Roman" pitchFamily="18" charset="0"/>
            </a:endParaRPr>
          </a:p>
        </p:txBody>
      </p:sp>
      <p:sp>
        <p:nvSpPr>
          <p:cNvPr id="3" name="TextBox 2"/>
          <p:cNvSpPr txBox="1"/>
          <p:nvPr/>
        </p:nvSpPr>
        <p:spPr>
          <a:xfrm>
            <a:off x="228600" y="1688068"/>
            <a:ext cx="8686800" cy="830997"/>
          </a:xfrm>
          <a:prstGeom prst="rect">
            <a:avLst/>
          </a:prstGeom>
          <a:noFill/>
        </p:spPr>
        <p:txBody>
          <a:bodyPr wrap="square" rtlCol="0">
            <a:spAutoFit/>
          </a:bodyPr>
          <a:lstStyle/>
          <a:p>
            <a:r>
              <a:rPr lang="en-US" sz="2400" b="1" dirty="0" smtClean="0">
                <a:solidFill>
                  <a:srgbClr val="002060"/>
                </a:solidFill>
                <a:latin typeface="Times New Roman" pitchFamily="18" charset="0"/>
                <a:cs typeface="Times New Roman" pitchFamily="18" charset="0"/>
              </a:rPr>
              <a:t>I. NHỮNG THÀNH TỰU CHỦ YẾU CỦA CÁCH MẠNG KHOA HỌC KĨ – THUẬT </a:t>
            </a:r>
            <a:endParaRPr lang="en-US" sz="2400" b="1"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56214691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7" descr="Cov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45213" y="614363"/>
            <a:ext cx="1200150" cy="91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8" descr="Cov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45213" y="606425"/>
            <a:ext cx="1177925"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9" descr="Cov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45213" y="525463"/>
            <a:ext cx="969962"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0" descr="Cov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84888" y="192088"/>
            <a:ext cx="1303337" cy="525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31" descr="Cov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19600" y="266700"/>
            <a:ext cx="2176463" cy="320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3" descr="Cove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04125" y="2155825"/>
            <a:ext cx="15398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4" descr="Cove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96200" y="1616075"/>
            <a:ext cx="1147763"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5" descr="Cove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696200" y="1122363"/>
            <a:ext cx="1185863" cy="131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6" descr="Cove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935413" y="1589088"/>
            <a:ext cx="4257675" cy="2036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8" descr="Cove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419975" y="4024313"/>
            <a:ext cx="1436688" cy="104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9" descr="Cove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419975" y="4002088"/>
            <a:ext cx="1420813"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20" descr="Cove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369175" y="3521075"/>
            <a:ext cx="1473200" cy="61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21" descr="Cove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361238" y="3003550"/>
            <a:ext cx="1473200"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22" descr="Cove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962400" y="2743200"/>
            <a:ext cx="3910013"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6" descr="Cove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518275" y="5512676"/>
            <a:ext cx="11779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7" descr="Cove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572000" y="3124200"/>
            <a:ext cx="2406650" cy="288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0" descr="Cove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74638" y="6162675"/>
            <a:ext cx="1487487"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11" descr="Cove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80988" y="5918200"/>
            <a:ext cx="15176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12" descr="Cove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88925" y="5540375"/>
            <a:ext cx="1531938" cy="74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13" descr="Cove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280988" y="5148263"/>
            <a:ext cx="1539875"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14" descr="Cove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385763" y="4741863"/>
            <a:ext cx="1443037" cy="154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15" descr="Cove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1524000" y="3352800"/>
            <a:ext cx="3276600" cy="303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6" descr="Cove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0" y="3287713"/>
            <a:ext cx="1562100"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7" descr="Cove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355600" y="2406650"/>
            <a:ext cx="1258888"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8" descr="Cove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133350" y="2901950"/>
            <a:ext cx="1481138" cy="814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9" descr="Cover"/>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1347788" y="2828925"/>
            <a:ext cx="2998787" cy="1398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2" descr="Cover"/>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762000" y="155575"/>
            <a:ext cx="1081088"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3" descr="Cover"/>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1627188" y="230188"/>
            <a:ext cx="1414462" cy="1058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4" descr="Cover"/>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1687513" y="1008063"/>
            <a:ext cx="1428750"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5" descr="Cover"/>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1576388" y="1074738"/>
            <a:ext cx="2643187" cy="212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24" name="Picture 32" descr="Cover"/>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3811588" y="2438400"/>
            <a:ext cx="1903412" cy="120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194311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par>
                          <p:cTn id="13" fill="hold" nodeType="afterGroup">
                            <p:stCondLst>
                              <p:cond delay="500"/>
                            </p:stCondLst>
                            <p:childTnLst>
                              <p:par>
                                <p:cTn id="14" presetID="22" presetClass="entr" presetSubtype="8"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left)">
                                      <p:cBhvr>
                                        <p:cTn id="16" dur="500"/>
                                        <p:tgtEl>
                                          <p:spTgt spid="6"/>
                                        </p:tgtEl>
                                      </p:cBhvr>
                                    </p:animEffect>
                                  </p:childTnLst>
                                </p:cTn>
                              </p:par>
                            </p:childTnLst>
                          </p:cTn>
                        </p:par>
                        <p:par>
                          <p:cTn id="17" fill="hold" nodeType="afterGroup">
                            <p:stCondLst>
                              <p:cond delay="1000"/>
                            </p:stCondLst>
                            <p:childTnLst>
                              <p:par>
                                <p:cTn id="18" presetID="22" presetClass="entr" presetSubtype="8"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left)">
                                      <p:cBhvr>
                                        <p:cTn id="20" dur="500"/>
                                        <p:tgtEl>
                                          <p:spTgt spid="5"/>
                                        </p:tgtEl>
                                      </p:cBhvr>
                                    </p:animEffect>
                                  </p:childTnLst>
                                </p:cTn>
                              </p:par>
                            </p:childTnLst>
                          </p:cTn>
                        </p:par>
                        <p:par>
                          <p:cTn id="21" fill="hold" nodeType="afterGroup">
                            <p:stCondLst>
                              <p:cond delay="1500"/>
                            </p:stCondLst>
                            <p:childTnLst>
                              <p:par>
                                <p:cTn id="22" presetID="22" presetClass="entr" presetSubtype="8" fill="hold" nodeType="after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ipe(left)">
                                      <p:cBhvr>
                                        <p:cTn id="24" dur="500"/>
                                        <p:tgtEl>
                                          <p:spTgt spid="4"/>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8" fill="hold"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left)">
                                      <p:cBhvr>
                                        <p:cTn id="29" dur="500"/>
                                        <p:tgtEl>
                                          <p:spTgt spid="12"/>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2" presetClass="entr" presetSubtype="8" fill="hold"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wipe(left)">
                                      <p:cBhvr>
                                        <p:cTn id="34" dur="500"/>
                                        <p:tgtEl>
                                          <p:spTgt spid="11"/>
                                        </p:tgtEl>
                                      </p:cBhvr>
                                    </p:animEffect>
                                  </p:childTnLst>
                                </p:cTn>
                              </p:par>
                            </p:childTnLst>
                          </p:cTn>
                        </p:par>
                        <p:par>
                          <p:cTn id="35" fill="hold" nodeType="afterGroup">
                            <p:stCondLst>
                              <p:cond delay="500"/>
                            </p:stCondLst>
                            <p:childTnLst>
                              <p:par>
                                <p:cTn id="36" presetID="22" presetClass="entr" presetSubtype="8" fill="hold" nodeType="after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wipe(left)">
                                      <p:cBhvr>
                                        <p:cTn id="38" dur="500"/>
                                        <p:tgtEl>
                                          <p:spTgt spid="10"/>
                                        </p:tgtEl>
                                      </p:cBhvr>
                                    </p:animEffect>
                                  </p:childTnLst>
                                </p:cTn>
                              </p:par>
                            </p:childTnLst>
                          </p:cTn>
                        </p:par>
                        <p:par>
                          <p:cTn id="39" fill="hold" nodeType="afterGroup">
                            <p:stCondLst>
                              <p:cond delay="1000"/>
                            </p:stCondLst>
                            <p:childTnLst>
                              <p:par>
                                <p:cTn id="40" presetID="22" presetClass="entr" presetSubtype="8" fill="hold" nodeType="after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wipe(left)">
                                      <p:cBhvr>
                                        <p:cTn id="42" dur="500"/>
                                        <p:tgtEl>
                                          <p:spTgt spid="9"/>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wipe(left)">
                                      <p:cBhvr>
                                        <p:cTn id="47" dur="500"/>
                                        <p:tgtEl>
                                          <p:spTgt spid="17"/>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nodeType="click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wipe(left)">
                                      <p:cBhvr>
                                        <p:cTn id="52" dur="500"/>
                                        <p:tgtEl>
                                          <p:spTgt spid="16"/>
                                        </p:tgtEl>
                                      </p:cBhvr>
                                    </p:animEffect>
                                  </p:childTnLst>
                                </p:cTn>
                              </p:par>
                            </p:childTnLst>
                          </p:cTn>
                        </p:par>
                        <p:par>
                          <p:cTn id="53" fill="hold" nodeType="afterGroup">
                            <p:stCondLst>
                              <p:cond delay="500"/>
                            </p:stCondLst>
                            <p:childTnLst>
                              <p:par>
                                <p:cTn id="54" presetID="22" presetClass="entr" presetSubtype="8"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left)">
                                      <p:cBhvr>
                                        <p:cTn id="56" dur="500"/>
                                        <p:tgtEl>
                                          <p:spTgt spid="15"/>
                                        </p:tgtEl>
                                      </p:cBhvr>
                                    </p:animEffect>
                                  </p:childTnLst>
                                </p:cTn>
                              </p:par>
                            </p:childTnLst>
                          </p:cTn>
                        </p:par>
                        <p:par>
                          <p:cTn id="57" fill="hold" nodeType="afterGroup">
                            <p:stCondLst>
                              <p:cond delay="1000"/>
                            </p:stCondLst>
                            <p:childTnLst>
                              <p:par>
                                <p:cTn id="58" presetID="22" presetClass="entr" presetSubtype="8" fill="hold" nodeType="afterEffect">
                                  <p:stCondLst>
                                    <p:cond delay="0"/>
                                  </p:stCondLst>
                                  <p:childTnLst>
                                    <p:set>
                                      <p:cBhvr>
                                        <p:cTn id="59" dur="1" fill="hold">
                                          <p:stCondLst>
                                            <p:cond delay="0"/>
                                          </p:stCondLst>
                                        </p:cTn>
                                        <p:tgtEl>
                                          <p:spTgt spid="14"/>
                                        </p:tgtEl>
                                        <p:attrNameLst>
                                          <p:attrName>style.visibility</p:attrName>
                                        </p:attrNameLst>
                                      </p:cBhvr>
                                      <p:to>
                                        <p:strVal val="visible"/>
                                      </p:to>
                                    </p:set>
                                    <p:animEffect transition="in" filter="wipe(left)">
                                      <p:cBhvr>
                                        <p:cTn id="60" dur="500"/>
                                        <p:tgtEl>
                                          <p:spTgt spid="14"/>
                                        </p:tgtEl>
                                      </p:cBhvr>
                                    </p:animEffect>
                                  </p:childTnLst>
                                </p:cTn>
                              </p:par>
                            </p:childTnLst>
                          </p:cTn>
                        </p:par>
                        <p:par>
                          <p:cTn id="61" fill="hold" nodeType="afterGroup">
                            <p:stCondLst>
                              <p:cond delay="1500"/>
                            </p:stCondLst>
                            <p:childTnLst>
                              <p:par>
                                <p:cTn id="62" presetID="22" presetClass="entr" presetSubtype="8" fill="hold" nodeType="afterEffect">
                                  <p:stCondLst>
                                    <p:cond delay="0"/>
                                  </p:stCondLst>
                                  <p:childTnLst>
                                    <p:set>
                                      <p:cBhvr>
                                        <p:cTn id="63" dur="1" fill="hold">
                                          <p:stCondLst>
                                            <p:cond delay="0"/>
                                          </p:stCondLst>
                                        </p:cTn>
                                        <p:tgtEl>
                                          <p:spTgt spid="13"/>
                                        </p:tgtEl>
                                        <p:attrNameLst>
                                          <p:attrName>style.visibility</p:attrName>
                                        </p:attrNameLst>
                                      </p:cBhvr>
                                      <p:to>
                                        <p:strVal val="visible"/>
                                      </p:to>
                                    </p:set>
                                    <p:animEffect transition="in" filter="wipe(left)">
                                      <p:cBhvr>
                                        <p:cTn id="64" dur="500"/>
                                        <p:tgtEl>
                                          <p:spTgt spid="13"/>
                                        </p:tgtEl>
                                      </p:cBhvr>
                                    </p:animEffect>
                                  </p:childTnLst>
                                </p:cTn>
                              </p:par>
                            </p:childTnLst>
                          </p:cTn>
                        </p:par>
                      </p:childTnLst>
                    </p:cTn>
                  </p:par>
                  <p:par>
                    <p:cTn id="65" fill="hold" nodeType="clickPar">
                      <p:stCondLst>
                        <p:cond delay="indefinite"/>
                      </p:stCondLst>
                      <p:childTnLst>
                        <p:par>
                          <p:cTn id="66" fill="hold" nodeType="withGroup">
                            <p:stCondLst>
                              <p:cond delay="0"/>
                            </p:stCondLst>
                            <p:childTnLst>
                              <p:par>
                                <p:cTn id="67" presetID="22" presetClass="entr" presetSubtype="8" fill="hold" nodeType="clickEffect">
                                  <p:stCondLst>
                                    <p:cond delay="0"/>
                                  </p:stCondLst>
                                  <p:childTnLst>
                                    <p:set>
                                      <p:cBhvr>
                                        <p:cTn id="68" dur="1" fill="hold">
                                          <p:stCondLst>
                                            <p:cond delay="0"/>
                                          </p:stCondLst>
                                        </p:cTn>
                                        <p:tgtEl>
                                          <p:spTgt spid="19"/>
                                        </p:tgtEl>
                                        <p:attrNameLst>
                                          <p:attrName>style.visibility</p:attrName>
                                        </p:attrNameLst>
                                      </p:cBhvr>
                                      <p:to>
                                        <p:strVal val="visible"/>
                                      </p:to>
                                    </p:set>
                                    <p:animEffect transition="in" filter="wipe(left)">
                                      <p:cBhvr>
                                        <p:cTn id="69" dur="500"/>
                                        <p:tgtEl>
                                          <p:spTgt spid="19"/>
                                        </p:tgtEl>
                                      </p:cBhvr>
                                    </p:animEffect>
                                  </p:childTnLst>
                                </p:cTn>
                              </p:par>
                            </p:childTnLst>
                          </p:cTn>
                        </p:par>
                      </p:childTnLst>
                    </p:cTn>
                  </p:par>
                  <p:par>
                    <p:cTn id="70" fill="hold" nodeType="clickPar">
                      <p:stCondLst>
                        <p:cond delay="indefinite"/>
                      </p:stCondLst>
                      <p:childTnLst>
                        <p:par>
                          <p:cTn id="71" fill="hold" nodeType="withGroup">
                            <p:stCondLst>
                              <p:cond delay="0"/>
                            </p:stCondLst>
                            <p:childTnLst>
                              <p:par>
                                <p:cTn id="72" presetID="22" presetClass="entr" presetSubtype="8" fill="hold" nodeType="click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childTnLst>
                    </p:cTn>
                  </p:par>
                  <p:par>
                    <p:cTn id="75" fill="hold" nodeType="clickPar">
                      <p:stCondLst>
                        <p:cond delay="indefinite"/>
                      </p:stCondLst>
                      <p:childTnLst>
                        <p:par>
                          <p:cTn id="76" fill="hold" nodeType="withGroup">
                            <p:stCondLst>
                              <p:cond delay="0"/>
                            </p:stCondLst>
                            <p:childTnLst>
                              <p:par>
                                <p:cTn id="77" presetID="22" presetClass="entr" presetSubtype="2" fill="hold" nodeType="clickEffect">
                                  <p:stCondLst>
                                    <p:cond delay="0"/>
                                  </p:stCondLst>
                                  <p:childTnLst>
                                    <p:set>
                                      <p:cBhvr>
                                        <p:cTn id="78" dur="1" fill="hold">
                                          <p:stCondLst>
                                            <p:cond delay="0"/>
                                          </p:stCondLst>
                                        </p:cTn>
                                        <p:tgtEl>
                                          <p:spTgt spid="25"/>
                                        </p:tgtEl>
                                        <p:attrNameLst>
                                          <p:attrName>style.visibility</p:attrName>
                                        </p:attrNameLst>
                                      </p:cBhvr>
                                      <p:to>
                                        <p:strVal val="visible"/>
                                      </p:to>
                                    </p:set>
                                    <p:animEffect transition="in" filter="wipe(right)">
                                      <p:cBhvr>
                                        <p:cTn id="79" dur="500"/>
                                        <p:tgtEl>
                                          <p:spTgt spid="25"/>
                                        </p:tgtEl>
                                      </p:cBhvr>
                                    </p:animEffect>
                                  </p:childTnLst>
                                </p:cTn>
                              </p:par>
                            </p:childTnLst>
                          </p:cTn>
                        </p:par>
                      </p:childTnLst>
                    </p:cTn>
                  </p:par>
                  <p:par>
                    <p:cTn id="80" fill="hold" nodeType="clickPar">
                      <p:stCondLst>
                        <p:cond delay="indefinite"/>
                      </p:stCondLst>
                      <p:childTnLst>
                        <p:par>
                          <p:cTn id="81" fill="hold" nodeType="withGroup">
                            <p:stCondLst>
                              <p:cond delay="0"/>
                            </p:stCondLst>
                            <p:childTnLst>
                              <p:par>
                                <p:cTn id="82" presetID="22" presetClass="entr" presetSubtype="2" fill="hold" nodeType="clickEffect">
                                  <p:stCondLst>
                                    <p:cond delay="0"/>
                                  </p:stCondLst>
                                  <p:childTnLst>
                                    <p:set>
                                      <p:cBhvr>
                                        <p:cTn id="83" dur="1" fill="hold">
                                          <p:stCondLst>
                                            <p:cond delay="0"/>
                                          </p:stCondLst>
                                        </p:cTn>
                                        <p:tgtEl>
                                          <p:spTgt spid="24"/>
                                        </p:tgtEl>
                                        <p:attrNameLst>
                                          <p:attrName>style.visibility</p:attrName>
                                        </p:attrNameLst>
                                      </p:cBhvr>
                                      <p:to>
                                        <p:strVal val="visible"/>
                                      </p:to>
                                    </p:set>
                                    <p:animEffect transition="in" filter="wipe(right)">
                                      <p:cBhvr>
                                        <p:cTn id="84" dur="500"/>
                                        <p:tgtEl>
                                          <p:spTgt spid="24"/>
                                        </p:tgtEl>
                                      </p:cBhvr>
                                    </p:animEffect>
                                  </p:childTnLst>
                                </p:cTn>
                              </p:par>
                            </p:childTnLst>
                          </p:cTn>
                        </p:par>
                        <p:par>
                          <p:cTn id="85" fill="hold" nodeType="afterGroup">
                            <p:stCondLst>
                              <p:cond delay="500"/>
                            </p:stCondLst>
                            <p:childTnLst>
                              <p:par>
                                <p:cTn id="86" presetID="22" presetClass="entr" presetSubtype="2" fill="hold" nodeType="after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wipe(right)">
                                      <p:cBhvr>
                                        <p:cTn id="88" dur="500"/>
                                        <p:tgtEl>
                                          <p:spTgt spid="23"/>
                                        </p:tgtEl>
                                      </p:cBhvr>
                                    </p:animEffect>
                                  </p:childTnLst>
                                </p:cTn>
                              </p:par>
                            </p:childTnLst>
                          </p:cTn>
                        </p:par>
                        <p:par>
                          <p:cTn id="89" fill="hold" nodeType="afterGroup">
                            <p:stCondLst>
                              <p:cond delay="1000"/>
                            </p:stCondLst>
                            <p:childTnLst>
                              <p:par>
                                <p:cTn id="90" presetID="22" presetClass="entr" presetSubtype="2" fill="hold" nodeType="afterEffect">
                                  <p:stCondLst>
                                    <p:cond delay="0"/>
                                  </p:stCondLst>
                                  <p:childTnLst>
                                    <p:set>
                                      <p:cBhvr>
                                        <p:cTn id="91" dur="1" fill="hold">
                                          <p:stCondLst>
                                            <p:cond delay="0"/>
                                          </p:stCondLst>
                                        </p:cTn>
                                        <p:tgtEl>
                                          <p:spTgt spid="22"/>
                                        </p:tgtEl>
                                        <p:attrNameLst>
                                          <p:attrName>style.visibility</p:attrName>
                                        </p:attrNameLst>
                                      </p:cBhvr>
                                      <p:to>
                                        <p:strVal val="visible"/>
                                      </p:to>
                                    </p:set>
                                    <p:animEffect transition="in" filter="wipe(right)">
                                      <p:cBhvr>
                                        <p:cTn id="92" dur="500"/>
                                        <p:tgtEl>
                                          <p:spTgt spid="22"/>
                                        </p:tgtEl>
                                      </p:cBhvr>
                                    </p:animEffect>
                                  </p:childTnLst>
                                </p:cTn>
                              </p:par>
                            </p:childTnLst>
                          </p:cTn>
                        </p:par>
                        <p:par>
                          <p:cTn id="93" fill="hold" nodeType="afterGroup">
                            <p:stCondLst>
                              <p:cond delay="1500"/>
                            </p:stCondLst>
                            <p:childTnLst>
                              <p:par>
                                <p:cTn id="94" presetID="22" presetClass="entr" presetSubtype="2" fill="hold" nodeType="afterEffect">
                                  <p:stCondLst>
                                    <p:cond delay="0"/>
                                  </p:stCondLst>
                                  <p:childTnLst>
                                    <p:set>
                                      <p:cBhvr>
                                        <p:cTn id="95" dur="1" fill="hold">
                                          <p:stCondLst>
                                            <p:cond delay="0"/>
                                          </p:stCondLst>
                                        </p:cTn>
                                        <p:tgtEl>
                                          <p:spTgt spid="21"/>
                                        </p:tgtEl>
                                        <p:attrNameLst>
                                          <p:attrName>style.visibility</p:attrName>
                                        </p:attrNameLst>
                                      </p:cBhvr>
                                      <p:to>
                                        <p:strVal val="visible"/>
                                      </p:to>
                                    </p:set>
                                    <p:animEffect transition="in" filter="wipe(right)">
                                      <p:cBhvr>
                                        <p:cTn id="96" dur="500"/>
                                        <p:tgtEl>
                                          <p:spTgt spid="21"/>
                                        </p:tgtEl>
                                      </p:cBhvr>
                                    </p:animEffect>
                                  </p:childTnLst>
                                </p:cTn>
                              </p:par>
                            </p:childTnLst>
                          </p:cTn>
                        </p:par>
                        <p:par>
                          <p:cTn id="97" fill="hold" nodeType="afterGroup">
                            <p:stCondLst>
                              <p:cond delay="2000"/>
                            </p:stCondLst>
                            <p:childTnLst>
                              <p:par>
                                <p:cTn id="98" presetID="22" presetClass="entr" presetSubtype="2" fill="hold" nodeType="afterEffect">
                                  <p:stCondLst>
                                    <p:cond delay="0"/>
                                  </p:stCondLst>
                                  <p:childTnLst>
                                    <p:set>
                                      <p:cBhvr>
                                        <p:cTn id="99" dur="1" fill="hold">
                                          <p:stCondLst>
                                            <p:cond delay="0"/>
                                          </p:stCondLst>
                                        </p:cTn>
                                        <p:tgtEl>
                                          <p:spTgt spid="20"/>
                                        </p:tgtEl>
                                        <p:attrNameLst>
                                          <p:attrName>style.visibility</p:attrName>
                                        </p:attrNameLst>
                                      </p:cBhvr>
                                      <p:to>
                                        <p:strVal val="visible"/>
                                      </p:to>
                                    </p:set>
                                    <p:animEffect transition="in" filter="wipe(right)">
                                      <p:cBhvr>
                                        <p:cTn id="100" dur="500"/>
                                        <p:tgtEl>
                                          <p:spTgt spid="20"/>
                                        </p:tgtEl>
                                      </p:cBhvr>
                                    </p:animEffect>
                                  </p:childTnLst>
                                </p:cTn>
                              </p:par>
                            </p:childTnLst>
                          </p:cTn>
                        </p:par>
                      </p:childTnLst>
                    </p:cTn>
                  </p:par>
                  <p:par>
                    <p:cTn id="101" fill="hold" nodeType="clickPar">
                      <p:stCondLst>
                        <p:cond delay="indefinite"/>
                      </p:stCondLst>
                      <p:childTnLst>
                        <p:par>
                          <p:cTn id="102" fill="hold" nodeType="withGroup">
                            <p:stCondLst>
                              <p:cond delay="0"/>
                            </p:stCondLst>
                            <p:childTnLst>
                              <p:par>
                                <p:cTn id="103" presetID="22" presetClass="entr" presetSubtype="2" fill="hold" nodeType="clickEffect">
                                  <p:stCondLst>
                                    <p:cond delay="0"/>
                                  </p:stCondLst>
                                  <p:childTnLst>
                                    <p:set>
                                      <p:cBhvr>
                                        <p:cTn id="104" dur="1" fill="hold">
                                          <p:stCondLst>
                                            <p:cond delay="0"/>
                                          </p:stCondLst>
                                        </p:cTn>
                                        <p:tgtEl>
                                          <p:spTgt spid="29"/>
                                        </p:tgtEl>
                                        <p:attrNameLst>
                                          <p:attrName>style.visibility</p:attrName>
                                        </p:attrNameLst>
                                      </p:cBhvr>
                                      <p:to>
                                        <p:strVal val="visible"/>
                                      </p:to>
                                    </p:set>
                                    <p:animEffect transition="in" filter="wipe(right)">
                                      <p:cBhvr>
                                        <p:cTn id="105" dur="500"/>
                                        <p:tgtEl>
                                          <p:spTgt spid="29"/>
                                        </p:tgtEl>
                                      </p:cBhvr>
                                    </p:animEffect>
                                  </p:childTnLst>
                                </p:cTn>
                              </p:par>
                            </p:childTnLst>
                          </p:cTn>
                        </p:par>
                      </p:childTnLst>
                    </p:cTn>
                  </p:par>
                  <p:par>
                    <p:cTn id="106" fill="hold" nodeType="clickPar">
                      <p:stCondLst>
                        <p:cond delay="indefinite"/>
                      </p:stCondLst>
                      <p:childTnLst>
                        <p:par>
                          <p:cTn id="107" fill="hold" nodeType="withGroup">
                            <p:stCondLst>
                              <p:cond delay="0"/>
                            </p:stCondLst>
                            <p:childTnLst>
                              <p:par>
                                <p:cTn id="108" presetID="22" presetClass="entr" presetSubtype="2" fill="hold" nodeType="clickEffect">
                                  <p:stCondLst>
                                    <p:cond delay="0"/>
                                  </p:stCondLst>
                                  <p:childTnLst>
                                    <p:set>
                                      <p:cBhvr>
                                        <p:cTn id="109" dur="1" fill="hold">
                                          <p:stCondLst>
                                            <p:cond delay="0"/>
                                          </p:stCondLst>
                                        </p:cTn>
                                        <p:tgtEl>
                                          <p:spTgt spid="28"/>
                                        </p:tgtEl>
                                        <p:attrNameLst>
                                          <p:attrName>style.visibility</p:attrName>
                                        </p:attrNameLst>
                                      </p:cBhvr>
                                      <p:to>
                                        <p:strVal val="visible"/>
                                      </p:to>
                                    </p:set>
                                    <p:animEffect transition="in" filter="wipe(right)">
                                      <p:cBhvr>
                                        <p:cTn id="110" dur="500"/>
                                        <p:tgtEl>
                                          <p:spTgt spid="28"/>
                                        </p:tgtEl>
                                      </p:cBhvr>
                                    </p:animEffect>
                                  </p:childTnLst>
                                </p:cTn>
                              </p:par>
                            </p:childTnLst>
                          </p:cTn>
                        </p:par>
                        <p:par>
                          <p:cTn id="111" fill="hold" nodeType="afterGroup">
                            <p:stCondLst>
                              <p:cond delay="500"/>
                            </p:stCondLst>
                            <p:childTnLst>
                              <p:par>
                                <p:cTn id="112" presetID="22" presetClass="entr" presetSubtype="2" fill="hold"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wipe(right)">
                                      <p:cBhvr>
                                        <p:cTn id="114" dur="500"/>
                                        <p:tgtEl>
                                          <p:spTgt spid="27"/>
                                        </p:tgtEl>
                                      </p:cBhvr>
                                    </p:animEffect>
                                  </p:childTnLst>
                                </p:cTn>
                              </p:par>
                            </p:childTnLst>
                          </p:cTn>
                        </p:par>
                        <p:par>
                          <p:cTn id="115" fill="hold" nodeType="afterGroup">
                            <p:stCondLst>
                              <p:cond delay="10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childTnLst>
                    </p:cTn>
                  </p:par>
                  <p:par>
                    <p:cTn id="119" fill="hold" nodeType="clickPar">
                      <p:stCondLst>
                        <p:cond delay="indefinite"/>
                      </p:stCondLst>
                      <p:childTnLst>
                        <p:par>
                          <p:cTn id="120" fill="hold" nodeType="withGroup">
                            <p:stCondLst>
                              <p:cond delay="0"/>
                            </p:stCondLst>
                            <p:childTnLst>
                              <p:par>
                                <p:cTn id="121" presetID="22" presetClass="entr" presetSubtype="2" fill="hold" nodeType="clickEffect">
                                  <p:stCondLst>
                                    <p:cond delay="0"/>
                                  </p:stCondLst>
                                  <p:childTnLst>
                                    <p:set>
                                      <p:cBhvr>
                                        <p:cTn id="122" dur="1" fill="hold">
                                          <p:stCondLst>
                                            <p:cond delay="0"/>
                                          </p:stCondLst>
                                        </p:cTn>
                                        <p:tgtEl>
                                          <p:spTgt spid="33"/>
                                        </p:tgtEl>
                                        <p:attrNameLst>
                                          <p:attrName>style.visibility</p:attrName>
                                        </p:attrNameLst>
                                      </p:cBhvr>
                                      <p:to>
                                        <p:strVal val="visible"/>
                                      </p:to>
                                    </p:set>
                                    <p:animEffect transition="in" filter="wipe(right)">
                                      <p:cBhvr>
                                        <p:cTn id="123" dur="500"/>
                                        <p:tgtEl>
                                          <p:spTgt spid="33"/>
                                        </p:tgtEl>
                                      </p:cBhvr>
                                    </p:animEffect>
                                  </p:childTnLst>
                                </p:cTn>
                              </p:par>
                            </p:childTnLst>
                          </p:cTn>
                        </p:par>
                      </p:childTnLst>
                    </p:cTn>
                  </p:par>
                  <p:par>
                    <p:cTn id="124" fill="hold" nodeType="clickPar">
                      <p:stCondLst>
                        <p:cond delay="indefinite"/>
                      </p:stCondLst>
                      <p:childTnLst>
                        <p:par>
                          <p:cTn id="125" fill="hold" nodeType="withGroup">
                            <p:stCondLst>
                              <p:cond delay="0"/>
                            </p:stCondLst>
                            <p:childTnLst>
                              <p:par>
                                <p:cTn id="126" presetID="22" presetClass="entr" presetSubtype="8" fill="hold" nodeType="clickEffect">
                                  <p:stCondLst>
                                    <p:cond delay="0"/>
                                  </p:stCondLst>
                                  <p:childTnLst>
                                    <p:set>
                                      <p:cBhvr>
                                        <p:cTn id="127" dur="1" fill="hold">
                                          <p:stCondLst>
                                            <p:cond delay="0"/>
                                          </p:stCondLst>
                                        </p:cTn>
                                        <p:tgtEl>
                                          <p:spTgt spid="32"/>
                                        </p:tgtEl>
                                        <p:attrNameLst>
                                          <p:attrName>style.visibility</p:attrName>
                                        </p:attrNameLst>
                                      </p:cBhvr>
                                      <p:to>
                                        <p:strVal val="visible"/>
                                      </p:to>
                                    </p:set>
                                    <p:animEffect transition="in" filter="wipe(left)">
                                      <p:cBhvr>
                                        <p:cTn id="128" dur="500"/>
                                        <p:tgtEl>
                                          <p:spTgt spid="32"/>
                                        </p:tgtEl>
                                      </p:cBhvr>
                                    </p:animEffect>
                                  </p:childTnLst>
                                </p:cTn>
                              </p:par>
                            </p:childTnLst>
                          </p:cTn>
                        </p:par>
                        <p:par>
                          <p:cTn id="129" fill="hold" nodeType="afterGroup">
                            <p:stCondLst>
                              <p:cond delay="500"/>
                            </p:stCondLst>
                            <p:childTnLst>
                              <p:par>
                                <p:cTn id="130" presetID="22" presetClass="entr" presetSubtype="8" fill="hold" nodeType="afterEffect">
                                  <p:stCondLst>
                                    <p:cond delay="0"/>
                                  </p:stCondLst>
                                  <p:childTnLst>
                                    <p:set>
                                      <p:cBhvr>
                                        <p:cTn id="131" dur="1" fill="hold">
                                          <p:stCondLst>
                                            <p:cond delay="0"/>
                                          </p:stCondLst>
                                        </p:cTn>
                                        <p:tgtEl>
                                          <p:spTgt spid="31"/>
                                        </p:tgtEl>
                                        <p:attrNameLst>
                                          <p:attrName>style.visibility</p:attrName>
                                        </p:attrNameLst>
                                      </p:cBhvr>
                                      <p:to>
                                        <p:strVal val="visible"/>
                                      </p:to>
                                    </p:set>
                                    <p:animEffect transition="in" filter="wipe(left)">
                                      <p:cBhvr>
                                        <p:cTn id="132" dur="500"/>
                                        <p:tgtEl>
                                          <p:spTgt spid="31"/>
                                        </p:tgtEl>
                                      </p:cBhvr>
                                    </p:animEffect>
                                  </p:childTnLst>
                                </p:cTn>
                              </p:par>
                            </p:childTnLst>
                          </p:cTn>
                        </p:par>
                        <p:par>
                          <p:cTn id="133" fill="hold" nodeType="afterGroup">
                            <p:stCondLst>
                              <p:cond delay="1000"/>
                            </p:stCondLst>
                            <p:childTnLst>
                              <p:par>
                                <p:cTn id="134" presetID="22" presetClass="entr" presetSubtype="2" fill="hold"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right)">
                                      <p:cBhvr>
                                        <p:cTn id="136"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65549" y="609600"/>
            <a:ext cx="5237011" cy="646331"/>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vi-VN" sz="36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rPr>
              <a:t>HƯỚNG DẪN VỀ NHÀ: </a:t>
            </a:r>
            <a:endParaRPr lang="en-US" sz="36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endParaRPr>
          </a:p>
        </p:txBody>
      </p:sp>
      <p:sp>
        <p:nvSpPr>
          <p:cNvPr id="5" name="TextBox 4"/>
          <p:cNvSpPr txBox="1"/>
          <p:nvPr/>
        </p:nvSpPr>
        <p:spPr>
          <a:xfrm>
            <a:off x="1678674" y="1455762"/>
            <a:ext cx="6398525" cy="2308324"/>
          </a:xfrm>
          <a:prstGeom prst="rect">
            <a:avLst/>
          </a:prstGeom>
          <a:noFill/>
        </p:spPr>
        <p:txBody>
          <a:bodyPr wrap="square" rtlCol="0">
            <a:spAutoFit/>
          </a:bodyPr>
          <a:lstStyle/>
          <a:p>
            <a:pPr marL="285750" indent="-285750">
              <a:buFontTx/>
              <a:buChar char="-"/>
            </a:pPr>
            <a:r>
              <a:rPr lang="vi-VN" sz="2400" dirty="0" smtClean="0">
                <a:solidFill>
                  <a:srgbClr val="FF0000"/>
                </a:solidFill>
                <a:latin typeface="+mj-lt"/>
              </a:rPr>
              <a:t>Học bài cũ</a:t>
            </a:r>
            <a:r>
              <a:rPr lang="en-US" sz="2400" dirty="0" smtClean="0">
                <a:solidFill>
                  <a:srgbClr val="FF0000"/>
                </a:solidFill>
                <a:latin typeface="+mj-lt"/>
              </a:rPr>
              <a:t>. </a:t>
            </a:r>
            <a:r>
              <a:rPr lang="en-US" sz="2400" dirty="0" smtClean="0">
                <a:solidFill>
                  <a:srgbClr val="FF0000"/>
                </a:solidFill>
                <a:latin typeface="Times New Roman" pitchFamily="18" charset="0"/>
                <a:cs typeface="Times New Roman" pitchFamily="18" charset="0"/>
              </a:rPr>
              <a:t>Vẽ lại bàn đồ tư duy tóm tắt nội dung bài học.</a:t>
            </a:r>
            <a:endParaRPr lang="vi-VN" sz="2400" dirty="0" smtClean="0">
              <a:solidFill>
                <a:srgbClr val="FF0000"/>
              </a:solidFill>
              <a:latin typeface="Times New Roman" pitchFamily="18" charset="0"/>
              <a:cs typeface="Times New Roman" pitchFamily="18" charset="0"/>
            </a:endParaRPr>
          </a:p>
          <a:p>
            <a:pPr marL="285750" indent="-285750">
              <a:buFontTx/>
              <a:buChar char="-"/>
            </a:pPr>
            <a:r>
              <a:rPr lang="vi-VN" sz="2400" dirty="0" smtClean="0">
                <a:solidFill>
                  <a:srgbClr val="FF0000"/>
                </a:solidFill>
                <a:latin typeface="+mj-lt"/>
              </a:rPr>
              <a:t>Sưu tầm thêm tranh ảnh, tài liệu về những thành tựu, tiến bộ của cách mạng KHKT. </a:t>
            </a:r>
          </a:p>
          <a:p>
            <a:pPr marL="285750" indent="-285750">
              <a:buFontTx/>
              <a:buChar char="-"/>
            </a:pPr>
            <a:r>
              <a:rPr lang="vi-VN" sz="2400" dirty="0" smtClean="0">
                <a:solidFill>
                  <a:srgbClr val="FF0000"/>
                </a:solidFill>
                <a:latin typeface="+mj-lt"/>
              </a:rPr>
              <a:t>Đọc và trả lời các câu hỏi trong bài 13: Tổng kết lịch sử thế giới từ sau năm 1945 đến nay.</a:t>
            </a:r>
            <a:endParaRPr lang="en-US" sz="2400" dirty="0">
              <a:solidFill>
                <a:srgbClr val="FF0000"/>
              </a:solidFill>
              <a:latin typeface="+mj-lt"/>
            </a:endParaRPr>
          </a:p>
        </p:txBody>
      </p:sp>
    </p:spTree>
    <p:extLst>
      <p:ext uri="{BB962C8B-B14F-4D97-AF65-F5344CB8AC3E}">
        <p14:creationId xmlns:p14="http://schemas.microsoft.com/office/powerpoint/2010/main" val="145600595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flower1_div_md_wht"/>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5791200"/>
            <a:ext cx="6705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1" name="WordArt 3"/>
          <p:cNvSpPr>
            <a:spLocks noChangeArrowheads="1" noChangeShapeType="1" noTextEdit="1"/>
          </p:cNvSpPr>
          <p:nvPr/>
        </p:nvSpPr>
        <p:spPr bwMode="auto">
          <a:xfrm>
            <a:off x="1371600" y="990600"/>
            <a:ext cx="6705600" cy="2135188"/>
          </a:xfrm>
          <a:prstGeom prst="rect">
            <a:avLst/>
          </a:prstGeom>
        </p:spPr>
        <p:txBody>
          <a:bodyPr wrap="none" fromWordArt="1">
            <a:prstTxWarp prst="textInflateTop">
              <a:avLst>
                <a:gd name="adj" fmla="val 31917"/>
              </a:avLst>
            </a:prstTxWarp>
          </a:bodyPr>
          <a:lstStyle/>
          <a:p>
            <a:pPr algn="ctr" fontAlgn="base">
              <a:spcBef>
                <a:spcPct val="0"/>
              </a:spcBef>
              <a:spcAft>
                <a:spcPct val="0"/>
              </a:spcAft>
            </a:pPr>
            <a:r>
              <a:rPr lang="vi-VN" sz="3600" kern="10">
                <a:ln w="12700">
                  <a:solidFill>
                    <a:srgbClr val="FF0000"/>
                  </a:solidFill>
                  <a:round/>
                  <a:headEnd/>
                  <a:tailEnd/>
                </a:ln>
                <a:solidFill>
                  <a:srgbClr val="B2B2B2">
                    <a:alpha val="50195"/>
                  </a:srgbClr>
                </a:solidFill>
                <a:effectLst>
                  <a:outerShdw dist="45791" dir="2021404" algn="ctr" rotWithShape="0">
                    <a:srgbClr val="9999FF"/>
                  </a:outerShdw>
                </a:effectLst>
                <a:latin typeface="Times New Roman"/>
                <a:cs typeface="Times New Roman"/>
              </a:rPr>
              <a:t>CHÂN THÀNH CẢM ƠN QUÝ THẦY CÔ </a:t>
            </a:r>
          </a:p>
          <a:p>
            <a:pPr algn="ctr" fontAlgn="base">
              <a:spcBef>
                <a:spcPct val="0"/>
              </a:spcBef>
              <a:spcAft>
                <a:spcPct val="0"/>
              </a:spcAft>
            </a:pPr>
            <a:r>
              <a:rPr lang="vi-VN" sz="3600" kern="10">
                <a:ln w="12700">
                  <a:solidFill>
                    <a:srgbClr val="FF0000"/>
                  </a:solidFill>
                  <a:round/>
                  <a:headEnd/>
                  <a:tailEnd/>
                </a:ln>
                <a:solidFill>
                  <a:srgbClr val="B2B2B2">
                    <a:alpha val="50195"/>
                  </a:srgbClr>
                </a:solidFill>
                <a:effectLst>
                  <a:outerShdw dist="45791" dir="2021404" algn="ctr" rotWithShape="0">
                    <a:srgbClr val="9999FF"/>
                  </a:outerShdw>
                </a:effectLst>
                <a:latin typeface="Times New Roman"/>
                <a:cs typeface="Times New Roman"/>
              </a:rPr>
              <a:t>ĐÃ VỀ DỰ GIỜ HỘI GIẢNG</a:t>
            </a:r>
            <a:endParaRPr lang="en-US" sz="3600" kern="10">
              <a:ln w="12700">
                <a:solidFill>
                  <a:srgbClr val="FF0000"/>
                </a:solidFill>
                <a:round/>
                <a:headEnd/>
                <a:tailEnd/>
              </a:ln>
              <a:solidFill>
                <a:srgbClr val="B2B2B2">
                  <a:alpha val="50195"/>
                </a:srgbClr>
              </a:solidFill>
              <a:effectLst>
                <a:outerShdw dist="45791" dir="2021404" algn="ctr" rotWithShape="0">
                  <a:srgbClr val="9999FF"/>
                </a:outerShdw>
              </a:effectLst>
              <a:latin typeface="Times New Roman"/>
              <a:cs typeface="Times New Roman"/>
            </a:endParaRPr>
          </a:p>
        </p:txBody>
      </p:sp>
      <p:pic>
        <p:nvPicPr>
          <p:cNvPr id="27652" name="Picture 4" descr="GUESTAN"/>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4116388"/>
            <a:ext cx="3505200" cy="274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3" name="Picture 5" descr="lmfinangel"/>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4649788"/>
            <a:ext cx="1362075" cy="1827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7654" name="Picture 6" descr="angelfish"/>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9601200" y="4724400"/>
            <a:ext cx="1190625" cy="1219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892602568"/>
      </p:ext>
    </p:extLst>
  </p:cSld>
  <p:clrMapOvr>
    <a:masterClrMapping/>
  </p:clrMapOvr>
  <p:transition>
    <p:pull dir="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mph" presetSubtype="0" repeatCount="indefinite" fill="hold" grpId="0" nodeType="withEffect">
                                  <p:stCondLst>
                                    <p:cond delay="0"/>
                                  </p:stCondLst>
                                  <p:childTnLst>
                                    <p:animClr clrSpc="hsl" dir="cw">
                                      <p:cBhvr override="childStyle">
                                        <p:cTn id="6" dur="3000" fill="hold"/>
                                        <p:tgtEl>
                                          <p:spTgt spid="27651"/>
                                        </p:tgtEl>
                                        <p:attrNameLst>
                                          <p:attrName>style.color</p:attrName>
                                        </p:attrNameLst>
                                      </p:cBhvr>
                                      <p:by>
                                        <p:hsl h="-7200000" s="0" l="0"/>
                                      </p:by>
                                    </p:animClr>
                                    <p:animClr clrSpc="hsl" dir="cw">
                                      <p:cBhvr>
                                        <p:cTn id="7" dur="3000" fill="hold"/>
                                        <p:tgtEl>
                                          <p:spTgt spid="27651"/>
                                        </p:tgtEl>
                                        <p:attrNameLst>
                                          <p:attrName>fillcolor</p:attrName>
                                        </p:attrNameLst>
                                      </p:cBhvr>
                                      <p:by>
                                        <p:hsl h="-7200000" s="0" l="0"/>
                                      </p:by>
                                    </p:animClr>
                                    <p:animClr clrSpc="hsl" dir="cw">
                                      <p:cBhvr>
                                        <p:cTn id="8" dur="3000" fill="hold"/>
                                        <p:tgtEl>
                                          <p:spTgt spid="27651"/>
                                        </p:tgtEl>
                                        <p:attrNameLst>
                                          <p:attrName>stroke.color</p:attrName>
                                        </p:attrNameLst>
                                      </p:cBhvr>
                                      <p:by>
                                        <p:hsl h="-7200000" s="0" l="0"/>
                                      </p:by>
                                    </p:animClr>
                                    <p:set>
                                      <p:cBhvr>
                                        <p:cTn id="9" dur="3000" fill="hold"/>
                                        <p:tgtEl>
                                          <p:spTgt spid="27651"/>
                                        </p:tgtEl>
                                        <p:attrNameLst>
                                          <p:attrName>fill.type</p:attrName>
                                        </p:attrNameLst>
                                      </p:cBhvr>
                                      <p:to>
                                        <p:strVal val="solid"/>
                                      </p:to>
                                    </p:set>
                                  </p:childTnLst>
                                </p:cTn>
                              </p:par>
                              <p:par>
                                <p:cTn id="10" presetID="2" presetClass="entr" presetSubtype="2" repeatCount="indefinite" fill="hold" nodeType="withEffect">
                                  <p:stCondLst>
                                    <p:cond delay="0"/>
                                  </p:stCondLst>
                                  <p:endCondLst>
                                    <p:cond evt="onNext" delay="0">
                                      <p:tgtEl>
                                        <p:sldTgt/>
                                      </p:tgtEl>
                                    </p:cond>
                                  </p:endCondLst>
                                  <p:childTnLst>
                                    <p:set>
                                      <p:cBhvr>
                                        <p:cTn id="11" dur="1" fill="hold">
                                          <p:stCondLst>
                                            <p:cond delay="0"/>
                                          </p:stCondLst>
                                        </p:cTn>
                                        <p:tgtEl>
                                          <p:spTgt spid="27653"/>
                                        </p:tgtEl>
                                        <p:attrNameLst>
                                          <p:attrName>style.visibility</p:attrName>
                                        </p:attrNameLst>
                                      </p:cBhvr>
                                      <p:to>
                                        <p:strVal val="visible"/>
                                      </p:to>
                                    </p:set>
                                    <p:anim calcmode="lin" valueType="num">
                                      <p:cBhvr additive="base">
                                        <p:cTn id="12" dur="5000" fill="hold"/>
                                        <p:tgtEl>
                                          <p:spTgt spid="27653"/>
                                        </p:tgtEl>
                                        <p:attrNameLst>
                                          <p:attrName>ppt_x</p:attrName>
                                        </p:attrNameLst>
                                      </p:cBhvr>
                                      <p:tavLst>
                                        <p:tav tm="0">
                                          <p:val>
                                            <p:strVal val="1+#ppt_w/2"/>
                                          </p:val>
                                        </p:tav>
                                        <p:tav tm="100000">
                                          <p:val>
                                            <p:strVal val="#ppt_x"/>
                                          </p:val>
                                        </p:tav>
                                      </p:tavLst>
                                    </p:anim>
                                    <p:anim calcmode="lin" valueType="num">
                                      <p:cBhvr additive="base">
                                        <p:cTn id="13" dur="5000" fill="hold"/>
                                        <p:tgtEl>
                                          <p:spTgt spid="27653"/>
                                        </p:tgtEl>
                                        <p:attrNameLst>
                                          <p:attrName>ppt_y</p:attrName>
                                        </p:attrNameLst>
                                      </p:cBhvr>
                                      <p:tavLst>
                                        <p:tav tm="0">
                                          <p:val>
                                            <p:strVal val="#ppt_y"/>
                                          </p:val>
                                        </p:tav>
                                        <p:tav tm="100000">
                                          <p:val>
                                            <p:strVal val="#ppt_y"/>
                                          </p:val>
                                        </p:tav>
                                      </p:tavLst>
                                    </p:anim>
                                  </p:childTnLst>
                                </p:cTn>
                              </p:par>
                              <p:par>
                                <p:cTn id="14" presetID="2" presetClass="entr" presetSubtype="8" repeatCount="indefinite" fill="hold" nodeType="withEffect">
                                  <p:stCondLst>
                                    <p:cond delay="0"/>
                                  </p:stCondLst>
                                  <p:endCondLst>
                                    <p:cond evt="onNext" delay="0">
                                      <p:tgtEl>
                                        <p:sldTgt/>
                                      </p:tgtEl>
                                    </p:cond>
                                  </p:endCondLst>
                                  <p:childTnLst>
                                    <p:set>
                                      <p:cBhvr>
                                        <p:cTn id="15" dur="1" fill="hold">
                                          <p:stCondLst>
                                            <p:cond delay="0"/>
                                          </p:stCondLst>
                                        </p:cTn>
                                        <p:tgtEl>
                                          <p:spTgt spid="27654"/>
                                        </p:tgtEl>
                                        <p:attrNameLst>
                                          <p:attrName>style.visibility</p:attrName>
                                        </p:attrNameLst>
                                      </p:cBhvr>
                                      <p:to>
                                        <p:strVal val="visible"/>
                                      </p:to>
                                    </p:set>
                                    <p:anim calcmode="lin" valueType="num">
                                      <p:cBhvr additive="base">
                                        <p:cTn id="16" dur="5000" fill="hold"/>
                                        <p:tgtEl>
                                          <p:spTgt spid="27654"/>
                                        </p:tgtEl>
                                        <p:attrNameLst>
                                          <p:attrName>ppt_x</p:attrName>
                                        </p:attrNameLst>
                                      </p:cBhvr>
                                      <p:tavLst>
                                        <p:tav tm="0">
                                          <p:val>
                                            <p:strVal val="0-#ppt_w/2"/>
                                          </p:val>
                                        </p:tav>
                                        <p:tav tm="100000">
                                          <p:val>
                                            <p:strVal val="#ppt_x"/>
                                          </p:val>
                                        </p:tav>
                                      </p:tavLst>
                                    </p:anim>
                                    <p:anim calcmode="lin" valueType="num">
                                      <p:cBhvr additive="base">
                                        <p:cTn id="17" dur="5000" fill="hold"/>
                                        <p:tgtEl>
                                          <p:spTgt spid="276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917077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868296958"/>
              </p:ext>
            </p:extLst>
          </p:nvPr>
        </p:nvGraphicFramePr>
        <p:xfrm>
          <a:off x="228600" y="685800"/>
          <a:ext cx="8610600" cy="5721904"/>
        </p:xfrm>
        <a:graphic>
          <a:graphicData uri="http://schemas.openxmlformats.org/drawingml/2006/table">
            <a:tbl>
              <a:tblPr firstRow="1" bandRow="1">
                <a:tableStyleId>{E8B1032C-EA38-4F05-BA0D-38AFFFC7BED3}</a:tableStyleId>
              </a:tblPr>
              <a:tblGrid>
                <a:gridCol w="3444240"/>
                <a:gridCol w="5166360"/>
              </a:tblGrid>
              <a:tr h="479815">
                <a:tc>
                  <a:txBody>
                    <a:bodyPr/>
                    <a:lstStyle/>
                    <a:p>
                      <a:pPr algn="ctr"/>
                      <a:r>
                        <a:rPr lang="en-US" sz="2400" dirty="0" smtClean="0">
                          <a:solidFill>
                            <a:srgbClr val="FF0000"/>
                          </a:solidFill>
                          <a:latin typeface="Times New Roman" pitchFamily="18" charset="0"/>
                          <a:cs typeface="Times New Roman" pitchFamily="18" charset="0"/>
                        </a:rPr>
                        <a:t>Lĩnh</a:t>
                      </a:r>
                      <a:r>
                        <a:rPr lang="en-US" sz="2400" baseline="0" dirty="0" smtClean="0">
                          <a:solidFill>
                            <a:srgbClr val="FF0000"/>
                          </a:solidFill>
                          <a:latin typeface="Times New Roman" pitchFamily="18" charset="0"/>
                          <a:cs typeface="Times New Roman" pitchFamily="18" charset="0"/>
                        </a:rPr>
                        <a:t> vực</a:t>
                      </a:r>
                      <a:endParaRPr lang="en-US" sz="2400" b="1" dirty="0">
                        <a:solidFill>
                          <a:srgbClr val="FF0000"/>
                        </a:solidFill>
                        <a:latin typeface="Times New Roman" pitchFamily="18" charset="0"/>
                        <a:cs typeface="Times New Roman" pitchFamily="18"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2400" dirty="0" smtClean="0">
                          <a:solidFill>
                            <a:srgbClr val="FF0000"/>
                          </a:solidFill>
                          <a:latin typeface="Times New Roman" pitchFamily="18" charset="0"/>
                          <a:cs typeface="Times New Roman" pitchFamily="18" charset="0"/>
                        </a:rPr>
                        <a:t>Thành</a:t>
                      </a:r>
                      <a:r>
                        <a:rPr lang="en-US" sz="2400" baseline="0" dirty="0" smtClean="0">
                          <a:solidFill>
                            <a:srgbClr val="FF0000"/>
                          </a:solidFill>
                          <a:latin typeface="Times New Roman" pitchFamily="18" charset="0"/>
                          <a:cs typeface="Times New Roman" pitchFamily="18" charset="0"/>
                        </a:rPr>
                        <a:t> tựu</a:t>
                      </a:r>
                      <a:endParaRPr lang="en-US" sz="2400" b="1" dirty="0">
                        <a:solidFill>
                          <a:srgbClr val="FF0000"/>
                        </a:solidFill>
                        <a:latin typeface="Times New Roman" pitchFamily="18" charset="0"/>
                        <a:cs typeface="Times New Roman" pitchFamily="18"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394704">
                <a:tc>
                  <a:txBody>
                    <a:bodyPr/>
                    <a:lstStyle/>
                    <a:p>
                      <a:pPr algn="ctr"/>
                      <a:r>
                        <a:rPr lang="en-US" sz="2400" dirty="0" smtClean="0">
                          <a:latin typeface="Times New Roman" pitchFamily="18" charset="0"/>
                          <a:cs typeface="Times New Roman" pitchFamily="18" charset="0"/>
                        </a:rPr>
                        <a:t>Khoa học</a:t>
                      </a:r>
                      <a:r>
                        <a:rPr lang="en-US" sz="2400" baseline="0" dirty="0" smtClean="0">
                          <a:latin typeface="Times New Roman" pitchFamily="18" charset="0"/>
                          <a:cs typeface="Times New Roman" pitchFamily="18" charset="0"/>
                        </a:rPr>
                        <a:t> cơ bản</a:t>
                      </a:r>
                      <a:endParaRPr lang="en-US" sz="2400" b="1" dirty="0">
                        <a:solidFill>
                          <a:srgbClr val="002060"/>
                        </a:solidFill>
                        <a:latin typeface="Times New Roman" pitchFamily="18" charset="0"/>
                        <a:cs typeface="Times New Roman" pitchFamily="18"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endParaRPr lang="en-US" sz="2000" b="1" dirty="0" smtClean="0">
                        <a:latin typeface="Times New Roman" pitchFamily="18" charset="0"/>
                        <a:cs typeface="Times New Roman" pitchFamily="18" charset="0"/>
                      </a:endParaRPr>
                    </a:p>
                    <a:p>
                      <a:endParaRPr lang="en-US" sz="2000" b="1" dirty="0">
                        <a:latin typeface="Times New Roman" pitchFamily="18" charset="0"/>
                        <a:cs typeface="Times New Roman" pitchFamily="18"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681269">
                <a:tc>
                  <a:txBody>
                    <a:bodyPr/>
                    <a:lstStyle/>
                    <a:p>
                      <a:r>
                        <a:rPr lang="en-US" sz="2400" baseline="0" smtClean="0">
                          <a:latin typeface="Times New Roman" pitchFamily="18" charset="0"/>
                          <a:cs typeface="Times New Roman" pitchFamily="18" charset="0"/>
                        </a:rPr>
                        <a:t>Công </a:t>
                      </a:r>
                      <a:r>
                        <a:rPr lang="en-US" sz="2400" baseline="0" dirty="0" smtClean="0">
                          <a:latin typeface="Times New Roman" pitchFamily="18" charset="0"/>
                          <a:cs typeface="Times New Roman" pitchFamily="18" charset="0"/>
                        </a:rPr>
                        <a:t>cụ sản xuất mới</a:t>
                      </a:r>
                      <a:endParaRPr lang="en-US" sz="2400" b="1" dirty="0">
                        <a:solidFill>
                          <a:srgbClr val="002060"/>
                        </a:solidFill>
                        <a:latin typeface="Times New Roman" pitchFamily="18" charset="0"/>
                        <a:cs typeface="Times New Roman" pitchFamily="18"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endParaRPr lang="en-US" sz="2000" b="1" dirty="0">
                        <a:latin typeface="Times New Roman" pitchFamily="18" charset="0"/>
                        <a:cs typeface="Times New Roman" pitchFamily="18"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681269">
                <a:tc>
                  <a:txBody>
                    <a:bodyPr/>
                    <a:lstStyle/>
                    <a:p>
                      <a:r>
                        <a:rPr lang="en-US" sz="2400" smtClean="0">
                          <a:latin typeface="Times New Roman" pitchFamily="18" charset="0"/>
                          <a:cs typeface="Times New Roman" pitchFamily="18" charset="0"/>
                        </a:rPr>
                        <a:t>Nguồn</a:t>
                      </a:r>
                      <a:r>
                        <a:rPr lang="en-US" sz="2400" baseline="0" smtClean="0">
                          <a:latin typeface="Times New Roman" pitchFamily="18" charset="0"/>
                          <a:cs typeface="Times New Roman" pitchFamily="18" charset="0"/>
                        </a:rPr>
                        <a:t> </a:t>
                      </a:r>
                      <a:r>
                        <a:rPr lang="en-US" sz="2400" baseline="0" dirty="0" smtClean="0">
                          <a:latin typeface="Times New Roman" pitchFamily="18" charset="0"/>
                          <a:cs typeface="Times New Roman" pitchFamily="18" charset="0"/>
                        </a:rPr>
                        <a:t>năng lượng mới</a:t>
                      </a:r>
                      <a:endParaRPr lang="en-US" sz="2400" b="1" dirty="0">
                        <a:solidFill>
                          <a:srgbClr val="002060"/>
                        </a:solidFill>
                        <a:latin typeface="Times New Roman" pitchFamily="18" charset="0"/>
                        <a:cs typeface="Times New Roman" pitchFamily="18"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endParaRPr lang="en-US" sz="2000" b="1" dirty="0">
                        <a:latin typeface="Times New Roman" pitchFamily="18" charset="0"/>
                        <a:cs typeface="Times New Roman" pitchFamily="18"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394704">
                <a:tc>
                  <a:txBody>
                    <a:bodyPr/>
                    <a:lstStyle/>
                    <a:p>
                      <a:r>
                        <a:rPr lang="en-US" sz="2400" smtClean="0">
                          <a:latin typeface="Times New Roman" pitchFamily="18" charset="0"/>
                          <a:cs typeface="Times New Roman" pitchFamily="18" charset="0"/>
                        </a:rPr>
                        <a:t>Vật</a:t>
                      </a:r>
                      <a:r>
                        <a:rPr lang="en-US" sz="2400" baseline="0" smtClean="0">
                          <a:latin typeface="Times New Roman" pitchFamily="18" charset="0"/>
                          <a:cs typeface="Times New Roman" pitchFamily="18" charset="0"/>
                        </a:rPr>
                        <a:t> </a:t>
                      </a:r>
                      <a:r>
                        <a:rPr lang="en-US" sz="2400" baseline="0" dirty="0" smtClean="0">
                          <a:latin typeface="Times New Roman" pitchFamily="18" charset="0"/>
                          <a:cs typeface="Times New Roman" pitchFamily="18" charset="0"/>
                        </a:rPr>
                        <a:t>liệu mới</a:t>
                      </a:r>
                      <a:endParaRPr lang="en-US" sz="2400" b="1" dirty="0">
                        <a:solidFill>
                          <a:srgbClr val="002060"/>
                        </a:solidFill>
                        <a:latin typeface="Times New Roman" pitchFamily="18" charset="0"/>
                        <a:cs typeface="Times New Roman" pitchFamily="18"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endParaRPr lang="en-US" sz="2000" b="1" dirty="0" smtClean="0">
                        <a:latin typeface="Times New Roman" pitchFamily="18" charset="0"/>
                        <a:cs typeface="Times New Roman" pitchFamily="18" charset="0"/>
                      </a:endParaRPr>
                    </a:p>
                    <a:p>
                      <a:endParaRPr lang="en-US" sz="2000" b="1" dirty="0">
                        <a:latin typeface="Times New Roman" pitchFamily="18" charset="0"/>
                        <a:cs typeface="Times New Roman" pitchFamily="18"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973242">
                <a:tc>
                  <a:txBody>
                    <a:bodyPr/>
                    <a:lstStyle/>
                    <a:p>
                      <a:r>
                        <a:rPr lang="en-US" sz="2400" dirty="0" smtClean="0">
                          <a:latin typeface="Times New Roman" pitchFamily="18" charset="0"/>
                          <a:cs typeface="Times New Roman" pitchFamily="18" charset="0"/>
                        </a:rPr>
                        <a:t>Cuộc</a:t>
                      </a:r>
                      <a:r>
                        <a:rPr lang="en-US" sz="2400" baseline="0" dirty="0" smtClean="0">
                          <a:latin typeface="Times New Roman" pitchFamily="18" charset="0"/>
                          <a:cs typeface="Times New Roman" pitchFamily="18" charset="0"/>
                        </a:rPr>
                        <a:t> cách mạng xanh trong nông nghiệp</a:t>
                      </a:r>
                      <a:endParaRPr lang="en-US" sz="2400" b="1" dirty="0">
                        <a:solidFill>
                          <a:srgbClr val="002060"/>
                        </a:solidFill>
                        <a:latin typeface="Times New Roman" pitchFamily="18" charset="0"/>
                        <a:cs typeface="Times New Roman" pitchFamily="18"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endParaRPr lang="en-US" sz="2000" b="1" dirty="0">
                        <a:latin typeface="Times New Roman" pitchFamily="18" charset="0"/>
                        <a:cs typeface="Times New Roman" pitchFamily="18"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681269">
                <a:tc>
                  <a:txBody>
                    <a:bodyPr/>
                    <a:lstStyle/>
                    <a:p>
                      <a:r>
                        <a:rPr lang="en-US" sz="2400" dirty="0" smtClean="0">
                          <a:latin typeface="Times New Roman" pitchFamily="18" charset="0"/>
                          <a:cs typeface="Times New Roman" pitchFamily="18" charset="0"/>
                        </a:rPr>
                        <a:t>Giao thông</a:t>
                      </a:r>
                      <a:r>
                        <a:rPr lang="en-US" sz="2400" baseline="0" dirty="0" smtClean="0">
                          <a:latin typeface="Times New Roman" pitchFamily="18" charset="0"/>
                          <a:cs typeface="Times New Roman" pitchFamily="18" charset="0"/>
                        </a:rPr>
                        <a:t> vận tải, thông tin liên lạc</a:t>
                      </a:r>
                      <a:endParaRPr lang="en-US" sz="2400" b="1" dirty="0">
                        <a:solidFill>
                          <a:srgbClr val="002060"/>
                        </a:solidFill>
                        <a:latin typeface="Times New Roman" pitchFamily="18" charset="0"/>
                        <a:cs typeface="Times New Roman" pitchFamily="18"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endParaRPr lang="en-US" sz="2000" b="1" dirty="0">
                        <a:latin typeface="Times New Roman" pitchFamily="18" charset="0"/>
                        <a:cs typeface="Times New Roman" pitchFamily="18"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681269">
                <a:tc>
                  <a:txBody>
                    <a:bodyPr/>
                    <a:lstStyle/>
                    <a:p>
                      <a:r>
                        <a:rPr lang="en-US" sz="2400" dirty="0" smtClean="0">
                          <a:latin typeface="Times New Roman" pitchFamily="18" charset="0"/>
                          <a:cs typeface="Times New Roman" pitchFamily="18" charset="0"/>
                        </a:rPr>
                        <a:t>Chinh phục</a:t>
                      </a:r>
                      <a:r>
                        <a:rPr lang="en-US" sz="2400" baseline="0" dirty="0" smtClean="0">
                          <a:latin typeface="Times New Roman" pitchFamily="18" charset="0"/>
                          <a:cs typeface="Times New Roman" pitchFamily="18" charset="0"/>
                        </a:rPr>
                        <a:t> vũ trụ</a:t>
                      </a:r>
                      <a:endParaRPr lang="en-US" sz="2400" b="1" dirty="0">
                        <a:solidFill>
                          <a:srgbClr val="002060"/>
                        </a:solidFill>
                        <a:latin typeface="Times New Roman" pitchFamily="18" charset="0"/>
                        <a:cs typeface="Times New Roman" pitchFamily="18"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endParaRPr lang="en-US" sz="2000" b="1" dirty="0">
                        <a:latin typeface="Times New Roman" pitchFamily="18" charset="0"/>
                        <a:cs typeface="Times New Roman" pitchFamily="18"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bl>
          </a:graphicData>
        </a:graphic>
      </p:graphicFrame>
      <p:sp>
        <p:nvSpPr>
          <p:cNvPr id="6" name="TextBox 5"/>
          <p:cNvSpPr txBox="1"/>
          <p:nvPr/>
        </p:nvSpPr>
        <p:spPr>
          <a:xfrm>
            <a:off x="152400" y="71735"/>
            <a:ext cx="8839200" cy="461665"/>
          </a:xfrm>
          <a:prstGeom prst="rect">
            <a:avLst/>
          </a:prstGeom>
          <a:solidFill>
            <a:srgbClr val="00B0F0"/>
          </a:solidFill>
        </p:spPr>
        <p:txBody>
          <a:bodyPr wrap="square" rtlCol="0">
            <a:spAutoFit/>
          </a:bodyPr>
          <a:lstStyle/>
          <a:p>
            <a:r>
              <a:rPr lang="en-US" sz="2400" b="1" dirty="0" smtClean="0">
                <a:solidFill>
                  <a:srgbClr val="FF0000"/>
                </a:solidFill>
                <a:latin typeface="Times New Roman" pitchFamily="18" charset="0"/>
                <a:cs typeface="Times New Roman" pitchFamily="18" charset="0"/>
              </a:rPr>
              <a:t>Nêu những thành tựu chủ của cuộc cách mạng Khoa học- kĩ thuật   </a:t>
            </a:r>
            <a:endParaRPr lang="en-US" sz="24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8189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descr="C:\Users\Giang Nam\Saved Games\Pictures\cau truc ADN.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05292" y="1190624"/>
            <a:ext cx="1908175" cy="3914776"/>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5" name="Picture 8" descr="C:\Users\Giang Nam\Saved Games\Pictures\Anh_dong_Cau_truc_ADN2.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502581" y="1228044"/>
            <a:ext cx="2420937" cy="3910013"/>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6" name="Picture 4" descr="D:\GIAO TRINH BAI GIANG\BAI GIANG CỦA NGA\HINH - ANH\ANH BAI GIANG\dolly và cha de.jpg"/>
          <p:cNvPicPr>
            <a:picLocks noChangeAspect="1" noChangeArrowheads="1"/>
          </p:cNvPicPr>
          <p:nvPr/>
        </p:nvPicPr>
        <p:blipFill>
          <a:blip r:embed="rId4"/>
          <a:srcRect/>
          <a:stretch>
            <a:fillRect/>
          </a:stretch>
        </p:blipFill>
        <p:spPr bwMode="auto">
          <a:xfrm>
            <a:off x="5105400" y="1228044"/>
            <a:ext cx="3705225" cy="3805237"/>
          </a:xfrm>
          <a:prstGeom prst="rect">
            <a:avLst/>
          </a:prstGeom>
          <a:ln>
            <a:noFill/>
          </a:ln>
          <a:effectLst>
            <a:outerShdw blurRad="292100" dist="139700" dir="2700000" algn="tl" rotWithShape="0">
              <a:srgbClr val="333333">
                <a:alpha val="65000"/>
              </a:srgbClr>
            </a:outerShdw>
          </a:effectLst>
        </p:spPr>
      </p:pic>
      <p:sp>
        <p:nvSpPr>
          <p:cNvPr id="7" name="TextBox 6"/>
          <p:cNvSpPr txBox="1"/>
          <p:nvPr/>
        </p:nvSpPr>
        <p:spPr>
          <a:xfrm>
            <a:off x="816429" y="5105400"/>
            <a:ext cx="2743200" cy="461665"/>
          </a:xfrm>
          <a:prstGeom prst="rect">
            <a:avLst/>
          </a:prstGeom>
          <a:solidFill>
            <a:srgbClr val="00B0F0"/>
          </a:solidFill>
        </p:spPr>
        <p:txBody>
          <a:bodyPr wrap="square" rtlCol="0">
            <a:spAutoFit/>
          </a:bodyPr>
          <a:lstStyle/>
          <a:p>
            <a:r>
              <a:rPr lang="en-US" sz="2400" b="1" dirty="0" smtClean="0">
                <a:solidFill>
                  <a:srgbClr val="FF0000"/>
                </a:solidFill>
                <a:latin typeface="Times New Roman" pitchFamily="18" charset="0"/>
                <a:cs typeface="Times New Roman" pitchFamily="18" charset="0"/>
              </a:rPr>
              <a:t>Bản đồ gen người</a:t>
            </a:r>
            <a:endParaRPr lang="en-US" sz="2400" b="1" dirty="0">
              <a:solidFill>
                <a:srgbClr val="FF0000"/>
              </a:solidFill>
              <a:latin typeface="Times New Roman" pitchFamily="18" charset="0"/>
              <a:cs typeface="Times New Roman" pitchFamily="18" charset="0"/>
            </a:endParaRPr>
          </a:p>
        </p:txBody>
      </p:sp>
      <p:sp>
        <p:nvSpPr>
          <p:cNvPr id="9" name="TextBox 8"/>
          <p:cNvSpPr txBox="1"/>
          <p:nvPr/>
        </p:nvSpPr>
        <p:spPr>
          <a:xfrm>
            <a:off x="5486400" y="4876800"/>
            <a:ext cx="3505200" cy="1015663"/>
          </a:xfrm>
          <a:prstGeom prst="rect">
            <a:avLst/>
          </a:prstGeom>
          <a:solidFill>
            <a:srgbClr val="00B0F0"/>
          </a:solidFill>
        </p:spPr>
        <p:txBody>
          <a:bodyPr wrap="square" rtlCol="0">
            <a:spAutoFit/>
          </a:bodyPr>
          <a:lstStyle/>
          <a:p>
            <a:r>
              <a:rPr lang="en-US" sz="2000" b="1" dirty="0" smtClean="0">
                <a:solidFill>
                  <a:srgbClr val="FF0000"/>
                </a:solidFill>
                <a:latin typeface="Times New Roman" pitchFamily="18" charset="0"/>
                <a:cs typeface="Times New Roman" pitchFamily="18" charset="0"/>
              </a:rPr>
              <a:t>Cừu Đô-li và Keil Campbell- người tạo ra cừu Đô-li bằng phương pháp sinh sản vô tính</a:t>
            </a:r>
            <a:endParaRPr lang="en-US" sz="20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131791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barn(inVertical)">
                                      <p:cBhvr>
                                        <p:cTn id="21" dur="500"/>
                                        <p:tgtEl>
                                          <p:spTgt spid="7"/>
                                        </p:tgtEl>
                                      </p:cBhvr>
                                    </p:animEffect>
                                  </p:childTnLst>
                                </p:cTn>
                              </p:par>
                            </p:childTnLst>
                          </p:cTn>
                        </p:par>
                        <p:par>
                          <p:cTn id="22" fill="hold">
                            <p:stCondLst>
                              <p:cond delay="500"/>
                            </p:stCondLst>
                            <p:childTnLst>
                              <p:par>
                                <p:cTn id="23" presetID="22" presetClass="entr" presetSubtype="4"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down)">
                                      <p:cBhvr>
                                        <p:cTn id="25" dur="10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1000"/>
                                        <p:tgtEl>
                                          <p:spTgt spid="9"/>
                                        </p:tgtEl>
                                      </p:cBhvr>
                                    </p:animEffect>
                                    <p:anim calcmode="lin" valueType="num">
                                      <p:cBhvr>
                                        <p:cTn id="31" dur="1000" fill="hold"/>
                                        <p:tgtEl>
                                          <p:spTgt spid="9"/>
                                        </p:tgtEl>
                                        <p:attrNameLst>
                                          <p:attrName>ppt_x</p:attrName>
                                        </p:attrNameLst>
                                      </p:cBhvr>
                                      <p:tavLst>
                                        <p:tav tm="0">
                                          <p:val>
                                            <p:strVal val="#ppt_x"/>
                                          </p:val>
                                        </p:tav>
                                        <p:tav tm="100000">
                                          <p:val>
                                            <p:strVal val="#ppt_x"/>
                                          </p:val>
                                        </p:tav>
                                      </p:tavLst>
                                    </p:anim>
                                    <p:anim calcmode="lin" valueType="num">
                                      <p:cBhvr>
                                        <p:cTn id="32"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istrator\Desktop\ge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51388" y="457200"/>
            <a:ext cx="4331783" cy="46482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Administrator\Desktop\3_146955051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399" y="457200"/>
            <a:ext cx="4569959" cy="46482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448822" y="5100935"/>
            <a:ext cx="1827778" cy="461665"/>
          </a:xfrm>
          <a:prstGeom prst="rect">
            <a:avLst/>
          </a:prstGeom>
          <a:noFill/>
        </p:spPr>
        <p:txBody>
          <a:bodyPr wrap="square" rtlCol="0">
            <a:spAutoFit/>
          </a:bodyPr>
          <a:lstStyle/>
          <a:p>
            <a:r>
              <a:rPr lang="en-US" sz="2400" b="1" dirty="0" smtClean="0">
                <a:solidFill>
                  <a:srgbClr val="FF0000"/>
                </a:solidFill>
                <a:latin typeface="Times New Roman" pitchFamily="18" charset="0"/>
                <a:cs typeface="Times New Roman" pitchFamily="18" charset="0"/>
              </a:rPr>
              <a:t>Cừu Đô-li</a:t>
            </a:r>
            <a:endParaRPr lang="en-US" sz="2400" b="1" dirty="0">
              <a:solidFill>
                <a:srgbClr val="FF0000"/>
              </a:solidFill>
              <a:latin typeface="Times New Roman" pitchFamily="18" charset="0"/>
              <a:cs typeface="Times New Roman" pitchFamily="18" charset="0"/>
            </a:endParaRPr>
          </a:p>
        </p:txBody>
      </p:sp>
      <p:sp>
        <p:nvSpPr>
          <p:cNvPr id="5" name="TextBox 4"/>
          <p:cNvSpPr txBox="1"/>
          <p:nvPr/>
        </p:nvSpPr>
        <p:spPr>
          <a:xfrm>
            <a:off x="5867400" y="5105400"/>
            <a:ext cx="2971800" cy="461665"/>
          </a:xfrm>
          <a:prstGeom prst="rect">
            <a:avLst/>
          </a:prstGeom>
          <a:noFill/>
        </p:spPr>
        <p:txBody>
          <a:bodyPr wrap="square" rtlCol="0">
            <a:spAutoFit/>
          </a:bodyPr>
          <a:lstStyle/>
          <a:p>
            <a:r>
              <a:rPr lang="en-US" sz="2400" b="1" dirty="0" smtClean="0">
                <a:solidFill>
                  <a:srgbClr val="FF0000"/>
                </a:solidFill>
                <a:latin typeface="Times New Roman" pitchFamily="18" charset="0"/>
                <a:cs typeface="Times New Roman" pitchFamily="18" charset="0"/>
              </a:rPr>
              <a:t>Bản đồ gen người</a:t>
            </a:r>
            <a:endParaRPr lang="en-US" sz="24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2752355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263544188"/>
              </p:ext>
            </p:extLst>
          </p:nvPr>
        </p:nvGraphicFramePr>
        <p:xfrm>
          <a:off x="171450" y="162650"/>
          <a:ext cx="8896350" cy="6424160"/>
        </p:xfrm>
        <a:graphic>
          <a:graphicData uri="http://schemas.openxmlformats.org/drawingml/2006/table">
            <a:tbl>
              <a:tblPr firstRow="1" bandRow="1">
                <a:tableStyleId>{E8B1032C-EA38-4F05-BA0D-38AFFFC7BED3}</a:tableStyleId>
              </a:tblPr>
              <a:tblGrid>
                <a:gridCol w="2952750"/>
                <a:gridCol w="5943600"/>
              </a:tblGrid>
              <a:tr h="394704">
                <a:tc>
                  <a:txBody>
                    <a:bodyPr/>
                    <a:lstStyle/>
                    <a:p>
                      <a:pPr algn="ctr"/>
                      <a:r>
                        <a:rPr lang="en-US" sz="2400" dirty="0" smtClean="0">
                          <a:solidFill>
                            <a:srgbClr val="FF0000"/>
                          </a:solidFill>
                          <a:latin typeface="Times New Roman" pitchFamily="18" charset="0"/>
                          <a:cs typeface="Times New Roman" pitchFamily="18" charset="0"/>
                        </a:rPr>
                        <a:t>Lĩnh</a:t>
                      </a:r>
                      <a:r>
                        <a:rPr lang="en-US" sz="2400" baseline="0" dirty="0" smtClean="0">
                          <a:solidFill>
                            <a:srgbClr val="FF0000"/>
                          </a:solidFill>
                          <a:latin typeface="Times New Roman" pitchFamily="18" charset="0"/>
                          <a:cs typeface="Times New Roman" pitchFamily="18" charset="0"/>
                        </a:rPr>
                        <a:t> vực</a:t>
                      </a:r>
                      <a:endParaRPr lang="en-US" sz="2400" b="1" dirty="0">
                        <a:solidFill>
                          <a:srgbClr val="FF0000"/>
                        </a:solidFill>
                        <a:latin typeface="Times New Roman" pitchFamily="18" charset="0"/>
                        <a:cs typeface="Times New Roman" pitchFamily="18"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2400" dirty="0" smtClean="0">
                          <a:solidFill>
                            <a:srgbClr val="FF0000"/>
                          </a:solidFill>
                          <a:latin typeface="Times New Roman" pitchFamily="18" charset="0"/>
                          <a:cs typeface="Times New Roman" pitchFamily="18" charset="0"/>
                        </a:rPr>
                        <a:t>Thành</a:t>
                      </a:r>
                      <a:r>
                        <a:rPr lang="en-US" sz="2400" baseline="0" dirty="0" smtClean="0">
                          <a:solidFill>
                            <a:srgbClr val="FF0000"/>
                          </a:solidFill>
                          <a:latin typeface="Times New Roman" pitchFamily="18" charset="0"/>
                          <a:cs typeface="Times New Roman" pitchFamily="18" charset="0"/>
                        </a:rPr>
                        <a:t> tựu</a:t>
                      </a:r>
                      <a:endParaRPr lang="en-US" sz="2400" b="1" dirty="0">
                        <a:solidFill>
                          <a:srgbClr val="FF0000"/>
                        </a:solidFill>
                        <a:latin typeface="Times New Roman" pitchFamily="18" charset="0"/>
                        <a:cs typeface="Times New Roman" pitchFamily="18"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40000"/>
                        <a:lumOff val="60000"/>
                      </a:schemeClr>
                    </a:solidFill>
                  </a:tcPr>
                </a:tc>
              </a:tr>
              <a:tr h="1371600">
                <a:tc>
                  <a:txBody>
                    <a:bodyPr/>
                    <a:lstStyle/>
                    <a:p>
                      <a:pPr algn="ctr"/>
                      <a:r>
                        <a:rPr lang="en-US" sz="2200" b="1" dirty="0" smtClean="0">
                          <a:solidFill>
                            <a:srgbClr val="CD198D"/>
                          </a:solidFill>
                          <a:latin typeface="Times New Roman" pitchFamily="18" charset="0"/>
                          <a:cs typeface="Times New Roman" pitchFamily="18" charset="0"/>
                        </a:rPr>
                        <a:t>Khoa học</a:t>
                      </a:r>
                      <a:r>
                        <a:rPr lang="en-US" sz="2200" b="1" baseline="0" dirty="0" smtClean="0">
                          <a:solidFill>
                            <a:srgbClr val="CD198D"/>
                          </a:solidFill>
                          <a:latin typeface="Times New Roman" pitchFamily="18" charset="0"/>
                          <a:cs typeface="Times New Roman" pitchFamily="18" charset="0"/>
                        </a:rPr>
                        <a:t> cơ bản</a:t>
                      </a:r>
                      <a:endParaRPr lang="en-US" sz="2200" b="1" dirty="0">
                        <a:solidFill>
                          <a:srgbClr val="CD198D"/>
                        </a:solidFill>
                        <a:latin typeface="Times New Roman" pitchFamily="18" charset="0"/>
                        <a:cs typeface="Times New Roman" pitchFamily="18"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endParaRPr lang="en-US" sz="2000" b="1" dirty="0" smtClean="0">
                        <a:latin typeface="Times New Roman" pitchFamily="18" charset="0"/>
                        <a:cs typeface="Times New Roman" pitchFamily="18" charset="0"/>
                      </a:endParaRPr>
                    </a:p>
                    <a:p>
                      <a:endParaRPr lang="en-US" sz="2000" b="1" dirty="0">
                        <a:latin typeface="Times New Roman" pitchFamily="18" charset="0"/>
                        <a:cs typeface="Times New Roman" pitchFamily="18"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40000"/>
                        <a:lumOff val="60000"/>
                      </a:schemeClr>
                    </a:solidFill>
                  </a:tcPr>
                </a:tc>
              </a:tr>
              <a:tr h="681269">
                <a:tc>
                  <a:txBody>
                    <a:bodyPr/>
                    <a:lstStyle/>
                    <a:p>
                      <a:r>
                        <a:rPr lang="en-US" sz="2200" b="1" baseline="0" smtClean="0">
                          <a:solidFill>
                            <a:srgbClr val="CD198D"/>
                          </a:solidFill>
                          <a:latin typeface="Times New Roman" pitchFamily="18" charset="0"/>
                          <a:cs typeface="Times New Roman" pitchFamily="18" charset="0"/>
                        </a:rPr>
                        <a:t>Công </a:t>
                      </a:r>
                      <a:r>
                        <a:rPr lang="en-US" sz="2200" b="1" baseline="0" dirty="0" smtClean="0">
                          <a:solidFill>
                            <a:srgbClr val="CD198D"/>
                          </a:solidFill>
                          <a:latin typeface="Times New Roman" pitchFamily="18" charset="0"/>
                          <a:cs typeface="Times New Roman" pitchFamily="18" charset="0"/>
                        </a:rPr>
                        <a:t>cụ sản xuất mới</a:t>
                      </a:r>
                      <a:endParaRPr lang="en-US" sz="2200" b="1" dirty="0">
                        <a:solidFill>
                          <a:srgbClr val="CD198D"/>
                        </a:solidFill>
                        <a:latin typeface="Times New Roman" pitchFamily="18" charset="0"/>
                        <a:cs typeface="Times New Roman" pitchFamily="18"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endParaRPr lang="en-US" sz="2000" b="1" dirty="0">
                        <a:latin typeface="Times New Roman" pitchFamily="18" charset="0"/>
                        <a:cs typeface="Times New Roman" pitchFamily="18"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40000"/>
                        <a:lumOff val="60000"/>
                      </a:schemeClr>
                    </a:solidFill>
                  </a:tcPr>
                </a:tc>
              </a:tr>
              <a:tr h="681269">
                <a:tc>
                  <a:txBody>
                    <a:bodyPr/>
                    <a:lstStyle/>
                    <a:p>
                      <a:r>
                        <a:rPr lang="en-US" sz="2200" b="1" smtClean="0">
                          <a:solidFill>
                            <a:srgbClr val="CD198D"/>
                          </a:solidFill>
                          <a:latin typeface="Times New Roman" pitchFamily="18" charset="0"/>
                          <a:cs typeface="Times New Roman" pitchFamily="18" charset="0"/>
                        </a:rPr>
                        <a:t>Nguồn</a:t>
                      </a:r>
                      <a:r>
                        <a:rPr lang="en-US" sz="2200" b="1" baseline="0" smtClean="0">
                          <a:solidFill>
                            <a:srgbClr val="CD198D"/>
                          </a:solidFill>
                          <a:latin typeface="Times New Roman" pitchFamily="18" charset="0"/>
                          <a:cs typeface="Times New Roman" pitchFamily="18" charset="0"/>
                        </a:rPr>
                        <a:t> </a:t>
                      </a:r>
                      <a:r>
                        <a:rPr lang="en-US" sz="2200" b="1" baseline="0" dirty="0" smtClean="0">
                          <a:solidFill>
                            <a:srgbClr val="CD198D"/>
                          </a:solidFill>
                          <a:latin typeface="Times New Roman" pitchFamily="18" charset="0"/>
                          <a:cs typeface="Times New Roman" pitchFamily="18" charset="0"/>
                        </a:rPr>
                        <a:t>năng lượng mới</a:t>
                      </a:r>
                      <a:endParaRPr lang="en-US" sz="2200" b="1" dirty="0">
                        <a:solidFill>
                          <a:srgbClr val="CD198D"/>
                        </a:solidFill>
                        <a:latin typeface="Times New Roman" pitchFamily="18" charset="0"/>
                        <a:cs typeface="Times New Roman" pitchFamily="18"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endParaRPr lang="en-US" sz="2000" b="1" dirty="0">
                        <a:latin typeface="Times New Roman" pitchFamily="18" charset="0"/>
                        <a:cs typeface="Times New Roman" pitchFamily="18"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40000"/>
                        <a:lumOff val="60000"/>
                      </a:schemeClr>
                    </a:solidFill>
                  </a:tcPr>
                </a:tc>
              </a:tr>
              <a:tr h="816311">
                <a:tc>
                  <a:txBody>
                    <a:bodyPr/>
                    <a:lstStyle/>
                    <a:p>
                      <a:r>
                        <a:rPr lang="en-US" sz="2200" b="1" smtClean="0">
                          <a:solidFill>
                            <a:srgbClr val="CD198D"/>
                          </a:solidFill>
                          <a:latin typeface="Times New Roman" pitchFamily="18" charset="0"/>
                          <a:cs typeface="Times New Roman" pitchFamily="18" charset="0"/>
                        </a:rPr>
                        <a:t>Vật</a:t>
                      </a:r>
                      <a:r>
                        <a:rPr lang="en-US" sz="2200" b="1" baseline="0" smtClean="0">
                          <a:solidFill>
                            <a:srgbClr val="CD198D"/>
                          </a:solidFill>
                          <a:latin typeface="Times New Roman" pitchFamily="18" charset="0"/>
                          <a:cs typeface="Times New Roman" pitchFamily="18" charset="0"/>
                        </a:rPr>
                        <a:t> </a:t>
                      </a:r>
                      <a:r>
                        <a:rPr lang="en-US" sz="2200" b="1" baseline="0" dirty="0" smtClean="0">
                          <a:solidFill>
                            <a:srgbClr val="CD198D"/>
                          </a:solidFill>
                          <a:latin typeface="Times New Roman" pitchFamily="18" charset="0"/>
                          <a:cs typeface="Times New Roman" pitchFamily="18" charset="0"/>
                        </a:rPr>
                        <a:t>liệu mới</a:t>
                      </a:r>
                      <a:endParaRPr lang="en-US" sz="2200" b="1" dirty="0">
                        <a:solidFill>
                          <a:srgbClr val="CD198D"/>
                        </a:solidFill>
                        <a:latin typeface="Times New Roman" pitchFamily="18" charset="0"/>
                        <a:cs typeface="Times New Roman" pitchFamily="18"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endParaRPr lang="en-US" sz="2000" b="1" dirty="0" smtClean="0">
                        <a:latin typeface="Times New Roman" pitchFamily="18" charset="0"/>
                        <a:cs typeface="Times New Roman" pitchFamily="18" charset="0"/>
                      </a:endParaRPr>
                    </a:p>
                    <a:p>
                      <a:endParaRPr lang="en-US" sz="2000" b="1" dirty="0">
                        <a:latin typeface="Times New Roman" pitchFamily="18" charset="0"/>
                        <a:cs typeface="Times New Roman" pitchFamily="18"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40000"/>
                        <a:lumOff val="60000"/>
                      </a:schemeClr>
                    </a:solidFill>
                  </a:tcPr>
                </a:tc>
              </a:tr>
              <a:tr h="973242">
                <a:tc>
                  <a:txBody>
                    <a:bodyPr/>
                    <a:lstStyle/>
                    <a:p>
                      <a:r>
                        <a:rPr lang="en-US" sz="2200" b="1" dirty="0" smtClean="0">
                          <a:solidFill>
                            <a:srgbClr val="CD198D"/>
                          </a:solidFill>
                          <a:latin typeface="Times New Roman" pitchFamily="18" charset="0"/>
                          <a:cs typeface="Times New Roman" pitchFamily="18" charset="0"/>
                        </a:rPr>
                        <a:t>Cuộc</a:t>
                      </a:r>
                      <a:r>
                        <a:rPr lang="en-US" sz="2200" b="1" baseline="0" dirty="0" smtClean="0">
                          <a:solidFill>
                            <a:srgbClr val="CD198D"/>
                          </a:solidFill>
                          <a:latin typeface="Times New Roman" pitchFamily="18" charset="0"/>
                          <a:cs typeface="Times New Roman" pitchFamily="18" charset="0"/>
                        </a:rPr>
                        <a:t> cách mạng xanh trong nông nghiệp</a:t>
                      </a:r>
                      <a:endParaRPr lang="en-US" sz="2200" b="1" dirty="0">
                        <a:solidFill>
                          <a:srgbClr val="CD198D"/>
                        </a:solidFill>
                        <a:latin typeface="Times New Roman" pitchFamily="18" charset="0"/>
                        <a:cs typeface="Times New Roman" pitchFamily="18"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endParaRPr lang="en-US" sz="2000" b="1" dirty="0">
                        <a:latin typeface="Times New Roman" pitchFamily="18" charset="0"/>
                        <a:cs typeface="Times New Roman" pitchFamily="18"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40000"/>
                        <a:lumOff val="60000"/>
                      </a:schemeClr>
                    </a:solidFill>
                  </a:tcPr>
                </a:tc>
              </a:tr>
              <a:tr h="681269">
                <a:tc>
                  <a:txBody>
                    <a:bodyPr/>
                    <a:lstStyle/>
                    <a:p>
                      <a:r>
                        <a:rPr lang="en-US" sz="2200" b="1" dirty="0" smtClean="0">
                          <a:solidFill>
                            <a:srgbClr val="CD198D"/>
                          </a:solidFill>
                          <a:latin typeface="Times New Roman" pitchFamily="18" charset="0"/>
                          <a:cs typeface="Times New Roman" pitchFamily="18" charset="0"/>
                        </a:rPr>
                        <a:t>Giao thông</a:t>
                      </a:r>
                      <a:r>
                        <a:rPr lang="en-US" sz="2200" b="1" baseline="0" dirty="0" smtClean="0">
                          <a:solidFill>
                            <a:srgbClr val="CD198D"/>
                          </a:solidFill>
                          <a:latin typeface="Times New Roman" pitchFamily="18" charset="0"/>
                          <a:cs typeface="Times New Roman" pitchFamily="18" charset="0"/>
                        </a:rPr>
                        <a:t> vận tải, thông tin liên lạc</a:t>
                      </a:r>
                      <a:endParaRPr lang="en-US" sz="2200" b="1" dirty="0">
                        <a:solidFill>
                          <a:srgbClr val="CD198D"/>
                        </a:solidFill>
                        <a:latin typeface="Times New Roman" pitchFamily="18" charset="0"/>
                        <a:cs typeface="Times New Roman" pitchFamily="18"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endParaRPr lang="en-US" sz="2000" b="1" dirty="0">
                        <a:latin typeface="Times New Roman" pitchFamily="18" charset="0"/>
                        <a:cs typeface="Times New Roman" pitchFamily="18"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40000"/>
                        <a:lumOff val="60000"/>
                      </a:schemeClr>
                    </a:solidFill>
                  </a:tcPr>
                </a:tc>
              </a:tr>
              <a:tr h="681269">
                <a:tc>
                  <a:txBody>
                    <a:bodyPr/>
                    <a:lstStyle/>
                    <a:p>
                      <a:r>
                        <a:rPr lang="en-US" sz="2200" b="1" dirty="0" smtClean="0">
                          <a:solidFill>
                            <a:srgbClr val="CD198D"/>
                          </a:solidFill>
                          <a:latin typeface="Times New Roman" pitchFamily="18" charset="0"/>
                          <a:cs typeface="Times New Roman" pitchFamily="18" charset="0"/>
                        </a:rPr>
                        <a:t>Chinh phục</a:t>
                      </a:r>
                      <a:r>
                        <a:rPr lang="en-US" sz="2200" b="1" baseline="0" dirty="0" smtClean="0">
                          <a:solidFill>
                            <a:srgbClr val="CD198D"/>
                          </a:solidFill>
                          <a:latin typeface="Times New Roman" pitchFamily="18" charset="0"/>
                          <a:cs typeface="Times New Roman" pitchFamily="18" charset="0"/>
                        </a:rPr>
                        <a:t> vũ trụ</a:t>
                      </a:r>
                      <a:endParaRPr lang="en-US" sz="2200" b="1" dirty="0">
                        <a:solidFill>
                          <a:srgbClr val="CD198D"/>
                        </a:solidFill>
                        <a:latin typeface="Times New Roman" pitchFamily="18" charset="0"/>
                        <a:cs typeface="Times New Roman" pitchFamily="18"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endParaRPr lang="en-US" sz="2000" b="1" dirty="0">
                        <a:latin typeface="Times New Roman" pitchFamily="18" charset="0"/>
                        <a:cs typeface="Times New Roman" pitchFamily="18"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40000"/>
                        <a:lumOff val="60000"/>
                      </a:schemeClr>
                    </a:solidFill>
                  </a:tcPr>
                </a:tc>
              </a:tr>
            </a:tbl>
          </a:graphicData>
        </a:graphic>
      </p:graphicFrame>
      <p:sp>
        <p:nvSpPr>
          <p:cNvPr id="3" name="TextBox 2"/>
          <p:cNvSpPr txBox="1"/>
          <p:nvPr/>
        </p:nvSpPr>
        <p:spPr>
          <a:xfrm>
            <a:off x="3200400" y="533400"/>
            <a:ext cx="5791200" cy="1446550"/>
          </a:xfrm>
          <a:prstGeom prst="rect">
            <a:avLst/>
          </a:prstGeom>
          <a:noFill/>
        </p:spPr>
        <p:txBody>
          <a:bodyPr wrap="square" rtlCol="0">
            <a:spAutoFit/>
          </a:bodyPr>
          <a:lstStyle/>
          <a:p>
            <a:r>
              <a:rPr lang="en-US" sz="2200" dirty="0" smtClean="0">
                <a:solidFill>
                  <a:srgbClr val="FF0000"/>
                </a:solidFill>
                <a:latin typeface="Times New Roman" pitchFamily="18" charset="0"/>
                <a:cs typeface="Times New Roman" pitchFamily="18" charset="0"/>
              </a:rPr>
              <a:t>Những phát minh to lớn trong toán học, Vật lí, Hóa học, Sinh học</a:t>
            </a:r>
            <a:r>
              <a:rPr lang="vi-VN" sz="2200" dirty="0" smtClean="0">
                <a:solidFill>
                  <a:srgbClr val="FF0000"/>
                </a:solidFill>
                <a:latin typeface="Times New Roman" pitchFamily="18" charset="0"/>
                <a:cs typeface="Times New Roman" pitchFamily="18" charset="0"/>
              </a:rPr>
              <a:t> ( Cừu Đô-li ra đời bằng phương pháp sinh sản vô tính, công bố bản đồ gen người....)</a:t>
            </a:r>
            <a:endParaRPr lang="en-US" sz="22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858951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4" descr="day chuyen san xuat xe ho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152400"/>
            <a:ext cx="46228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4" name="Rectangle 5"/>
          <p:cNvSpPr>
            <a:spLocks noChangeArrowheads="1"/>
          </p:cNvSpPr>
          <p:nvPr/>
        </p:nvSpPr>
        <p:spPr bwMode="auto">
          <a:xfrm>
            <a:off x="4419600" y="4648200"/>
            <a:ext cx="4572000" cy="990600"/>
          </a:xfrm>
          <a:prstGeom prst="rect">
            <a:avLst/>
          </a:prstGeom>
          <a:solidFill>
            <a:schemeClr val="tx2">
              <a:lumMod val="20000"/>
              <a:lumOff val="80000"/>
            </a:schemeClr>
          </a:solidFill>
          <a:ln w="12700" cap="sq">
            <a:solidFill>
              <a:schemeClr val="tx1"/>
            </a:solidFill>
            <a:miter lim="800000"/>
            <a:headEnd type="none" w="sm" len="sm"/>
            <a:tailEnd type="none" w="sm" len="sm"/>
          </a:ln>
        </p:spPr>
        <p:txBody>
          <a:bodyPr wrap="none" anchor="ctr"/>
          <a:lstStyle/>
          <a:p>
            <a:pPr algn="ctr" fontAlgn="base">
              <a:spcBef>
                <a:spcPct val="0"/>
              </a:spcBef>
              <a:spcAft>
                <a:spcPct val="0"/>
              </a:spcAft>
            </a:pPr>
            <a:r>
              <a:rPr lang="en-US" sz="2000" b="1" dirty="0" smtClean="0">
                <a:solidFill>
                  <a:srgbClr val="FF3300"/>
                </a:solidFill>
                <a:latin typeface="Times New Roman" pitchFamily="18" charset="0"/>
                <a:cs typeface="Times New Roman" pitchFamily="18" charset="0"/>
              </a:rPr>
              <a:t>Dây chuyền sản xuất ôtô được vận</a:t>
            </a:r>
          </a:p>
          <a:p>
            <a:pPr algn="ctr" fontAlgn="base">
              <a:spcBef>
                <a:spcPct val="0"/>
              </a:spcBef>
              <a:spcAft>
                <a:spcPct val="0"/>
              </a:spcAft>
            </a:pPr>
            <a:r>
              <a:rPr lang="en-US" sz="2000" b="1" dirty="0" smtClean="0">
                <a:solidFill>
                  <a:srgbClr val="FF3300"/>
                </a:solidFill>
                <a:latin typeface="Times New Roman" pitchFamily="18" charset="0"/>
                <a:cs typeface="Times New Roman" pitchFamily="18" charset="0"/>
              </a:rPr>
              <a:t> hành với những cánh tay Robot</a:t>
            </a:r>
          </a:p>
        </p:txBody>
      </p:sp>
      <p:pic>
        <p:nvPicPr>
          <p:cNvPr id="5" name="Picture 3" descr="sieumaytinh Roadrunner cua IB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228600"/>
            <a:ext cx="4007428" cy="444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482658" y="4841234"/>
            <a:ext cx="3372370" cy="923330"/>
          </a:xfrm>
          <a:prstGeom prst="rect">
            <a:avLst/>
          </a:prstGeom>
          <a:noFill/>
        </p:spPr>
        <p:txBody>
          <a:bodyPr wrap="square" rtlCol="0">
            <a:spAutoFit/>
          </a:bodyPr>
          <a:lstStyle/>
          <a:p>
            <a:r>
              <a:rPr lang="vi-VN" b="1" dirty="0" smtClean="0">
                <a:solidFill>
                  <a:srgbClr val="C00000"/>
                </a:solidFill>
                <a:latin typeface="Times New Roman" pitchFamily="18" charset="0"/>
                <a:cs typeface="Times New Roman" pitchFamily="18" charset="0"/>
              </a:rPr>
              <a:t>‘Siêu máy tính’ Roadrunner của hãng IBM có thề thực hiện 1,027 triệu tỉ phép tính/ giây</a:t>
            </a:r>
            <a:endParaRPr lang="en-US" b="1" dirty="0">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val="589943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2153</TotalTime>
  <Words>2374</Words>
  <Application>Microsoft Office PowerPoint</Application>
  <PresentationFormat>On-screen Show (4:3)</PresentationFormat>
  <Paragraphs>278</Paragraphs>
  <Slides>43</Slides>
  <Notes>5</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Cuộc sống dư giả, hiện đại đã làm tha hóa một bộ phận người trong xã hội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huy_ctn</dc:creator>
  <cp:lastModifiedBy>Admin</cp:lastModifiedBy>
  <cp:revision>203</cp:revision>
  <dcterms:created xsi:type="dcterms:W3CDTF">2017-11-02T22:35:44Z</dcterms:created>
  <dcterms:modified xsi:type="dcterms:W3CDTF">2020-12-06T15:20:47Z</dcterms:modified>
</cp:coreProperties>
</file>