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notesMasterIdLst>
    <p:notesMasterId r:id="rId21"/>
  </p:notesMasterIdLst>
  <p:sldIdLst>
    <p:sldId id="256" r:id="rId3"/>
    <p:sldId id="267" r:id="rId4"/>
    <p:sldId id="269" r:id="rId5"/>
    <p:sldId id="257" r:id="rId6"/>
    <p:sldId id="281" r:id="rId7"/>
    <p:sldId id="258" r:id="rId8"/>
    <p:sldId id="259" r:id="rId9"/>
    <p:sldId id="260" r:id="rId10"/>
    <p:sldId id="265" r:id="rId11"/>
    <p:sldId id="277" r:id="rId12"/>
    <p:sldId id="266" r:id="rId13"/>
    <p:sldId id="282" r:id="rId14"/>
    <p:sldId id="272" r:id="rId15"/>
    <p:sldId id="261" r:id="rId16"/>
    <p:sldId id="263" r:id="rId17"/>
    <p:sldId id="273" r:id="rId18"/>
    <p:sldId id="279" r:id="rId19"/>
    <p:sldId id="276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NI-Commerce" pitchFamily="2"/>
      <p:boldItalic r:id="rId26"/>
    </p:embeddedFont>
    <p:embeddedFont>
      <p:font typeface="VNI-Franko" pitchFamily="2"/>
      <p:regular r:id="rId27"/>
    </p:embeddedFont>
    <p:embeddedFont>
      <p:font typeface="VNI-Revue" pitchFamily="2"/>
      <p:bold r:id="rId28"/>
    </p:embeddedFont>
    <p:embeddedFont>
      <p:font typeface="VNI-Times"/>
      <p:regular r:id="rId29"/>
      <p:bold r:id="rId30"/>
      <p:italic r:id="rId31"/>
      <p:boldItalic r:id="rId32"/>
    </p:embeddedFont>
    <p:embeddedFont>
      <p:font typeface="VNI-Top" pitchFamily="2"/>
      <p:regular r:id="rId33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33FF"/>
    <a:srgbClr val="CC00CC"/>
    <a:srgbClr val="D60093"/>
    <a:srgbClr val="FFFFFF"/>
    <a:srgbClr val="FF0066"/>
    <a:srgbClr val="FFCC66"/>
    <a:srgbClr val="7F6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font" Target="fonts/font5.fntdata" /><Relationship Id="rId3" Type="http://schemas.openxmlformats.org/officeDocument/2006/relationships/slide" Target="slides/slide1.xml" /><Relationship Id="rId21" Type="http://schemas.openxmlformats.org/officeDocument/2006/relationships/notesMaster" Target="notesMasters/notesMaster1.xml" /><Relationship Id="rId34" Type="http://schemas.openxmlformats.org/officeDocument/2006/relationships/presProps" Target="presProp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font" Target="fonts/font4.fntdata" /><Relationship Id="rId33" Type="http://schemas.openxmlformats.org/officeDocument/2006/relationships/font" Target="fonts/font12.fntdata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font" Target="fonts/font8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font" Target="fonts/font3.fntdata" /><Relationship Id="rId32" Type="http://schemas.openxmlformats.org/officeDocument/2006/relationships/font" Target="fonts/font11.fntdata" /><Relationship Id="rId37" Type="http://schemas.openxmlformats.org/officeDocument/2006/relationships/tableStyles" Target="tableStyle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font" Target="fonts/font2.fntdata" /><Relationship Id="rId28" Type="http://schemas.openxmlformats.org/officeDocument/2006/relationships/font" Target="fonts/font7.fntdata" /><Relationship Id="rId36" Type="http://schemas.openxmlformats.org/officeDocument/2006/relationships/theme" Target="theme/theme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font" Target="fonts/font10.fntdata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font" Target="fonts/font1.fntdata" /><Relationship Id="rId27" Type="http://schemas.openxmlformats.org/officeDocument/2006/relationships/font" Target="fonts/font6.fntdata" /><Relationship Id="rId30" Type="http://schemas.openxmlformats.org/officeDocument/2006/relationships/font" Target="fonts/font9.fntdata" /><Relationship Id="rId35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>
            <a:extLst>
              <a:ext uri="{FF2B5EF4-FFF2-40B4-BE49-F238E27FC236}">
                <a16:creationId xmlns:a16="http://schemas.microsoft.com/office/drawing/2014/main" id="{CAB19D2B-F7F4-17C0-76CD-AD18796D77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>
            <a:extLst>
              <a:ext uri="{FF2B5EF4-FFF2-40B4-BE49-F238E27FC236}">
                <a16:creationId xmlns:a16="http://schemas.microsoft.com/office/drawing/2014/main" id="{B6FF014F-5DC0-5B49-C65D-1D543551489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206E00-D3EA-486F-8F9A-A5CA7AD4C8C9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4" name="Nơi giữ chỗ cho Hình ảnh của Bản chiếu 3">
            <a:extLst>
              <a:ext uri="{FF2B5EF4-FFF2-40B4-BE49-F238E27FC236}">
                <a16:creationId xmlns:a16="http://schemas.microsoft.com/office/drawing/2014/main" id="{35C7D9B2-F575-DAA8-9D58-2641303407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ơi giữ chỗ cho Ghi chú 4">
            <a:extLst>
              <a:ext uri="{FF2B5EF4-FFF2-40B4-BE49-F238E27FC236}">
                <a16:creationId xmlns:a16="http://schemas.microsoft.com/office/drawing/2014/main" id="{D72A7ADC-0F79-C728-80D7-9BF09B14D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noProof="0"/>
              <a:t>Bấm &amp; sửa kiểu tiêu đề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Nơi giữ chỗ cho Chân trang 5">
            <a:extLst>
              <a:ext uri="{FF2B5EF4-FFF2-40B4-BE49-F238E27FC236}">
                <a16:creationId xmlns:a16="http://schemas.microsoft.com/office/drawing/2014/main" id="{E82D3FC8-C17C-F3D4-C802-6DEA50C600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>
            <a:extLst>
              <a:ext uri="{FF2B5EF4-FFF2-40B4-BE49-F238E27FC236}">
                <a16:creationId xmlns:a16="http://schemas.microsoft.com/office/drawing/2014/main" id="{64859026-379E-B10E-0739-68F2B59BA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D743DC2-9F49-45F0-A321-9EE38E8F81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ơi giữ chỗ cho Hình ảnh của Bản chiếu 1">
            <a:extLst>
              <a:ext uri="{FF2B5EF4-FFF2-40B4-BE49-F238E27FC236}">
                <a16:creationId xmlns:a16="http://schemas.microsoft.com/office/drawing/2014/main" id="{08C4BFBB-0BEA-BEA4-41EB-E15036F8FF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ơi giữ chỗ cho Ghi chú 2">
            <a:extLst>
              <a:ext uri="{FF2B5EF4-FFF2-40B4-BE49-F238E27FC236}">
                <a16:creationId xmlns:a16="http://schemas.microsoft.com/office/drawing/2014/main" id="{D9196E19-6675-B56C-10BA-CCD609CB89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Nơi giữ chỗ cho Số hiệu Bản chiếu 3">
            <a:extLst>
              <a:ext uri="{FF2B5EF4-FFF2-40B4-BE49-F238E27FC236}">
                <a16:creationId xmlns:a16="http://schemas.microsoft.com/office/drawing/2014/main" id="{7CF62F2E-81F1-FF63-00D1-EEC659007DF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0E9DCDE-AD06-461F-A0D4-F56F7673F4AE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ơi giữ chỗ cho Hình ảnh của Bản chiếu 1">
            <a:extLst>
              <a:ext uri="{FF2B5EF4-FFF2-40B4-BE49-F238E27FC236}">
                <a16:creationId xmlns:a16="http://schemas.microsoft.com/office/drawing/2014/main" id="{7162277B-CBBC-8AD2-8A42-D8DF7D15A8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ơi giữ chỗ cho Ghi chú 2">
            <a:extLst>
              <a:ext uri="{FF2B5EF4-FFF2-40B4-BE49-F238E27FC236}">
                <a16:creationId xmlns:a16="http://schemas.microsoft.com/office/drawing/2014/main" id="{A5D2EC70-70C6-7F5A-6514-57808B5E3C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Nơi giữ chỗ cho Số hiệu Bản chiếu 3">
            <a:extLst>
              <a:ext uri="{FF2B5EF4-FFF2-40B4-BE49-F238E27FC236}">
                <a16:creationId xmlns:a16="http://schemas.microsoft.com/office/drawing/2014/main" id="{63FF3464-E8E7-0755-2981-B085EFF6DEA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4ABAFD1-3A78-434E-8362-20E39350C8F6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ơi giữ chỗ cho Hình ảnh của Bản chiếu 1">
            <a:extLst>
              <a:ext uri="{FF2B5EF4-FFF2-40B4-BE49-F238E27FC236}">
                <a16:creationId xmlns:a16="http://schemas.microsoft.com/office/drawing/2014/main" id="{7A133C4C-8C2B-5D0D-9364-E71C62D6D5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ơi giữ chỗ cho Ghi chú 2">
            <a:extLst>
              <a:ext uri="{FF2B5EF4-FFF2-40B4-BE49-F238E27FC236}">
                <a16:creationId xmlns:a16="http://schemas.microsoft.com/office/drawing/2014/main" id="{3BF6FF43-3327-F580-A8B7-9B9F9C5DD0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Nơi giữ chỗ cho Số hiệu Bản chiếu 3">
            <a:extLst>
              <a:ext uri="{FF2B5EF4-FFF2-40B4-BE49-F238E27FC236}">
                <a16:creationId xmlns:a16="http://schemas.microsoft.com/office/drawing/2014/main" id="{09D2F8C9-BF72-4851-8291-6DA809BA557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30112DC-984C-45D2-A320-CF238ACA488C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ơi giữ chỗ cho Hình ảnh của Bản chiếu 1">
            <a:extLst>
              <a:ext uri="{FF2B5EF4-FFF2-40B4-BE49-F238E27FC236}">
                <a16:creationId xmlns:a16="http://schemas.microsoft.com/office/drawing/2014/main" id="{3553AE0B-C8B8-1A66-AD54-4E68FF0FC5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ơi giữ chỗ cho Ghi chú 2">
            <a:extLst>
              <a:ext uri="{FF2B5EF4-FFF2-40B4-BE49-F238E27FC236}">
                <a16:creationId xmlns:a16="http://schemas.microsoft.com/office/drawing/2014/main" id="{F0F77FFC-0259-36A3-F47C-CD3B319C65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Nơi giữ chỗ cho Số hiệu Bản chiếu 3">
            <a:extLst>
              <a:ext uri="{FF2B5EF4-FFF2-40B4-BE49-F238E27FC236}">
                <a16:creationId xmlns:a16="http://schemas.microsoft.com/office/drawing/2014/main" id="{A2090415-3ACE-0874-F85E-B9789DAABD1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DC241A-D5A0-4C6B-BA8F-B8115AD4861B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ơi giữ chỗ cho Hình ảnh của Bản chiếu 1">
            <a:extLst>
              <a:ext uri="{FF2B5EF4-FFF2-40B4-BE49-F238E27FC236}">
                <a16:creationId xmlns:a16="http://schemas.microsoft.com/office/drawing/2014/main" id="{1D2A6B8A-A8D0-8DF5-3DD0-DA461E6E33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ơi giữ chỗ cho Ghi chú 2">
            <a:extLst>
              <a:ext uri="{FF2B5EF4-FFF2-40B4-BE49-F238E27FC236}">
                <a16:creationId xmlns:a16="http://schemas.microsoft.com/office/drawing/2014/main" id="{04030F48-5495-D588-6B10-4309F3E4B4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Nơi giữ chỗ cho Số hiệu Bản chiếu 3">
            <a:extLst>
              <a:ext uri="{FF2B5EF4-FFF2-40B4-BE49-F238E27FC236}">
                <a16:creationId xmlns:a16="http://schemas.microsoft.com/office/drawing/2014/main" id="{D8FE4C2D-7898-641C-AEDD-60162C627AE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C7B8A33-1B8E-4301-A83F-A166C2A50B00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ơi giữ chỗ cho Hình ảnh của Bản chiếu 1">
            <a:extLst>
              <a:ext uri="{FF2B5EF4-FFF2-40B4-BE49-F238E27FC236}">
                <a16:creationId xmlns:a16="http://schemas.microsoft.com/office/drawing/2014/main" id="{44B57DD3-67AC-6B7E-9B6C-D6C408974C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ơi giữ chỗ cho Ghi chú 2">
            <a:extLst>
              <a:ext uri="{FF2B5EF4-FFF2-40B4-BE49-F238E27FC236}">
                <a16:creationId xmlns:a16="http://schemas.microsoft.com/office/drawing/2014/main" id="{ACAA75E6-431E-D7D1-257C-5D2A4C93C7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Nơi giữ chỗ cho Số hiệu Bản chiếu 3">
            <a:extLst>
              <a:ext uri="{FF2B5EF4-FFF2-40B4-BE49-F238E27FC236}">
                <a16:creationId xmlns:a16="http://schemas.microsoft.com/office/drawing/2014/main" id="{BE96E6DC-85A8-7956-1B71-8C198651397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CA02833-E68A-46E0-8E8F-3815B42D0EAC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ơi giữ chỗ cho Hình ảnh của Bản chiếu 1">
            <a:extLst>
              <a:ext uri="{FF2B5EF4-FFF2-40B4-BE49-F238E27FC236}">
                <a16:creationId xmlns:a16="http://schemas.microsoft.com/office/drawing/2014/main" id="{4C598935-F6A2-673A-7ED5-0C9CB88BEF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ơi giữ chỗ cho Ghi chú 2">
            <a:extLst>
              <a:ext uri="{FF2B5EF4-FFF2-40B4-BE49-F238E27FC236}">
                <a16:creationId xmlns:a16="http://schemas.microsoft.com/office/drawing/2014/main" id="{7C5E8136-2206-93C2-23F0-0BA45BB59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Nơi giữ chỗ cho Số hiệu Bản chiếu 3">
            <a:extLst>
              <a:ext uri="{FF2B5EF4-FFF2-40B4-BE49-F238E27FC236}">
                <a16:creationId xmlns:a16="http://schemas.microsoft.com/office/drawing/2014/main" id="{F03B0852-854B-53AE-9EDD-5D8510A2A77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E57D6FD-0D6A-47C4-80F3-7E11A3A085C6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ơi giữ chỗ cho Hình ảnh của Bản chiếu 1">
            <a:extLst>
              <a:ext uri="{FF2B5EF4-FFF2-40B4-BE49-F238E27FC236}">
                <a16:creationId xmlns:a16="http://schemas.microsoft.com/office/drawing/2014/main" id="{EE5FC158-CF6E-5420-BB00-235B1982AB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ơi giữ chỗ cho Ghi chú 2">
            <a:extLst>
              <a:ext uri="{FF2B5EF4-FFF2-40B4-BE49-F238E27FC236}">
                <a16:creationId xmlns:a16="http://schemas.microsoft.com/office/drawing/2014/main" id="{FC291188-6E04-77E5-5709-54FA6415D1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Nơi giữ chỗ cho Số hiệu Bản chiếu 3">
            <a:extLst>
              <a:ext uri="{FF2B5EF4-FFF2-40B4-BE49-F238E27FC236}">
                <a16:creationId xmlns:a16="http://schemas.microsoft.com/office/drawing/2014/main" id="{3145D4FA-B1F2-788F-4E39-9400983C98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6ABAD20-6DF1-4D6C-96A6-03768EEAE8CA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ơi giữ chỗ cho Hình ảnh của Bản chiếu 1">
            <a:extLst>
              <a:ext uri="{FF2B5EF4-FFF2-40B4-BE49-F238E27FC236}">
                <a16:creationId xmlns:a16="http://schemas.microsoft.com/office/drawing/2014/main" id="{A338F79B-3703-A30B-530D-3FA0D43C09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ơi giữ chỗ cho Ghi chú 2">
            <a:extLst>
              <a:ext uri="{FF2B5EF4-FFF2-40B4-BE49-F238E27FC236}">
                <a16:creationId xmlns:a16="http://schemas.microsoft.com/office/drawing/2014/main" id="{7F9BF0F7-61F6-F229-D03C-F756E8A9A2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Nơi giữ chỗ cho Số hiệu Bản chiếu 3">
            <a:extLst>
              <a:ext uri="{FF2B5EF4-FFF2-40B4-BE49-F238E27FC236}">
                <a16:creationId xmlns:a16="http://schemas.microsoft.com/office/drawing/2014/main" id="{23ED5F2B-BBF1-083C-480C-58127DF3311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7EC26F9-EEB3-4F98-B385-DF3F20080A26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ơi giữ chỗ cho Hình ảnh của Bản chiếu 1">
            <a:extLst>
              <a:ext uri="{FF2B5EF4-FFF2-40B4-BE49-F238E27FC236}">
                <a16:creationId xmlns:a16="http://schemas.microsoft.com/office/drawing/2014/main" id="{0EDB873B-033E-D9D7-55FF-7C243A36C7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ơi giữ chỗ cho Ghi chú 2">
            <a:extLst>
              <a:ext uri="{FF2B5EF4-FFF2-40B4-BE49-F238E27FC236}">
                <a16:creationId xmlns:a16="http://schemas.microsoft.com/office/drawing/2014/main" id="{096189E3-A050-9114-A48C-0C5CCA8669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Nơi giữ chỗ cho Số hiệu Bản chiếu 3">
            <a:extLst>
              <a:ext uri="{FF2B5EF4-FFF2-40B4-BE49-F238E27FC236}">
                <a16:creationId xmlns:a16="http://schemas.microsoft.com/office/drawing/2014/main" id="{2E975EB7-CEB6-D8FE-0A75-6861F79AFBA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B3B4A66-85B4-4D49-9698-8FA762DCB598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ơi giữ chỗ cho Hình ảnh của Bản chiếu 1">
            <a:extLst>
              <a:ext uri="{FF2B5EF4-FFF2-40B4-BE49-F238E27FC236}">
                <a16:creationId xmlns:a16="http://schemas.microsoft.com/office/drawing/2014/main" id="{E00BAF4B-8715-61C2-28AA-2C64B5B0EF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ơi giữ chỗ cho Ghi chú 2">
            <a:extLst>
              <a:ext uri="{FF2B5EF4-FFF2-40B4-BE49-F238E27FC236}">
                <a16:creationId xmlns:a16="http://schemas.microsoft.com/office/drawing/2014/main" id="{BE8E4D62-EFA3-669B-CF3B-DB953B4E26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Nơi giữ chỗ cho Số hiệu Bản chiếu 3">
            <a:extLst>
              <a:ext uri="{FF2B5EF4-FFF2-40B4-BE49-F238E27FC236}">
                <a16:creationId xmlns:a16="http://schemas.microsoft.com/office/drawing/2014/main" id="{D7DD82A6-50F4-2C11-1031-D18809640AD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9D57F19-7C07-413D-8CCD-04F09F12ADC1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ơi giữ chỗ cho Hình ảnh của Bản chiếu 1">
            <a:extLst>
              <a:ext uri="{FF2B5EF4-FFF2-40B4-BE49-F238E27FC236}">
                <a16:creationId xmlns:a16="http://schemas.microsoft.com/office/drawing/2014/main" id="{F7B41D64-AA01-4043-B9CE-2B8F306126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ơi giữ chỗ cho Ghi chú 2">
            <a:extLst>
              <a:ext uri="{FF2B5EF4-FFF2-40B4-BE49-F238E27FC236}">
                <a16:creationId xmlns:a16="http://schemas.microsoft.com/office/drawing/2014/main" id="{4ACDA525-DBFA-651D-8AF7-DE507203AE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Nơi giữ chỗ cho Số hiệu Bản chiếu 3">
            <a:extLst>
              <a:ext uri="{FF2B5EF4-FFF2-40B4-BE49-F238E27FC236}">
                <a16:creationId xmlns:a16="http://schemas.microsoft.com/office/drawing/2014/main" id="{D6BFC9CF-BD42-8F70-C539-66E01753625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2ABF0C3-2050-45C6-A413-A12BCFF4BAD1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ơi giữ chỗ cho Hình ảnh của Bản chiếu 1">
            <a:extLst>
              <a:ext uri="{FF2B5EF4-FFF2-40B4-BE49-F238E27FC236}">
                <a16:creationId xmlns:a16="http://schemas.microsoft.com/office/drawing/2014/main" id="{8EB4B5F2-1F93-816A-3AD8-626B5D9165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ơi giữ chỗ cho Ghi chú 2">
            <a:extLst>
              <a:ext uri="{FF2B5EF4-FFF2-40B4-BE49-F238E27FC236}">
                <a16:creationId xmlns:a16="http://schemas.microsoft.com/office/drawing/2014/main" id="{1F3EE133-0A3C-EAA1-B358-0955B72897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Nơi giữ chỗ cho Số hiệu Bản chiếu 3">
            <a:extLst>
              <a:ext uri="{FF2B5EF4-FFF2-40B4-BE49-F238E27FC236}">
                <a16:creationId xmlns:a16="http://schemas.microsoft.com/office/drawing/2014/main" id="{2C105546-5778-3C6F-25A4-4D4C95BE82D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F363831-3F94-4AB4-A70F-C0BD26D20825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ơi giữ chỗ cho Hình ảnh của Bản chiếu 1">
            <a:extLst>
              <a:ext uri="{FF2B5EF4-FFF2-40B4-BE49-F238E27FC236}">
                <a16:creationId xmlns:a16="http://schemas.microsoft.com/office/drawing/2014/main" id="{5DE89876-407F-AF2F-5481-75F5A1FDF0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ơi giữ chỗ cho Ghi chú 2">
            <a:extLst>
              <a:ext uri="{FF2B5EF4-FFF2-40B4-BE49-F238E27FC236}">
                <a16:creationId xmlns:a16="http://schemas.microsoft.com/office/drawing/2014/main" id="{1C28DB3A-5AC7-1AFB-5A48-7E4EA5920F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Nơi giữ chỗ cho Số hiệu Bản chiếu 3">
            <a:extLst>
              <a:ext uri="{FF2B5EF4-FFF2-40B4-BE49-F238E27FC236}">
                <a16:creationId xmlns:a16="http://schemas.microsoft.com/office/drawing/2014/main" id="{D5B5EC5A-20C7-AC8E-B46C-0E63362EBCB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77AE603-78B2-4C03-8422-A98AF8FD7369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F518352-F348-FC12-3D43-B4452E6361ED}"/>
              </a:ext>
            </a:extLst>
          </p:cNvPr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2DD8285-7CC3-01EE-D9A0-3F887BABD2F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ABFBA27-607B-F7A5-5630-ACB0886FFF6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D639FDA2-1BFA-405E-64B0-DE58BA756CC9}"/>
              </a:ext>
            </a:extLst>
          </p:cNvPr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DCAB67CB-EFE6-B8BB-8CE8-97B02A1AB0C5}"/>
              </a:ext>
            </a:extLst>
          </p:cNvPr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62C7822-411B-5C8A-2022-519A528732A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F24FA4DE-9312-0642-FAC2-06D5E5C173D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DEA640A-D2D7-8638-CAD1-117ECD2A686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FA5D3911-22A1-5A00-1A9D-17584D54CEF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3C15A4BF-B6DA-0D60-3189-B88A26E6508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AA941EEA-75B3-78CC-12F2-F7D8EFB4B1F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0FF371FB-B11C-C73E-A266-52FD13C9EF0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D174F4F6-A3BC-FA27-9BCD-C275D89D1B4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64A67C46-CF7F-27D3-6582-88ECFCB52A3E}"/>
              </a:ext>
            </a:extLst>
          </p:cNvPr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9DD245C-406E-4072-E9DB-1095E69D95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DF48D46C-E8C4-51B7-2BDC-7192CAD55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D7B7287-70DA-C9AE-E67B-98C169C8D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4E89D29-0304-9AFA-B5C2-48B2651CC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D0708C4-EE89-F637-BFF4-D6885155DF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FFDC42F5-B01C-DBB5-9716-589D6B27BE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07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FE419B8F-AA20-F9F0-1766-EC5BB713DC7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F4DF-9A1B-4411-911A-A8C1689DA3F4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41EE3BB2-0949-75F4-17D1-1FBD498A25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271B89-8E4A-4CF0-93C9-497857D77B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2A0DF3D2-5166-4693-1E20-BDEF75BFB98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7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9D5AB3DA-6ADF-53CD-C0A2-5D89E9D4B8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FEDE2-1BC1-46B8-AD8A-631E5AD17C4C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2C4BE6DE-B0D3-AAF5-EDAA-8144FE09C4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E85B7E19-F73B-7042-AC51-8ECA4495F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62C11-84E6-410F-8B35-F16AB0DFA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50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A7C27B7D-F311-90B4-6E09-208E7DC9B1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D634C-61C2-4534-A6B6-1D1F282AAB93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B7D2FEC4-97FA-1218-4D45-337D2D189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38398F20-34DE-3324-ED53-3385128D6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3B860-64FB-4BC6-97C5-163684218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242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1C8247-C175-E4A9-CF5D-EE854DDE133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944CE-7289-FA24-4261-0492FBDBDC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D122C97-A585-40F3-AB84-D871C8B96F60}" type="datetimeFigureOut">
              <a:rPr lang="en-US" altLang="en-US"/>
              <a:pPr/>
              <a:t>10/4/2022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82A96-265D-8596-496E-06DDE222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DEE89-C0C3-9389-42DC-72294277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C515A43-1B8D-495D-A744-F33A648A5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350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4D132-9A50-8421-C12D-0190E571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B20ED-030F-4A11-9C41-6230B960CF58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3FFB5-A557-7654-F922-0415FC3BF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3B763-5C64-43B9-61D5-DD594FFE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68BA0-439E-4507-A893-B982C34AC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460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83277-6E40-A858-42AF-6FA22397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168A-E3F5-406B-9C2F-B31554F5CE49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4AFB3-1652-3709-D13B-8B6CAD48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E23C3-0A43-85F1-296A-256AE623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F0BEF-49A8-4D3B-A5DD-609162729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499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9E4BF-0A85-059B-F0EF-0CF159DB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0FAF-8588-4E35-A68D-82AA54A4189A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4305F-E632-F1EA-4804-E92F9F99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DB98A-3B7A-6080-33DA-F2B1C6B7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14004-AE79-4BE6-8663-FCE0938DB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288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72CCB7-4920-F796-7ECC-2DBE2923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699B-3EF2-4B91-9816-9ED6409B8628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B88843-C056-EC59-3700-41CD69A2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60C9C7-8D90-CB19-DD3B-8A24DBF0E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BCD8C-7CAB-4921-AA7A-B2F5ADFAC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267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8533BC-2C44-EC76-DE4C-9F34366DF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5493-B92B-4F0F-A965-8B582F6963B0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9678DF-3C47-AC26-9684-DFEFB2FD1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073B6D-3837-C2B5-6853-7257B6BB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565E7-CB2E-4432-88B0-1277522B11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218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3B327D-FBF6-F5B2-CB42-D8F2E9DC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25C0-885F-4D9E-ACF5-214AA8C898AC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ED4989-10B6-4373-9793-594E68B6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7577A6-A8C3-067C-D22B-10A9A75F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D33F4-6C2C-4941-AC53-842BF755C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42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F3E2032-9B31-364E-20A1-E35EE46CB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9BFA-9DD7-4C36-A6AD-5B112C9B6021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034E52F-B6E0-5216-BB47-03456FEB7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0CB0A0-5DC9-DB09-EB0E-93B3229C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0052-3478-4F32-9E49-7A2BC89E6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7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22648F51-520C-0771-00F1-9457E29AE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BC4B-7882-440D-B5BA-DD8C4A0650D7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DFE940AF-E7C5-CAE2-3ADC-2407AFD718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82B321BD-978E-6E00-8FE1-99CDE36B2A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B085E-A595-4D3F-A53F-F23099379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377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4B0053-0C3E-F260-EFD3-C55C3832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9AC15-C980-4B63-80C9-A1CA1245CEA6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166F79-028C-3F2E-FAD5-ADFF31C1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8E4C25-D6D2-E676-4D7B-77B90A4A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4B0E0-DDD0-47E8-94DF-83AADB505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554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630184-CAB0-859E-A40F-15CE66C9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CE20A-20DB-4B9D-8479-654140015783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318432-B721-A557-A201-EE184F50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632A79-338B-904C-B0B8-A782995F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4FB3F-F467-4CC3-BB84-F6CD3A57B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536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231E0-3E17-4272-9661-E91D313EF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56CC2-E7AB-44D8-82F9-23E9085E50FC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C1246-B9AB-BED7-57CD-BBE49361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61B2F-B4C7-9601-CEF1-FF7659E5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CB53D-4238-4126-9346-5B7B6C8AD2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671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94138-65A1-C106-5228-6F9C13D4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484A2-0CAB-46B2-8BF1-145469EB8664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D61FA-B5DA-DF4A-9D6F-9581EB8EF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BA690-D159-E5F7-FB04-01D5D28E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8A284-1E06-4267-B5E0-C7D6B3FBB0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76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81179FB9-D6B0-0D53-A868-B4C9B82F3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2FB9D-509B-422E-8825-D46ABA57F1E3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6DB4A01F-6A08-E601-3611-70729226DE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A2FF6CCA-1834-0B6E-D8E8-1D1205D4B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77779-9064-447B-B12A-9B267A5635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62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9AE894B0-C3C3-1875-24A4-66C6F2012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2140C-1215-477E-BBAA-B8884F1ABA64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7598FA7E-4330-3B35-EBD4-4D20329C4B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6EAA5035-4B7A-3788-0C75-A1FFCFC58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9861B-9E30-4C21-AB17-F0A4FF9AEE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40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BE4242F4-F62A-208C-EF11-AF6407DF5A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39201-2A16-4FFE-8C37-410305E5A9AD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C3E191F2-E91D-2DD2-D5D3-978F38EC6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B3C100C9-CEF9-F77B-109F-40D2705EC3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8D04E-10EB-4095-B29D-8A0358DD2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55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08AAE738-B839-41E9-4502-CC3FEDB4E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E9EB1-58A1-482A-A23D-9B629DC9E4FC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1F430C57-9D51-603D-1942-357A8C251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ECD93AED-3813-A4A3-F44C-74F7F1FD06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37664-F852-4BDB-878B-ED5CB7196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9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8474BE40-884A-A097-FB54-B91215E5BB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C3B66-79FD-41EF-BD1E-1438B65C4CF6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57D21D11-5E9A-A5E7-E29C-22F618922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7ACE7F72-1DA2-A6F0-C2E6-47BF9AA551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0F176-F778-41B0-A0D0-13A1CBD7E8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27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E787F95F-7DCD-C38C-A634-EEDF1F673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08781-F2ED-43C0-8FA0-994E1DBCFC71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B9326026-5286-3B31-E836-E6339B377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EFF76A3F-9555-4849-98B9-8B6C6E830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6BE9E-74D1-4813-A790-39337B0E6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39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4507C749-3DE4-D474-5EDD-418D67F699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AB1E3-14EA-4308-9173-91612E70CE89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6E5585A9-A523-1BD0-7BE7-794FD229F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39FB63AD-8E53-BAE5-A59C-563D47D173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ED877-FFFC-4893-8281-A9CCE6DCCA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93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947CBEF-A898-00F4-DBD4-117A21256B8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27" name="Freeform 3">
              <a:extLst>
                <a:ext uri="{FF2B5EF4-FFF2-40B4-BE49-F238E27FC236}">
                  <a16:creationId xmlns:a16="http://schemas.microsoft.com/office/drawing/2014/main" id="{8A91DA75-6EF6-EE62-B077-AE5E3CD1BC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" name="Freeform 4">
              <a:extLst>
                <a:ext uri="{FF2B5EF4-FFF2-40B4-BE49-F238E27FC236}">
                  <a16:creationId xmlns:a16="http://schemas.microsoft.com/office/drawing/2014/main" id="{F1196BBB-86A7-187A-9CD3-C06AE392DC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9" name="Freeform 5">
            <a:extLst>
              <a:ext uri="{FF2B5EF4-FFF2-40B4-BE49-F238E27FC236}">
                <a16:creationId xmlns:a16="http://schemas.microsoft.com/office/drawing/2014/main" id="{D14A4229-06B8-1EDE-02F1-385602D3ED11}"/>
              </a:ext>
            </a:extLst>
          </p:cNvPr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028" name="Group 6">
            <a:extLst>
              <a:ext uri="{FF2B5EF4-FFF2-40B4-BE49-F238E27FC236}">
                <a16:creationId xmlns:a16="http://schemas.microsoft.com/office/drawing/2014/main" id="{F9AB75B6-0557-839B-96EB-AADCDE49ADC1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8F1B3E47-6AEE-3C89-250D-BDCE8A367FB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07E262B1-059A-B7DE-A7E8-7A4CE85691C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33" name="Freeform 9">
                <a:extLst>
                  <a:ext uri="{FF2B5EF4-FFF2-40B4-BE49-F238E27FC236}">
                    <a16:creationId xmlns:a16="http://schemas.microsoft.com/office/drawing/2014/main" id="{17448343-DB99-4384-CEB4-F55B1D42910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C88612C4-69B0-2F47-E01F-49C77AC1AB3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35" name="Freeform 11">
                <a:extLst>
                  <a:ext uri="{FF2B5EF4-FFF2-40B4-BE49-F238E27FC236}">
                    <a16:creationId xmlns:a16="http://schemas.microsoft.com/office/drawing/2014/main" id="{1AB431CB-2E00-E902-CE82-71FE386DF1E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36" name="Freeform 12">
                <a:extLst>
                  <a:ext uri="{FF2B5EF4-FFF2-40B4-BE49-F238E27FC236}">
                    <a16:creationId xmlns:a16="http://schemas.microsoft.com/office/drawing/2014/main" id="{18301325-3018-0C4B-B9BE-504EA990863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37" name="Freeform 13">
                <a:extLst>
                  <a:ext uri="{FF2B5EF4-FFF2-40B4-BE49-F238E27FC236}">
                    <a16:creationId xmlns:a16="http://schemas.microsoft.com/office/drawing/2014/main" id="{B7438E6E-D6CF-2D99-23E1-5C74F1218A5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38" name="Freeform 14">
              <a:extLst>
                <a:ext uri="{FF2B5EF4-FFF2-40B4-BE49-F238E27FC236}">
                  <a16:creationId xmlns:a16="http://schemas.microsoft.com/office/drawing/2014/main" id="{F2424BC4-518B-791D-B781-A2EEAEE3BD2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D7384E60-0E40-5CEB-E11B-F4CBCACB42C5}"/>
              </a:ext>
            </a:extLst>
          </p:cNvPr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040" name="Freeform 16">
              <a:extLst>
                <a:ext uri="{FF2B5EF4-FFF2-40B4-BE49-F238E27FC236}">
                  <a16:creationId xmlns:a16="http://schemas.microsoft.com/office/drawing/2014/main" id="{958C8156-0509-F901-3CCA-5D60BAFB6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1" name="Freeform 17">
              <a:extLst>
                <a:ext uri="{FF2B5EF4-FFF2-40B4-BE49-F238E27FC236}">
                  <a16:creationId xmlns:a16="http://schemas.microsoft.com/office/drawing/2014/main" id="{9022D744-1AD4-47E6-DAE1-E3C56FC39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2" name="Freeform 18">
              <a:extLst>
                <a:ext uri="{FF2B5EF4-FFF2-40B4-BE49-F238E27FC236}">
                  <a16:creationId xmlns:a16="http://schemas.microsoft.com/office/drawing/2014/main" id="{5560AFA9-9EB6-D987-AEA8-C8AC79F9A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3" name="Freeform 19">
              <a:extLst>
                <a:ext uri="{FF2B5EF4-FFF2-40B4-BE49-F238E27FC236}">
                  <a16:creationId xmlns:a16="http://schemas.microsoft.com/office/drawing/2014/main" id="{0869706E-DBCA-F964-C567-8BCD3D94D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4" name="Freeform 20">
              <a:extLst>
                <a:ext uri="{FF2B5EF4-FFF2-40B4-BE49-F238E27FC236}">
                  <a16:creationId xmlns:a16="http://schemas.microsoft.com/office/drawing/2014/main" id="{A6DD97A3-5AA3-D2D8-8FC0-0C156942B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5" name="Freeform 21">
              <a:extLst>
                <a:ext uri="{FF2B5EF4-FFF2-40B4-BE49-F238E27FC236}">
                  <a16:creationId xmlns:a16="http://schemas.microsoft.com/office/drawing/2014/main" id="{AD823C9E-6F10-09EA-55CA-01929CBE6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46" name="Rectangle 22">
            <a:extLst>
              <a:ext uri="{FF2B5EF4-FFF2-40B4-BE49-F238E27FC236}">
                <a16:creationId xmlns:a16="http://schemas.microsoft.com/office/drawing/2014/main" id="{9B745D12-A3FD-CF27-DFBF-AB1D469FF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>
            <a:extLst>
              <a:ext uri="{FF2B5EF4-FFF2-40B4-BE49-F238E27FC236}">
                <a16:creationId xmlns:a16="http://schemas.microsoft.com/office/drawing/2014/main" id="{00ADC781-5D0E-8B10-4E6C-AACFE41B4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8" name="Rectangle 24">
            <a:extLst>
              <a:ext uri="{FF2B5EF4-FFF2-40B4-BE49-F238E27FC236}">
                <a16:creationId xmlns:a16="http://schemas.microsoft.com/office/drawing/2014/main" id="{86DD17D1-5318-6F54-1515-F1493BC96D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ED9373A-745D-4EAE-B8FC-126C15CE74D6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1049" name="Rectangle 25">
            <a:extLst>
              <a:ext uri="{FF2B5EF4-FFF2-40B4-BE49-F238E27FC236}">
                <a16:creationId xmlns:a16="http://schemas.microsoft.com/office/drawing/2014/main" id="{CDE88A1A-15AC-7F1A-B519-5D5B6F24F9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0" name="Rectangle 26">
            <a:extLst>
              <a:ext uri="{FF2B5EF4-FFF2-40B4-BE49-F238E27FC236}">
                <a16:creationId xmlns:a16="http://schemas.microsoft.com/office/drawing/2014/main" id="{888B289C-4DEA-A909-C69C-D00A8C8FB0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4703B7A2-278F-4BD5-A966-1A0021E4A7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B00E9F1-CC8A-B7AF-C0C6-27436E0985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26FBB7AD-6832-45D9-BD64-B2D39A00BC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F0CE3-FEE9-64A8-ED97-6DC8910FA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7D6BDEB-A213-496A-B233-3E6AF651C3E2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CC223-E9C3-5BF9-8269-79FE2AA4D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916D-9379-3250-ED3D-3F5D2A0E3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54D1E2B-BEDA-4103-A0A6-5FEBDCB022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 /><Relationship Id="rId3" Type="http://schemas.openxmlformats.org/officeDocument/2006/relationships/image" Target="../media/image2.gif" /><Relationship Id="rId7" Type="http://schemas.openxmlformats.org/officeDocument/2006/relationships/image" Target="../media/image6.gif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gif" /><Relationship Id="rId5" Type="http://schemas.openxmlformats.org/officeDocument/2006/relationships/image" Target="../media/image4.gif" /><Relationship Id="rId4" Type="http://schemas.openxmlformats.org/officeDocument/2006/relationships/image" Target="../media/image3.gif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9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9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9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9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9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9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9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9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9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9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9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9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9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máy tính dễ thương, cực cute chất lượng ca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" b="53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10104" y="717869"/>
            <a:ext cx="12191999" cy="308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25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ĐỊA </a:t>
            </a:r>
            <a:r>
              <a:rPr lang="vi-VN" sz="8625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LÍ 8</a:t>
            </a:r>
            <a:endParaRPr lang="en-US" sz="8625" b="1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vi-VN" sz="5400" b="1" u="sng" dirty="0" err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Bài</a:t>
            </a:r>
            <a:r>
              <a:rPr lang="vi-VN" sz="5400" b="1" u="sng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4: </a:t>
            </a:r>
            <a:r>
              <a:rPr lang="vi-VN" sz="5400" b="1" i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THỰC HÀNH PHÂN TÍCH HOÀN LƯU GIÓ MÙA Ở CHÂU Á</a:t>
            </a:r>
            <a:endParaRPr lang="en-US" sz="5400" b="1" u="sng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6D1F3F62-E86E-F4C9-319E-037022ACA1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399" y="60644"/>
            <a:ext cx="17526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31309887-F10D-6634-F15D-9BB78245F3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44"/>
            <a:ext cx="17526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32D047D9-F43D-D5B5-BDF9-6BD62061E6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684025"/>
            <a:ext cx="17526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2AB60725-E2B2-AD9A-A715-BBD759D670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5425"/>
            <a:ext cx="17526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C0752854-E6BC-1735-4DC0-0F3C7D02D0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953001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CCD3E51F-BA3A-1F07-3A36-78F9D6B8E2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1"/>
            <a:ext cx="12192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AE16829F-772D-F59A-C443-113DA2C3DE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038601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D413EBC7-CA0B-8C7D-B13B-3AD4E62907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334" y="409122"/>
            <a:ext cx="1790117" cy="171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B7419DF0-A322-070F-5925-3774F1A683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49" y="43175"/>
            <a:ext cx="3209208" cy="308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77AAF134-74E3-AE28-E417-00CBC07A96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" y="39205"/>
            <a:ext cx="11662714" cy="15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7DB5497E-372A-9D13-38B8-8B02980756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1" y="6690416"/>
            <a:ext cx="11662714" cy="15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9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7BF510AB-CE5F-CB0C-0065-378100036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04801"/>
            <a:ext cx="3352800" cy="519113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chemeClr val="tx1"/>
              </a:gs>
              <a:gs pos="100000">
                <a:srgbClr val="0066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latin typeface="VNI-Times" pitchFamily="2" charset="0"/>
              </a:rPr>
              <a:t>Hoaït ñoäng nhoùm:</a:t>
            </a:r>
          </a:p>
        </p:txBody>
      </p:sp>
      <p:graphicFrame>
        <p:nvGraphicFramePr>
          <p:cNvPr id="22531" name="Group 3">
            <a:extLst>
              <a:ext uri="{FF2B5EF4-FFF2-40B4-BE49-F238E27FC236}">
                <a16:creationId xmlns:a16="http://schemas.microsoft.com/office/drawing/2014/main" id="{1A48B900-3CEE-DA89-BF4B-AF3741E8B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751816"/>
              </p:ext>
            </p:extLst>
          </p:nvPr>
        </p:nvGraphicFramePr>
        <p:xfrm>
          <a:off x="1905000" y="1397001"/>
          <a:ext cx="8447088" cy="847725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7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1" u="sng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Höùông gioù veà muøa Ñoâng</a:t>
                      </a: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: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30421" marB="30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1" u="sng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Höùông gioù veà muøa Haï</a:t>
                      </a: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</a:rPr>
                        <a:t>: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30421" marB="30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9" name="Line 11">
            <a:extLst>
              <a:ext uri="{FF2B5EF4-FFF2-40B4-BE49-F238E27FC236}">
                <a16:creationId xmlns:a16="http://schemas.microsoft.com/office/drawing/2014/main" id="{1187FA21-B745-23B7-C395-A3E3F368E0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762000"/>
            <a:ext cx="1676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>
            <a:extLst>
              <a:ext uri="{FF2B5EF4-FFF2-40B4-BE49-F238E27FC236}">
                <a16:creationId xmlns:a16="http://schemas.microsoft.com/office/drawing/2014/main" id="{45DCB4AD-44E1-930C-C256-23210CB15D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762000"/>
            <a:ext cx="1600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9D984388-FB8A-A62A-CE70-C69696084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14601"/>
            <a:ext cx="838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>
                <a:solidFill>
                  <a:srgbClr val="3333FF"/>
                </a:solidFill>
                <a:latin typeface="VNI-Times" pitchFamily="2" charset="0"/>
              </a:rPr>
              <a:t>Nhoùm 1, 2: Höôùng gioù veà muøa ñoâng</a:t>
            </a:r>
          </a:p>
          <a:p>
            <a:pPr algn="l">
              <a:spcBef>
                <a:spcPct val="50000"/>
              </a:spcBef>
            </a:pPr>
            <a:r>
              <a:rPr lang="en-US" altLang="en-US" sz="3200">
                <a:solidFill>
                  <a:srgbClr val="3333FF"/>
                </a:solidFill>
                <a:latin typeface="VNI-Times" pitchFamily="2" charset="0"/>
              </a:rPr>
              <a:t>Nhoùm 3, 4: Nhoùm gioù veà muøa haï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êu đề 9">
            <a:extLst>
              <a:ext uri="{FF2B5EF4-FFF2-40B4-BE49-F238E27FC236}">
                <a16:creationId xmlns:a16="http://schemas.microsoft.com/office/drawing/2014/main" id="{D13195C0-CDA5-1D9A-F036-FB955AE2CDA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8828" y="0"/>
            <a:ext cx="12043172" cy="1607344"/>
          </a:xfrm>
        </p:spPr>
        <p:txBody>
          <a:bodyPr/>
          <a:lstStyle/>
          <a:p>
            <a:pPr algn="just"/>
            <a:r>
              <a:rPr lang="en-US" altLang="en-US" sz="2800">
                <a:solidFill>
                  <a:srgbClr val="FF0000"/>
                </a:solidFill>
                <a:latin typeface="VNI-Times" pitchFamily="2" charset="0"/>
              </a:rPr>
              <a:t>Döïa vaøo H4.1, em haõy xaùc ñònh caùc höôùng gioù chính theo töøng khu vöïc veà muøa ñoâng vaø ghi vaøo vôû hoïc theo maãu döôùi ñaây:</a:t>
            </a:r>
          </a:p>
        </p:txBody>
      </p:sp>
      <p:graphicFrame>
        <p:nvGraphicFramePr>
          <p:cNvPr id="24579" name="Group 3">
            <a:extLst>
              <a:ext uri="{FF2B5EF4-FFF2-40B4-BE49-F238E27FC236}">
                <a16:creationId xmlns:a16="http://schemas.microsoft.com/office/drawing/2014/main" id="{1D08D11D-5588-34AD-1F84-533ED6E51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719804"/>
              </p:ext>
            </p:extLst>
          </p:nvPr>
        </p:nvGraphicFramePr>
        <p:xfrm>
          <a:off x="1801813" y="2057400"/>
          <a:ext cx="8763000" cy="3411618"/>
        </p:xfrm>
        <a:graphic>
          <a:graphicData uri="http://schemas.openxmlformats.org/drawingml/2006/table">
            <a:tbl>
              <a:tblPr/>
              <a:tblGrid>
                <a:gridCol w="135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Muøa</a:t>
                      </a:r>
                      <a:r>
                        <a:rPr kumimoji="0" lang="en-US" altLang="zh-CN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endParaRPr kumimoji="0" lang="en-US" altLang="zh-CN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Khu</a:t>
                      </a:r>
                      <a:r>
                        <a:rPr kumimoji="0" lang="en-US" altLang="zh-CN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vöïc</a:t>
                      </a:r>
                      <a:r>
                        <a:rPr kumimoji="0" lang="en-US" altLang="zh-CN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endParaRPr kumimoji="0" lang="en-US" altLang="zh-CN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Höùông gioù chính </a:t>
                      </a:r>
                      <a:endParaRPr kumimoji="0" lang="en-US" altLang="zh-CN" sz="3200" b="1" i="1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Töø (C)</a:t>
                      </a: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(T )</a:t>
                      </a:r>
                      <a:endParaRPr kumimoji="0" lang="en-US" altLang="zh-CN" sz="2800" b="1" i="1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49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Muøa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ñoâng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Thaùng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1)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</a:rPr>
                        <a:t>Ñoâng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</a:rPr>
                        <a:t> AÙ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</a:rPr>
                        <a:t>Ñoâng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</a:rPr>
                        <a:t> Nam AÙ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</a:rPr>
                        <a:t>Nam AÙ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êu đề phụ 2">
            <a:extLst>
              <a:ext uri="{FF2B5EF4-FFF2-40B4-BE49-F238E27FC236}">
                <a16:creationId xmlns:a16="http://schemas.microsoft.com/office/drawing/2014/main" id="{32CF742D-E174-62F2-51C1-7F08E5D97480}"/>
              </a:ext>
            </a:extLst>
          </p:cNvPr>
          <p:cNvSpPr>
            <a:spLocks/>
          </p:cNvSpPr>
          <p:nvPr/>
        </p:nvSpPr>
        <p:spPr bwMode="auto">
          <a:xfrm>
            <a:off x="1828800" y="2133600"/>
            <a:ext cx="853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3600">
                <a:latin typeface="VNI-Times" pitchFamily="2" charset="0"/>
              </a:rPr>
              <a:t>   </a:t>
            </a:r>
            <a:endParaRPr lang="en-US" altLang="en-US" sz="2400">
              <a:latin typeface="VNI-Commerce" pitchFamily="2" charset="0"/>
            </a:endParaRPr>
          </a:p>
        </p:txBody>
      </p:sp>
      <p:graphicFrame>
        <p:nvGraphicFramePr>
          <p:cNvPr id="30723" name="Group 3">
            <a:extLst>
              <a:ext uri="{FF2B5EF4-FFF2-40B4-BE49-F238E27FC236}">
                <a16:creationId xmlns:a16="http://schemas.microsoft.com/office/drawing/2014/main" id="{00DC33D4-4928-177A-9307-7F46CB44A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13698"/>
              </p:ext>
            </p:extLst>
          </p:nvPr>
        </p:nvGraphicFramePr>
        <p:xfrm>
          <a:off x="1524000" y="1981200"/>
          <a:ext cx="9144000" cy="4235450"/>
        </p:xfrm>
        <a:graphic>
          <a:graphicData uri="http://schemas.openxmlformats.org/drawingml/2006/table">
            <a:tbl>
              <a:tblPr/>
              <a:tblGrid>
                <a:gridCol w="1290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1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Muøa</a:t>
                      </a:r>
                      <a:r>
                        <a:rPr kumimoji="0" lang="en-US" altLang="zh-CN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Khu</a:t>
                      </a:r>
                      <a:r>
                        <a:rPr kumimoji="0" lang="en-US" altLang="zh-CN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vöïc</a:t>
                      </a:r>
                      <a:r>
                        <a:rPr kumimoji="0" lang="en-US" altLang="zh-CN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Höùông</a:t>
                      </a:r>
                      <a:r>
                        <a:rPr kumimoji="0" lang="en-US" altLang="zh-CN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gioù</a:t>
                      </a:r>
                      <a:r>
                        <a:rPr kumimoji="0" lang="en-US" altLang="zh-CN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altLang="zh-CN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Töø</a:t>
                      </a:r>
                      <a:r>
                        <a:rPr kumimoji="0" lang="en-US" altLang="zh-CN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(C)</a:t>
                      </a:r>
                      <a:r>
                        <a:rPr kumimoji="0" lang="en-US" altLang="zh-CN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altLang="zh-CN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(T )</a:t>
                      </a:r>
                      <a:endParaRPr kumimoji="0" lang="en-US" altLang="zh-CN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48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Muøa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ñoâng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Thaùng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1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)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3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4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64" name="Rectangle 28">
            <a:extLst>
              <a:ext uri="{FF2B5EF4-FFF2-40B4-BE49-F238E27FC236}">
                <a16:creationId xmlns:a16="http://schemas.microsoft.com/office/drawing/2014/main" id="{32F8C664-8F4D-F01F-6056-090A0AB27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295400"/>
            <a:ext cx="4878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3200" b="1" i="1">
                <a:solidFill>
                  <a:srgbClr val="3333FF"/>
                </a:solidFill>
                <a:latin typeface="VNI-Times" pitchFamily="2" charset="0"/>
              </a:rPr>
              <a:t>1/ </a:t>
            </a:r>
            <a:r>
              <a:rPr lang="en-US" altLang="en-US" sz="3200" b="1" i="1" u="sng">
                <a:solidFill>
                  <a:srgbClr val="3333FF"/>
                </a:solidFill>
                <a:latin typeface="VNI-Times" pitchFamily="2" charset="0"/>
              </a:rPr>
              <a:t>Höôùng gioù veà muøa ñoâng</a:t>
            </a:r>
            <a:r>
              <a:rPr lang="en-US" altLang="en-US" sz="3200" b="1" i="1">
                <a:solidFill>
                  <a:srgbClr val="3333FF"/>
                </a:solidFill>
                <a:latin typeface="VNI-Times" pitchFamily="2" charset="0"/>
              </a:rPr>
              <a:t>:</a:t>
            </a:r>
          </a:p>
        </p:txBody>
      </p:sp>
      <p:graphicFrame>
        <p:nvGraphicFramePr>
          <p:cNvPr id="30749" name="Group 29">
            <a:extLst>
              <a:ext uri="{FF2B5EF4-FFF2-40B4-BE49-F238E27FC236}">
                <a16:creationId xmlns:a16="http://schemas.microsoft.com/office/drawing/2014/main" id="{BD0A07C0-1A13-4680-5DFA-0F75A14ED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395905"/>
              </p:ext>
            </p:extLst>
          </p:nvPr>
        </p:nvGraphicFramePr>
        <p:xfrm>
          <a:off x="2819401" y="2743200"/>
          <a:ext cx="7737475" cy="990600"/>
        </p:xfrm>
        <a:graphic>
          <a:graphicData uri="http://schemas.openxmlformats.org/drawingml/2006/table">
            <a:tbl>
              <a:tblPr/>
              <a:tblGrid>
                <a:gridCol w="168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Ñoâng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AÙ 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Taây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Baéc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(C) Xibia 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it-IT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(T) A-leâ-uùt</a:t>
                      </a:r>
                      <a:endParaRPr kumimoji="0" lang="it-IT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761" name="Group 41">
            <a:extLst>
              <a:ext uri="{FF2B5EF4-FFF2-40B4-BE49-F238E27FC236}">
                <a16:creationId xmlns:a16="http://schemas.microsoft.com/office/drawing/2014/main" id="{9B8791CC-50BE-EBE5-7A2A-51137E250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101314"/>
              </p:ext>
            </p:extLst>
          </p:nvPr>
        </p:nvGraphicFramePr>
        <p:xfrm>
          <a:off x="2819401" y="3962400"/>
          <a:ext cx="7737475" cy="1098550"/>
        </p:xfrm>
        <a:graphic>
          <a:graphicData uri="http://schemas.openxmlformats.org/drawingml/2006/table">
            <a:tbl>
              <a:tblPr/>
              <a:tblGrid>
                <a:gridCol w="168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8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Ñoâng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Nam AÙ 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Baéc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 </a:t>
                      </a: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hoaëc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Ñoâng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Baéc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(C) </a:t>
                      </a: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Xibia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(T) </a:t>
                      </a: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Xích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ñaïo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773" name="Group 53">
            <a:extLst>
              <a:ext uri="{FF2B5EF4-FFF2-40B4-BE49-F238E27FC236}">
                <a16:creationId xmlns:a16="http://schemas.microsoft.com/office/drawing/2014/main" id="{A5C422A2-9E89-5DEC-B481-3AE9C3DEE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173285"/>
              </p:ext>
            </p:extLst>
          </p:nvPr>
        </p:nvGraphicFramePr>
        <p:xfrm>
          <a:off x="2819401" y="5029200"/>
          <a:ext cx="7737475" cy="1111250"/>
        </p:xfrm>
        <a:graphic>
          <a:graphicData uri="http://schemas.openxmlformats.org/drawingml/2006/table">
            <a:tbl>
              <a:tblPr/>
              <a:tblGrid>
                <a:gridCol w="168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Nam AÙ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Ñoâng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Baéc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(C) </a:t>
                      </a: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Xibia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(T) </a:t>
                      </a: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Xích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ñaïo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Hình Chữ nhật 4">
            <a:extLst>
              <a:ext uri="{FF2B5EF4-FFF2-40B4-BE49-F238E27FC236}">
                <a16:creationId xmlns:a16="http://schemas.microsoft.com/office/drawing/2014/main" id="{E776FA33-B01B-A97B-9F21-389D9DB60854}"/>
              </a:ext>
            </a:extLst>
          </p:cNvPr>
          <p:cNvSpPr/>
          <p:nvPr/>
        </p:nvSpPr>
        <p:spPr>
          <a:xfrm>
            <a:off x="1752600" y="0"/>
            <a:ext cx="8001000" cy="113823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400" dirty="0">
                <a:solidFill>
                  <a:srgbClr val="FF0000"/>
                </a:solidFill>
                <a:latin typeface="VNI-Top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VNI-Top" pitchFamily="2" charset="0"/>
              </a:rPr>
              <a:t>baøi</a:t>
            </a:r>
            <a:r>
              <a:rPr lang="en-US" sz="3600" dirty="0">
                <a:solidFill>
                  <a:srgbClr val="FF0000"/>
                </a:solidFill>
                <a:latin typeface="VNI-Top" pitchFamily="2" charset="0"/>
              </a:rPr>
              <a:t> 4: THÖÏC HAØNH</a:t>
            </a:r>
            <a:br>
              <a:rPr lang="en-US" sz="4400" dirty="0">
                <a:solidFill>
                  <a:srgbClr val="FF0000"/>
                </a:solidFill>
                <a:latin typeface="VNI-Top" pitchFamily="2" charset="0"/>
              </a:rPr>
            </a:br>
            <a:r>
              <a:rPr lang="en-US" sz="2400" dirty="0">
                <a:solidFill>
                  <a:srgbClr val="FF0000"/>
                </a:solidFill>
                <a:latin typeface="VNI-Top" pitchFamily="2" charset="0"/>
              </a:rPr>
              <a:t>PHAÂN TÍCH HOAØN LÖU GIOÙ MUØA ÔÛ CHAÂU AÙ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phụ 2">
            <a:extLst>
              <a:ext uri="{FF2B5EF4-FFF2-40B4-BE49-F238E27FC236}">
                <a16:creationId xmlns:a16="http://schemas.microsoft.com/office/drawing/2014/main" id="{0AC36125-5F03-60BD-514F-5EF64707452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52600" y="990600"/>
            <a:ext cx="640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400" b="1" i="1">
                <a:solidFill>
                  <a:srgbClr val="3333FF"/>
                </a:solidFill>
                <a:latin typeface="VNI-Commerce" pitchFamily="2" charset="0"/>
              </a:rPr>
              <a:t>2/ </a:t>
            </a:r>
            <a:r>
              <a:rPr lang="en-US" altLang="en-US" sz="4400" b="1" i="1" u="sng">
                <a:solidFill>
                  <a:srgbClr val="3333FF"/>
                </a:solidFill>
                <a:latin typeface="VNI-Commerce" pitchFamily="2" charset="0"/>
              </a:rPr>
              <a:t>Höôùng gioù veà muøa haï:</a:t>
            </a:r>
            <a:endParaRPr lang="en-US" altLang="en-US" sz="4400" u="sng">
              <a:solidFill>
                <a:srgbClr val="3333FF"/>
              </a:solidFill>
              <a:latin typeface="VNI-Commerce" pitchFamily="2" charset="0"/>
            </a:endParaRPr>
          </a:p>
        </p:txBody>
      </p:sp>
      <p:sp>
        <p:nvSpPr>
          <p:cNvPr id="4" name="Tiêu đề phụ 2">
            <a:extLst>
              <a:ext uri="{FF2B5EF4-FFF2-40B4-BE49-F238E27FC236}">
                <a16:creationId xmlns:a16="http://schemas.microsoft.com/office/drawing/2014/main" id="{4F48AEB8-A08E-F663-E510-955369F8140C}"/>
              </a:ext>
            </a:extLst>
          </p:cNvPr>
          <p:cNvSpPr txBox="1">
            <a:spLocks/>
          </p:cNvSpPr>
          <p:nvPr/>
        </p:nvSpPr>
        <p:spPr>
          <a:xfrm>
            <a:off x="2895600" y="3505200"/>
            <a:ext cx="6400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Tiêu đề 9">
            <a:extLst>
              <a:ext uri="{FF2B5EF4-FFF2-40B4-BE49-F238E27FC236}">
                <a16:creationId xmlns:a16="http://schemas.microsoft.com/office/drawing/2014/main" id="{92F3F517-F1B1-A95C-846F-95F36C3F4E5C}"/>
              </a:ext>
            </a:extLst>
          </p:cNvPr>
          <p:cNvSpPr>
            <a:spLocks/>
          </p:cNvSpPr>
          <p:nvPr/>
        </p:nvSpPr>
        <p:spPr bwMode="auto">
          <a:xfrm>
            <a:off x="0" y="1581547"/>
            <a:ext cx="12192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>
                <a:solidFill>
                  <a:srgbClr val="006600"/>
                </a:solidFill>
                <a:latin typeface="VNI-Times" pitchFamily="2" charset="0"/>
              </a:rPr>
              <a:t>? Döïa vaøo H4.2, em haõy xaùc ñònh caùc höôùng gioù chính theo töøng khu vöïc veà muøa haï vaø ghi vaøo vôû hoïc theo maãu döôùi ñaây:</a:t>
            </a:r>
          </a:p>
        </p:txBody>
      </p:sp>
      <p:graphicFrame>
        <p:nvGraphicFramePr>
          <p:cNvPr id="26629" name="Group 5">
            <a:extLst>
              <a:ext uri="{FF2B5EF4-FFF2-40B4-BE49-F238E27FC236}">
                <a16:creationId xmlns:a16="http://schemas.microsoft.com/office/drawing/2014/main" id="{7F74BFE7-19B8-5267-2FAD-25495D150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311746"/>
              </p:ext>
            </p:extLst>
          </p:nvPr>
        </p:nvGraphicFramePr>
        <p:xfrm>
          <a:off x="1752600" y="3276600"/>
          <a:ext cx="8763000" cy="3149600"/>
        </p:xfrm>
        <a:graphic>
          <a:graphicData uri="http://schemas.openxmlformats.org/drawingml/2006/table">
            <a:tbl>
              <a:tblPr/>
              <a:tblGrid>
                <a:gridCol w="135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7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3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Muøa</a:t>
                      </a:r>
                      <a:r>
                        <a:rPr kumimoji="0" lang="en-US" altLang="zh-CN" sz="2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3770" marB="437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3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Khu</a:t>
                      </a:r>
                      <a:r>
                        <a:rPr kumimoji="0" lang="en-US" altLang="zh-CN" sz="2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3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vöïc</a:t>
                      </a:r>
                      <a:r>
                        <a:rPr kumimoji="0" lang="en-US" altLang="zh-CN" sz="2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3770" marB="437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3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Höùông</a:t>
                      </a:r>
                      <a:r>
                        <a:rPr kumimoji="0" lang="en-US" altLang="zh-CN" sz="2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3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gioù</a:t>
                      </a:r>
                      <a:r>
                        <a:rPr kumimoji="0" lang="en-US" altLang="zh-CN" sz="2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3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altLang="zh-CN" sz="2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3770" marB="437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3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Töø</a:t>
                      </a:r>
                      <a:r>
                        <a:rPr kumimoji="0" lang="en-US" altLang="zh-CN" sz="2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(C)</a:t>
                      </a:r>
                      <a:r>
                        <a:rPr kumimoji="0" lang="en-US" altLang="zh-CN" sz="2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altLang="zh-CN" sz="2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(T )</a:t>
                      </a:r>
                      <a:endParaRPr kumimoji="0" lang="en-US" altLang="zh-CN" sz="2300" b="1" i="1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T="43770" marB="437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43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Muøa</a:t>
                      </a:r>
                      <a:r>
                        <a:rPr kumimoji="0" lang="en-US" altLang="zh-C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haï</a:t>
                      </a:r>
                      <a:endParaRPr kumimoji="0" lang="en-US" altLang="zh-CN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zh-CN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Thaùng</a:t>
                      </a:r>
                      <a:r>
                        <a:rPr kumimoji="0" lang="en-US" altLang="zh-C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7)</a:t>
                      </a:r>
                    </a:p>
                  </a:txBody>
                  <a:tcPr marT="43770" marB="437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</a:rPr>
                        <a:t>Ñoâng</a:t>
                      </a:r>
                      <a:r>
                        <a:rPr kumimoji="0" lang="en-US" altLang="zh-C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</a:rPr>
                        <a:t>  AÙ</a:t>
                      </a:r>
                    </a:p>
                  </a:txBody>
                  <a:tcPr marT="43770" marB="437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</a:endParaRPr>
                    </a:p>
                  </a:txBody>
                  <a:tcPr marT="43770" marB="437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T="43770" marB="437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8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</a:rPr>
                        <a:t>Ñoâng</a:t>
                      </a:r>
                      <a:r>
                        <a:rPr kumimoji="0" lang="en-US" altLang="zh-C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</a:rPr>
                        <a:t> Nam AÙ</a:t>
                      </a:r>
                    </a:p>
                  </a:txBody>
                  <a:tcPr marT="43770" marB="437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</a:endParaRPr>
                    </a:p>
                  </a:txBody>
                  <a:tcPr marT="43770" marB="437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T="43770" marB="437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</a:rPr>
                        <a:t>Nam AÙ</a:t>
                      </a:r>
                    </a:p>
                  </a:txBody>
                  <a:tcPr marT="43770" marB="437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</a:endParaRPr>
                    </a:p>
                  </a:txBody>
                  <a:tcPr marT="43770" marB="437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T="43770" marB="437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Hình Chữ nhật 4">
            <a:extLst>
              <a:ext uri="{FF2B5EF4-FFF2-40B4-BE49-F238E27FC236}">
                <a16:creationId xmlns:a16="http://schemas.microsoft.com/office/drawing/2014/main" id="{554F584D-0EFE-F113-431C-9FE95ADB8E4B}"/>
              </a:ext>
            </a:extLst>
          </p:cNvPr>
          <p:cNvSpPr/>
          <p:nvPr/>
        </p:nvSpPr>
        <p:spPr>
          <a:xfrm>
            <a:off x="1752600" y="0"/>
            <a:ext cx="8001000" cy="113823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400" dirty="0">
                <a:solidFill>
                  <a:srgbClr val="FF0000"/>
                </a:solidFill>
                <a:latin typeface="VNI-Top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VNI-Top" pitchFamily="2" charset="0"/>
              </a:rPr>
              <a:t>baøi</a:t>
            </a:r>
            <a:r>
              <a:rPr lang="en-US" sz="3600" dirty="0">
                <a:solidFill>
                  <a:srgbClr val="FF0000"/>
                </a:solidFill>
                <a:latin typeface="VNI-Top" pitchFamily="2" charset="0"/>
              </a:rPr>
              <a:t> 4: THÖÏC HAØNH</a:t>
            </a:r>
            <a:br>
              <a:rPr lang="en-US" sz="4400" dirty="0">
                <a:solidFill>
                  <a:srgbClr val="FF0000"/>
                </a:solidFill>
                <a:latin typeface="VNI-Top" pitchFamily="2" charset="0"/>
              </a:rPr>
            </a:br>
            <a:r>
              <a:rPr lang="en-US" sz="2400" dirty="0">
                <a:solidFill>
                  <a:srgbClr val="FF0000"/>
                </a:solidFill>
                <a:latin typeface="VNI-Top" pitchFamily="2" charset="0"/>
              </a:rPr>
              <a:t>PHAÂN TÍCH HOAØN LÖU GIOÙ MUØA ÔÛ CHAÂU AÙ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>
            <a:extLst>
              <a:ext uri="{FF2B5EF4-FFF2-40B4-BE49-F238E27FC236}">
                <a16:creationId xmlns:a16="http://schemas.microsoft.com/office/drawing/2014/main" id="{48286258-1C36-A1AD-8882-B28CF008BB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228601"/>
            <a:ext cx="8229600" cy="639763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>
                <a:solidFill>
                  <a:srgbClr val="FF0000"/>
                </a:solidFill>
                <a:latin typeface="VNI-Revue" pitchFamily="2" charset="0"/>
              </a:rPr>
              <a:t>H4.2: Löôïc ñoà phaân boá khí aùp vaø höôùng gioù veà muøa haï </a:t>
            </a:r>
            <a:br>
              <a:rPr lang="en-US" sz="2000">
                <a:solidFill>
                  <a:srgbClr val="FF0000"/>
                </a:solidFill>
                <a:latin typeface="VNI-Revue" pitchFamily="2" charset="0"/>
              </a:rPr>
            </a:br>
            <a:r>
              <a:rPr lang="en-US" sz="2000">
                <a:solidFill>
                  <a:srgbClr val="FF0000"/>
                </a:solidFill>
                <a:latin typeface="VNI-Revue" pitchFamily="2" charset="0"/>
              </a:rPr>
              <a:t>(thaùng 7) ôû khu vöïc khí haäu gioù muøa Chaâu AÙ</a:t>
            </a:r>
          </a:p>
        </p:txBody>
      </p:sp>
      <p:pic>
        <p:nvPicPr>
          <p:cNvPr id="28675" name="Picture 3" descr="SGK%20Dia%20ly%208%20trang%2015%20hinh%204">
            <a:extLst>
              <a:ext uri="{FF2B5EF4-FFF2-40B4-BE49-F238E27FC236}">
                <a16:creationId xmlns:a16="http://schemas.microsoft.com/office/drawing/2014/main" id="{E585A10C-BAD4-049A-F547-4DE8E8130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81534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>
            <a:extLst>
              <a:ext uri="{FF2B5EF4-FFF2-40B4-BE49-F238E27FC236}">
                <a16:creationId xmlns:a16="http://schemas.microsoft.com/office/drawing/2014/main" id="{E614E746-A5A7-4DA9-5665-D41DAEB0E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2819401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33E9163F-CE3C-8EC4-2985-D35E38270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0" y="4794251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9EA6DE1F-AEB8-D1BB-81F2-CF45BD719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5" y="4991101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0527C0C5-727C-FC39-12A4-CDE878F52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025" y="5156201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12956AB9-75E5-B8FB-AA3E-F19664ED2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650" y="2667001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6D00C9FD-BF87-460C-ED4D-E272E671B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3016251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66"/>
                </a:solidFill>
              </a:rPr>
              <a:t>T</a:t>
            </a:r>
          </a:p>
        </p:txBody>
      </p:sp>
      <p:sp>
        <p:nvSpPr>
          <p:cNvPr id="28682" name="Line 10">
            <a:extLst>
              <a:ext uri="{FF2B5EF4-FFF2-40B4-BE49-F238E27FC236}">
                <a16:creationId xmlns:a16="http://schemas.microsoft.com/office/drawing/2014/main" id="{3E8343BD-AD64-FF3E-F585-CFB3BB2EC9F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58200" y="2057400"/>
            <a:ext cx="3048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1">
            <a:extLst>
              <a:ext uri="{FF2B5EF4-FFF2-40B4-BE49-F238E27FC236}">
                <a16:creationId xmlns:a16="http://schemas.microsoft.com/office/drawing/2014/main" id="{C1394042-07EA-74A7-0C56-4B07EC5163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15400" y="2514600"/>
            <a:ext cx="3810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2">
            <a:extLst>
              <a:ext uri="{FF2B5EF4-FFF2-40B4-BE49-F238E27FC236}">
                <a16:creationId xmlns:a16="http://schemas.microsoft.com/office/drawing/2014/main" id="{DFEC1153-F547-829B-F4F8-2FD7DA0EEC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29600" y="2438400"/>
            <a:ext cx="3048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3">
            <a:extLst>
              <a:ext uri="{FF2B5EF4-FFF2-40B4-BE49-F238E27FC236}">
                <a16:creationId xmlns:a16="http://schemas.microsoft.com/office/drawing/2014/main" id="{48AF9D59-3427-A5FE-D46C-2E91894766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48600" y="2667000"/>
            <a:ext cx="3048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Freeform 14">
            <a:extLst>
              <a:ext uri="{FF2B5EF4-FFF2-40B4-BE49-F238E27FC236}">
                <a16:creationId xmlns:a16="http://schemas.microsoft.com/office/drawing/2014/main" id="{766BA574-D1C8-EE91-B5FE-D00A5BBD8D2D}"/>
              </a:ext>
            </a:extLst>
          </p:cNvPr>
          <p:cNvSpPr>
            <a:spLocks/>
          </p:cNvSpPr>
          <p:nvPr/>
        </p:nvSpPr>
        <p:spPr bwMode="auto">
          <a:xfrm>
            <a:off x="7620000" y="3155950"/>
            <a:ext cx="609600" cy="304800"/>
          </a:xfrm>
          <a:custGeom>
            <a:avLst/>
            <a:gdLst>
              <a:gd name="T0" fmla="*/ 609600 w 384"/>
              <a:gd name="T1" fmla="*/ 304800 h 192"/>
              <a:gd name="T2" fmla="*/ 228600 w 384"/>
              <a:gd name="T3" fmla="*/ 152400 h 192"/>
              <a:gd name="T4" fmla="*/ 0 w 384"/>
              <a:gd name="T5" fmla="*/ 0 h 192"/>
              <a:gd name="T6" fmla="*/ 0 60000 65536"/>
              <a:gd name="T7" fmla="*/ 0 60000 65536"/>
              <a:gd name="T8" fmla="*/ 0 60000 65536"/>
              <a:gd name="T9" fmla="*/ 0 w 384"/>
              <a:gd name="T10" fmla="*/ 0 h 192"/>
              <a:gd name="T11" fmla="*/ 384 w 38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92">
                <a:moveTo>
                  <a:pt x="384" y="192"/>
                </a:moveTo>
                <a:cubicBezTo>
                  <a:pt x="296" y="160"/>
                  <a:pt x="208" y="128"/>
                  <a:pt x="144" y="96"/>
                </a:cubicBezTo>
                <a:cubicBezTo>
                  <a:pt x="80" y="64"/>
                  <a:pt x="16" y="8"/>
                  <a:pt x="0" y="0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87" name="Freeform 15">
            <a:extLst>
              <a:ext uri="{FF2B5EF4-FFF2-40B4-BE49-F238E27FC236}">
                <a16:creationId xmlns:a16="http://schemas.microsoft.com/office/drawing/2014/main" id="{89960C8E-092A-082C-C7CD-FFB1D33F021F}"/>
              </a:ext>
            </a:extLst>
          </p:cNvPr>
          <p:cNvSpPr>
            <a:spLocks/>
          </p:cNvSpPr>
          <p:nvPr/>
        </p:nvSpPr>
        <p:spPr bwMode="auto">
          <a:xfrm>
            <a:off x="8382000" y="3200400"/>
            <a:ext cx="609600" cy="304800"/>
          </a:xfrm>
          <a:custGeom>
            <a:avLst/>
            <a:gdLst>
              <a:gd name="T0" fmla="*/ 609600 w 384"/>
              <a:gd name="T1" fmla="*/ 304800 h 192"/>
              <a:gd name="T2" fmla="*/ 228600 w 384"/>
              <a:gd name="T3" fmla="*/ 152400 h 192"/>
              <a:gd name="T4" fmla="*/ 0 w 384"/>
              <a:gd name="T5" fmla="*/ 0 h 192"/>
              <a:gd name="T6" fmla="*/ 0 60000 65536"/>
              <a:gd name="T7" fmla="*/ 0 60000 65536"/>
              <a:gd name="T8" fmla="*/ 0 60000 65536"/>
              <a:gd name="T9" fmla="*/ 0 w 384"/>
              <a:gd name="T10" fmla="*/ 0 h 192"/>
              <a:gd name="T11" fmla="*/ 384 w 38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92">
                <a:moveTo>
                  <a:pt x="384" y="192"/>
                </a:moveTo>
                <a:cubicBezTo>
                  <a:pt x="296" y="160"/>
                  <a:pt x="208" y="128"/>
                  <a:pt x="144" y="96"/>
                </a:cubicBezTo>
                <a:cubicBezTo>
                  <a:pt x="80" y="64"/>
                  <a:pt x="16" y="8"/>
                  <a:pt x="0" y="0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88" name="Line 16">
            <a:extLst>
              <a:ext uri="{FF2B5EF4-FFF2-40B4-BE49-F238E27FC236}">
                <a16:creationId xmlns:a16="http://schemas.microsoft.com/office/drawing/2014/main" id="{CFFC7DA0-10FE-C056-E94D-B40A8B1BDB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090025" y="3711575"/>
            <a:ext cx="457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7">
            <a:extLst>
              <a:ext uri="{FF2B5EF4-FFF2-40B4-BE49-F238E27FC236}">
                <a16:creationId xmlns:a16="http://schemas.microsoft.com/office/drawing/2014/main" id="{A0B579D8-BCDD-FE1B-F525-DF176F60AC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3400" y="3832225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18">
            <a:extLst>
              <a:ext uri="{FF2B5EF4-FFF2-40B4-BE49-F238E27FC236}">
                <a16:creationId xmlns:a16="http://schemas.microsoft.com/office/drawing/2014/main" id="{155AB424-61C9-282D-C1D7-59E219FF7D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7600" y="3962400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Freeform 19">
            <a:extLst>
              <a:ext uri="{FF2B5EF4-FFF2-40B4-BE49-F238E27FC236}">
                <a16:creationId xmlns:a16="http://schemas.microsoft.com/office/drawing/2014/main" id="{1F632261-47FB-2681-3F49-8D10E3525EF9}"/>
              </a:ext>
            </a:extLst>
          </p:cNvPr>
          <p:cNvSpPr>
            <a:spLocks/>
          </p:cNvSpPr>
          <p:nvPr/>
        </p:nvSpPr>
        <p:spPr bwMode="auto">
          <a:xfrm>
            <a:off x="6858000" y="3429000"/>
            <a:ext cx="177800" cy="457200"/>
          </a:xfrm>
          <a:custGeom>
            <a:avLst/>
            <a:gdLst>
              <a:gd name="T0" fmla="*/ 0 w 112"/>
              <a:gd name="T1" fmla="*/ 457200 h 288"/>
              <a:gd name="T2" fmla="*/ 152400 w 112"/>
              <a:gd name="T3" fmla="*/ 228600 h 288"/>
              <a:gd name="T4" fmla="*/ 152400 w 112"/>
              <a:gd name="T5" fmla="*/ 0 h 288"/>
              <a:gd name="T6" fmla="*/ 0 60000 65536"/>
              <a:gd name="T7" fmla="*/ 0 60000 65536"/>
              <a:gd name="T8" fmla="*/ 0 60000 65536"/>
              <a:gd name="T9" fmla="*/ 0 w 112"/>
              <a:gd name="T10" fmla="*/ 0 h 288"/>
              <a:gd name="T11" fmla="*/ 112 w 11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288">
                <a:moveTo>
                  <a:pt x="0" y="288"/>
                </a:moveTo>
                <a:cubicBezTo>
                  <a:pt x="40" y="240"/>
                  <a:pt x="80" y="192"/>
                  <a:pt x="96" y="144"/>
                </a:cubicBezTo>
                <a:cubicBezTo>
                  <a:pt x="112" y="96"/>
                  <a:pt x="104" y="48"/>
                  <a:pt x="96" y="0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92" name="Line 20">
            <a:extLst>
              <a:ext uri="{FF2B5EF4-FFF2-40B4-BE49-F238E27FC236}">
                <a16:creationId xmlns:a16="http://schemas.microsoft.com/office/drawing/2014/main" id="{28B53FFC-C47F-8A4B-D324-FDE94B09BB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4038600"/>
            <a:ext cx="3810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Freeform 21">
            <a:extLst>
              <a:ext uri="{FF2B5EF4-FFF2-40B4-BE49-F238E27FC236}">
                <a16:creationId xmlns:a16="http://schemas.microsoft.com/office/drawing/2014/main" id="{E9BE9A87-F33F-5B89-F916-9BB65F240D3B}"/>
              </a:ext>
            </a:extLst>
          </p:cNvPr>
          <p:cNvSpPr>
            <a:spLocks/>
          </p:cNvSpPr>
          <p:nvPr/>
        </p:nvSpPr>
        <p:spPr bwMode="auto">
          <a:xfrm>
            <a:off x="5791200" y="3581400"/>
            <a:ext cx="381000" cy="381000"/>
          </a:xfrm>
          <a:custGeom>
            <a:avLst/>
            <a:gdLst>
              <a:gd name="T0" fmla="*/ 0 w 240"/>
              <a:gd name="T1" fmla="*/ 381000 h 240"/>
              <a:gd name="T2" fmla="*/ 228600 w 240"/>
              <a:gd name="T3" fmla="*/ 228600 h 240"/>
              <a:gd name="T4" fmla="*/ 381000 w 240"/>
              <a:gd name="T5" fmla="*/ 0 h 240"/>
              <a:gd name="T6" fmla="*/ 0 60000 65536"/>
              <a:gd name="T7" fmla="*/ 0 60000 65536"/>
              <a:gd name="T8" fmla="*/ 0 60000 65536"/>
              <a:gd name="T9" fmla="*/ 0 w 240"/>
              <a:gd name="T10" fmla="*/ 0 h 240"/>
              <a:gd name="T11" fmla="*/ 240 w 24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240">
                <a:moveTo>
                  <a:pt x="0" y="240"/>
                </a:moveTo>
                <a:cubicBezTo>
                  <a:pt x="52" y="212"/>
                  <a:pt x="104" y="184"/>
                  <a:pt x="144" y="144"/>
                </a:cubicBezTo>
                <a:cubicBezTo>
                  <a:pt x="184" y="104"/>
                  <a:pt x="212" y="52"/>
                  <a:pt x="240" y="0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94" name="Freeform 22">
            <a:extLst>
              <a:ext uri="{FF2B5EF4-FFF2-40B4-BE49-F238E27FC236}">
                <a16:creationId xmlns:a16="http://schemas.microsoft.com/office/drawing/2014/main" id="{85BCABA5-7612-B555-CBCF-3F683B9C8A06}"/>
              </a:ext>
            </a:extLst>
          </p:cNvPr>
          <p:cNvSpPr>
            <a:spLocks/>
          </p:cNvSpPr>
          <p:nvPr/>
        </p:nvSpPr>
        <p:spPr bwMode="auto">
          <a:xfrm>
            <a:off x="6324600" y="3657600"/>
            <a:ext cx="177800" cy="457200"/>
          </a:xfrm>
          <a:custGeom>
            <a:avLst/>
            <a:gdLst>
              <a:gd name="T0" fmla="*/ 0 w 112"/>
              <a:gd name="T1" fmla="*/ 457200 h 288"/>
              <a:gd name="T2" fmla="*/ 152400 w 112"/>
              <a:gd name="T3" fmla="*/ 228600 h 288"/>
              <a:gd name="T4" fmla="*/ 152400 w 112"/>
              <a:gd name="T5" fmla="*/ 0 h 288"/>
              <a:gd name="T6" fmla="*/ 0 60000 65536"/>
              <a:gd name="T7" fmla="*/ 0 60000 65536"/>
              <a:gd name="T8" fmla="*/ 0 60000 65536"/>
              <a:gd name="T9" fmla="*/ 0 w 112"/>
              <a:gd name="T10" fmla="*/ 0 h 288"/>
              <a:gd name="T11" fmla="*/ 112 w 11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288">
                <a:moveTo>
                  <a:pt x="0" y="288"/>
                </a:moveTo>
                <a:cubicBezTo>
                  <a:pt x="40" y="240"/>
                  <a:pt x="80" y="192"/>
                  <a:pt x="96" y="144"/>
                </a:cubicBezTo>
                <a:cubicBezTo>
                  <a:pt x="112" y="96"/>
                  <a:pt x="104" y="48"/>
                  <a:pt x="96" y="0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95" name="Line 23">
            <a:extLst>
              <a:ext uri="{FF2B5EF4-FFF2-40B4-BE49-F238E27FC236}">
                <a16:creationId xmlns:a16="http://schemas.microsoft.com/office/drawing/2014/main" id="{C69B1771-FB59-D471-CBB8-7BA19DD7F9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3657600"/>
            <a:ext cx="3810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12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676" grpId="0"/>
      <p:bldP spid="28677" grpId="0"/>
      <p:bldP spid="28678" grpId="0"/>
      <p:bldP spid="28679" grpId="0"/>
      <p:bldP spid="28680" grpId="0"/>
      <p:bldP spid="28681" grpId="0"/>
      <p:bldP spid="28686" grpId="0" animBg="1"/>
      <p:bldP spid="28687" grpId="0" animBg="1"/>
      <p:bldP spid="28691" grpId="0" animBg="1"/>
      <p:bldP spid="28693" grpId="0" animBg="1"/>
      <p:bldP spid="286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êu đề phụ 2">
            <a:extLst>
              <a:ext uri="{FF2B5EF4-FFF2-40B4-BE49-F238E27FC236}">
                <a16:creationId xmlns:a16="http://schemas.microsoft.com/office/drawing/2014/main" id="{995482EB-0DAC-C4C9-F45A-78B09C6C25C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2133600"/>
            <a:ext cx="8534400" cy="121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3600">
                <a:latin typeface="VNI-Times" pitchFamily="2" charset="0"/>
              </a:rPr>
              <a:t>     </a:t>
            </a:r>
            <a:endParaRPr lang="en-US" altLang="en-US" sz="2400">
              <a:latin typeface="VNI-Commerce" pitchFamily="2" charset="0"/>
            </a:endParaRPr>
          </a:p>
        </p:txBody>
      </p:sp>
      <p:graphicFrame>
        <p:nvGraphicFramePr>
          <p:cNvPr id="31747" name="Group 3">
            <a:extLst>
              <a:ext uri="{FF2B5EF4-FFF2-40B4-BE49-F238E27FC236}">
                <a16:creationId xmlns:a16="http://schemas.microsoft.com/office/drawing/2014/main" id="{906D4796-9E37-FE72-6F7B-8AB5A3C44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160556"/>
              </p:ext>
            </p:extLst>
          </p:nvPr>
        </p:nvGraphicFramePr>
        <p:xfrm>
          <a:off x="1587500" y="2165350"/>
          <a:ext cx="9018588" cy="4235450"/>
        </p:xfrm>
        <a:graphic>
          <a:graphicData uri="http://schemas.openxmlformats.org/drawingml/2006/table">
            <a:tbl>
              <a:tblPr/>
              <a:tblGrid>
                <a:gridCol w="141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1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Muøa</a:t>
                      </a:r>
                      <a:r>
                        <a:rPr kumimoji="0" lang="en-US" altLang="zh-CN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endParaRPr kumimoji="0" lang="en-US" altLang="zh-CN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Khu vöïc </a:t>
                      </a:r>
                      <a:endParaRPr kumimoji="0" lang="en-US" altLang="zh-CN" sz="2800" b="1" i="1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Höùông gioù chính </a:t>
                      </a:r>
                      <a:endParaRPr kumimoji="0" lang="en-US" altLang="zh-CN" sz="2800" b="1" i="1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Töø (C)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(T )</a:t>
                      </a:r>
                      <a:endParaRPr kumimoji="0" lang="en-US" altLang="zh-CN" sz="2400" b="1" i="1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48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Muøa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haï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Thaùng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7)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Ñoâng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AÙ 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Ñoâng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Nam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(C) Ha-oai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it-IT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(T) I-raên</a:t>
                      </a:r>
                      <a:endParaRPr kumimoji="0" lang="it-IT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3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Ñoâng Nam AÙ 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Taây Nam  hoaëc Ñoâng Nam 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(C) </a:t>
                      </a: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UÙc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(T) I-</a:t>
                      </a: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raên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(C) Nam AÑD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(T) I-</a:t>
                      </a: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raên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4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Nam AÙ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Taây Nam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(C) Nam AÑD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 (T) I-</a:t>
                      </a: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  <a:ea typeface="SimSun" charset="-122"/>
                          <a:cs typeface="Times New Roman" pitchFamily="18" charset="0"/>
                        </a:rPr>
                        <a:t>raên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marT="45071" marB="450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36" name="Rectangle 28">
            <a:extLst>
              <a:ext uri="{FF2B5EF4-FFF2-40B4-BE49-F238E27FC236}">
                <a16:creationId xmlns:a16="http://schemas.microsoft.com/office/drawing/2014/main" id="{D2F91D56-3E3B-F2E6-3634-30F91FA5A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87450"/>
            <a:ext cx="474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3600" b="1" i="1">
                <a:solidFill>
                  <a:srgbClr val="3333FF"/>
                </a:solidFill>
                <a:latin typeface="VNI-Commerce" pitchFamily="2" charset="0"/>
              </a:rPr>
              <a:t>2/ </a:t>
            </a:r>
            <a:r>
              <a:rPr lang="en-US" altLang="en-US" sz="3600" b="1" i="1" u="sng">
                <a:solidFill>
                  <a:srgbClr val="3333FF"/>
                </a:solidFill>
                <a:latin typeface="VNI-Commerce" pitchFamily="2" charset="0"/>
              </a:rPr>
              <a:t>Höùông gioù veà muøa haï</a:t>
            </a:r>
            <a:r>
              <a:rPr lang="en-US" altLang="en-US" sz="3600" b="1" i="1">
                <a:solidFill>
                  <a:srgbClr val="3333FF"/>
                </a:solidFill>
                <a:latin typeface="VNI-Commerce" pitchFamily="2" charset="0"/>
              </a:rPr>
              <a:t>:</a:t>
            </a: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9AFB877A-4DAC-700F-CB16-11B8DD2C9464}"/>
              </a:ext>
            </a:extLst>
          </p:cNvPr>
          <p:cNvSpPr/>
          <p:nvPr/>
        </p:nvSpPr>
        <p:spPr>
          <a:xfrm>
            <a:off x="1752600" y="0"/>
            <a:ext cx="8001000" cy="113823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400" dirty="0">
                <a:solidFill>
                  <a:srgbClr val="FF0000"/>
                </a:solidFill>
                <a:latin typeface="VNI-Top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VNI-Top" pitchFamily="2" charset="0"/>
              </a:rPr>
              <a:t>baøi</a:t>
            </a:r>
            <a:r>
              <a:rPr lang="en-US" sz="3600" dirty="0">
                <a:solidFill>
                  <a:srgbClr val="FF0000"/>
                </a:solidFill>
                <a:latin typeface="VNI-Top" pitchFamily="2" charset="0"/>
              </a:rPr>
              <a:t> 4: THÖÏC HAØNH</a:t>
            </a:r>
            <a:br>
              <a:rPr lang="en-US" sz="4400" dirty="0">
                <a:solidFill>
                  <a:srgbClr val="FF0000"/>
                </a:solidFill>
                <a:latin typeface="VNI-Top" pitchFamily="2" charset="0"/>
              </a:rPr>
            </a:br>
            <a:r>
              <a:rPr lang="en-US" sz="2400" dirty="0">
                <a:solidFill>
                  <a:srgbClr val="FF0000"/>
                </a:solidFill>
                <a:latin typeface="VNI-Top" pitchFamily="2" charset="0"/>
              </a:rPr>
              <a:t>PHAÂN TÍCH HOAØN LÖU GIOÙ MUØA ÔÛ CHAÂU AÙ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phụ 2">
            <a:extLst>
              <a:ext uri="{FF2B5EF4-FFF2-40B4-BE49-F238E27FC236}">
                <a16:creationId xmlns:a16="http://schemas.microsoft.com/office/drawing/2014/main" id="{9A2A4346-9D50-19E1-70A1-D07D9360E68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124200" y="228600"/>
            <a:ext cx="6400800" cy="1219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400">
                <a:solidFill>
                  <a:srgbClr val="D60093"/>
                </a:solidFill>
                <a:latin typeface="VNI-Times" pitchFamily="2" charset="0"/>
                <a:sym typeface="Wingdings 2" panose="05020102010507070707" pitchFamily="18" charset="2"/>
              </a:rPr>
              <a:t></a:t>
            </a:r>
            <a:r>
              <a:rPr lang="en-US" altLang="en-US" sz="4400" b="1" i="1" u="sng">
                <a:solidFill>
                  <a:srgbClr val="D60093"/>
                </a:solidFill>
                <a:latin typeface="VNI-Times" pitchFamily="2" charset="0"/>
              </a:rPr>
              <a:t> Cuûng coá vaø luyeän taäp</a:t>
            </a:r>
            <a:r>
              <a:rPr lang="en-US" altLang="en-US" sz="4400" b="1" i="1">
                <a:solidFill>
                  <a:srgbClr val="D60093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4" name="Tiêu đề phụ 2">
            <a:extLst>
              <a:ext uri="{FF2B5EF4-FFF2-40B4-BE49-F238E27FC236}">
                <a16:creationId xmlns:a16="http://schemas.microsoft.com/office/drawing/2014/main" id="{BC275324-3587-ADF4-C969-E54F787EC62F}"/>
              </a:ext>
            </a:extLst>
          </p:cNvPr>
          <p:cNvSpPr txBox="1">
            <a:spLocks/>
          </p:cNvSpPr>
          <p:nvPr/>
        </p:nvSpPr>
        <p:spPr>
          <a:xfrm>
            <a:off x="2895600" y="3505200"/>
            <a:ext cx="6400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26920382-5C35-5770-946E-46C061C0E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119479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FF0066"/>
                </a:solidFill>
                <a:latin typeface="VNI-Times" pitchFamily="2" charset="0"/>
              </a:rPr>
              <a:t>Cho bieát söï khaùc nhau veà hoaøn löu gioù muøa Chaâu AÙ ôû muøa Ñoâng vaø muøa haï?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08F1B067-5E2D-F5EE-7C4E-075239CA5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1"/>
            <a:ext cx="117693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rgbClr val="3333FF"/>
                </a:solidFill>
                <a:latin typeface="VNI-Times" pitchFamily="2" charset="0"/>
              </a:rPr>
              <a:t>Muøa Ñoâng: Gioù töø luïc ñòa thoåi ra theo höôùng ÑoângBaéc, Taây Baéc mang khoâng khí laïnh khoâ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rgbClr val="3333FF"/>
                </a:solidFill>
                <a:latin typeface="VNI-Times" pitchFamily="2" charset="0"/>
              </a:rPr>
              <a:t>* Muøa Haï: Gioù töø bieån vaøo theo höôùng Taây Nam, Ñoâng Nam mang khoâng khí aåm coù möa nhieàu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3796" grpId="0"/>
      <p:bldP spid="337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êu đề phụ 2">
            <a:extLst>
              <a:ext uri="{FF2B5EF4-FFF2-40B4-BE49-F238E27FC236}">
                <a16:creationId xmlns:a16="http://schemas.microsoft.com/office/drawing/2014/main" id="{2BF3EC3B-2490-E66E-954F-EFCE23DD15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19400" y="304800"/>
            <a:ext cx="6400800" cy="1219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400">
                <a:solidFill>
                  <a:srgbClr val="D60093"/>
                </a:solidFill>
                <a:latin typeface="VNI-Times" pitchFamily="2" charset="0"/>
                <a:sym typeface="Wingdings 2" panose="05020102010507070707" pitchFamily="18" charset="2"/>
              </a:rPr>
              <a:t></a:t>
            </a:r>
            <a:r>
              <a:rPr lang="en-US" altLang="en-US" sz="4400" b="1" i="1" u="sng">
                <a:solidFill>
                  <a:srgbClr val="D60093"/>
                </a:solidFill>
                <a:latin typeface="VNI-Times" pitchFamily="2" charset="0"/>
              </a:rPr>
              <a:t> Cuûng coá vaø luyeän taäp</a:t>
            </a:r>
            <a:r>
              <a:rPr lang="en-US" altLang="en-US" sz="4400" b="1" i="1">
                <a:solidFill>
                  <a:srgbClr val="D60093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4" name="Tiêu đề phụ 2">
            <a:extLst>
              <a:ext uri="{FF2B5EF4-FFF2-40B4-BE49-F238E27FC236}">
                <a16:creationId xmlns:a16="http://schemas.microsoft.com/office/drawing/2014/main" id="{C3922719-292F-06AA-4676-51A813C080C2}"/>
              </a:ext>
            </a:extLst>
          </p:cNvPr>
          <p:cNvSpPr txBox="1">
            <a:spLocks/>
          </p:cNvSpPr>
          <p:nvPr/>
        </p:nvSpPr>
        <p:spPr>
          <a:xfrm>
            <a:off x="2895600" y="3505200"/>
            <a:ext cx="6400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2329F496-B6FD-2522-BBDE-1F56E6091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91" y="1600200"/>
            <a:ext cx="116264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rgbClr val="FF0066"/>
                </a:solidFill>
                <a:latin typeface="VNI-Times" pitchFamily="2" charset="0"/>
              </a:rPr>
              <a:t>Söï khaùc nhau veà thôøi tieát cuûa hai muøa aûnh höôûng nhö theá naøo ñeán sinh hoaït vaø saûn xuaát cuûa con ngöôøi?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8538FA62-FCE3-1901-5079-CBF661A46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2630507"/>
            <a:ext cx="1162645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rgbClr val="3333FF"/>
                </a:solidFill>
                <a:latin typeface="VNI-Times" pitchFamily="2" charset="0"/>
                <a:sym typeface="Wingdings" panose="05000000000000000000" pitchFamily="2" charset="2"/>
              </a:rPr>
              <a:t>Thích hôïp cho noâng nghieäp troàng luùa nöôùc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rgbClr val="3333FF"/>
                </a:solidFill>
                <a:latin typeface="VNI-Times" pitchFamily="2" charset="0"/>
                <a:sym typeface="Wingdings" panose="05000000000000000000" pitchFamily="2" charset="2"/>
              </a:rPr>
              <a:t>Thuaän lôïi cho caùc hoaït ñoäng saûn xuaát cuûa con ngöôøi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rgbClr val="3333FF"/>
                </a:solidFill>
                <a:latin typeface="VNI-Times" pitchFamily="2" charset="0"/>
                <a:sym typeface="Wingdings" panose="05000000000000000000" pitchFamily="2" charset="2"/>
              </a:rPr>
              <a:t>Xaûy ra thieân tai, haïn haùn, luõ luït</a:t>
            </a:r>
            <a:endParaRPr lang="en-US" altLang="en-US" sz="2800">
              <a:solidFill>
                <a:srgbClr val="3333FF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phụ 2">
            <a:extLst>
              <a:ext uri="{FF2B5EF4-FFF2-40B4-BE49-F238E27FC236}">
                <a16:creationId xmlns:a16="http://schemas.microsoft.com/office/drawing/2014/main" id="{416CCD83-E4BB-8773-2DB8-1EA7C6F6713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057400" y="141288"/>
            <a:ext cx="7696200" cy="69691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600">
                <a:solidFill>
                  <a:srgbClr val="CC00CC"/>
                </a:solidFill>
                <a:latin typeface="VNI-Times" pitchFamily="2" charset="0"/>
                <a:sym typeface="Wingdings 2" panose="05020102010507070707" pitchFamily="18" charset="2"/>
              </a:rPr>
              <a:t></a:t>
            </a:r>
            <a:r>
              <a:rPr lang="en-US" altLang="en-US" sz="3600" b="1" i="1" u="sng">
                <a:solidFill>
                  <a:srgbClr val="CC00CC"/>
                </a:solidFill>
                <a:latin typeface="VNI-Times" pitchFamily="2" charset="0"/>
              </a:rPr>
              <a:t> Höôùng daãn hoïc sinh töï hoïc ôû nhaø</a:t>
            </a:r>
            <a:r>
              <a:rPr lang="en-US" altLang="en-US" sz="3600" b="1" i="1">
                <a:solidFill>
                  <a:srgbClr val="CC00CC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3C6C75D-18F8-3EF4-43E8-FAD97CD21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8382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6600"/>
                </a:solidFill>
                <a:latin typeface="VNI-Times" pitchFamily="2" charset="0"/>
              </a:rPr>
              <a:t>      </a:t>
            </a: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 sz="2800" b="1">
                <a:solidFill>
                  <a:srgbClr val="006600"/>
                </a:solidFill>
                <a:latin typeface="VNI-Times" pitchFamily="2" charset="0"/>
              </a:rPr>
              <a:t>Hoïc baøi. Chuù yù tính chaát khaùc nhau cô baûn giöõa gioù muøa muøa ñoâng vaø gioù muøa muøa haï.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C8FFC7BC-0AEF-8235-B7DE-7F7D07A1A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88" y="2133601"/>
            <a:ext cx="845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None/>
            </a:pPr>
            <a:r>
              <a:rPr lang="en-US" altLang="en-US" sz="2800" b="1">
                <a:latin typeface="VNI-Times" pitchFamily="2" charset="0"/>
              </a:rPr>
              <a:t>   </a:t>
            </a:r>
            <a:r>
              <a:rPr lang="en-US" altLang="en-US" sz="2800" b="1">
                <a:solidFill>
                  <a:srgbClr val="006600"/>
                </a:solidFill>
                <a:latin typeface="VNI-Times" pitchFamily="2" charset="0"/>
              </a:rPr>
              <a:t>Chuaån bò baøi 5:</a:t>
            </a:r>
            <a:r>
              <a:rPr lang="en-US" altLang="en-US" sz="2800" b="1">
                <a:latin typeface="VNI-Times" pitchFamily="2" charset="0"/>
              </a:rPr>
              <a:t> </a:t>
            </a:r>
            <a:r>
              <a:rPr lang="en-US" altLang="en-US" sz="2800" b="1" i="1">
                <a:solidFill>
                  <a:srgbClr val="FF0066"/>
                </a:solidFill>
                <a:latin typeface="VNI-Times" pitchFamily="2" charset="0"/>
              </a:rPr>
              <a:t>Ñaëc ñieåm daân cö, xaõ hoäi Chaâu AÙ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0C24B506-8D80-8DCA-EB22-5CB9CA15D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900363"/>
            <a:ext cx="845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None/>
            </a:pPr>
            <a:r>
              <a:rPr lang="en-US" altLang="en-US" sz="2400">
                <a:latin typeface="VNI-Times" pitchFamily="2" charset="0"/>
              </a:rPr>
              <a:t>      </a:t>
            </a:r>
            <a:r>
              <a:rPr lang="en-US" altLang="en-US" sz="2400"/>
              <a:t>    </a:t>
            </a:r>
            <a:r>
              <a:rPr lang="en-US" altLang="en-US" sz="2400">
                <a:solidFill>
                  <a:schemeClr val="hlink"/>
                </a:solidFill>
                <a:latin typeface="VNI-Times" pitchFamily="2" charset="0"/>
              </a:rPr>
              <a:t>? Neâu ñaëc ñieåm daân cö cuûa Chaâu AÙ?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C86EA200-3CA9-3274-7249-E4FBBE6AC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429001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None/>
            </a:pPr>
            <a:r>
              <a:rPr lang="en-US" altLang="en-US" sz="2400">
                <a:latin typeface="VNI-Times" pitchFamily="2" charset="0"/>
              </a:rPr>
              <a:t>       </a:t>
            </a:r>
            <a:r>
              <a:rPr lang="en-US" altLang="en-US" sz="2400">
                <a:solidFill>
                  <a:schemeClr val="hlink"/>
                </a:solidFill>
                <a:latin typeface="VNI-Times" pitchFamily="2" charset="0"/>
              </a:rPr>
              <a:t>? Daân cö Chaâu AÙ thuoäc nhöõng chuûng toäc naøo? Phaân boá ôû ñaâu ?</a:t>
            </a: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F1A98267-FC58-66DF-48BF-3D84BDFCE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4038601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None/>
            </a:pPr>
            <a:r>
              <a:rPr lang="en-US" altLang="en-US" sz="2400">
                <a:latin typeface="VNI-Times" pitchFamily="2" charset="0"/>
              </a:rPr>
              <a:t>      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chemeClr val="hlink"/>
                </a:solidFill>
                <a:latin typeface="VNI-Times" pitchFamily="2" charset="0"/>
              </a:rPr>
              <a:t>? Neâu thôøi gian, ñòa ñieåm ra ñôøi cuûa caùc toân giaùo chính ôû Chaâu AÙ?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7891" grpId="0"/>
      <p:bldP spid="37892" grpId="0"/>
      <p:bldP spid="37893" grpId="0"/>
      <p:bldP spid="37894" grpId="0"/>
      <p:bldP spid="378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+ Hình nền máy tính dễ thương, cực cute chất lượng cao">
            <a:extLst>
              <a:ext uri="{FF2B5EF4-FFF2-40B4-BE49-F238E27FC236}">
                <a16:creationId xmlns:a16="http://schemas.microsoft.com/office/drawing/2014/main" id="{7210C532-5BCD-D527-D607-69AE48A0D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" b="53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E8EF13D1-59D7-3664-1208-6F4A7F24FCC9}"/>
              </a:ext>
            </a:extLst>
          </p:cNvPr>
          <p:cNvSpPr txBox="1"/>
          <p:nvPr/>
        </p:nvSpPr>
        <p:spPr>
          <a:xfrm>
            <a:off x="2142369" y="2280266"/>
            <a:ext cx="8180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rgbClr val="A0DAB4"/>
                </a:solidFill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339706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êu đề 9">
            <a:extLst>
              <a:ext uri="{FF2B5EF4-FFF2-40B4-BE49-F238E27FC236}">
                <a16:creationId xmlns:a16="http://schemas.microsoft.com/office/drawing/2014/main" id="{E56BB1C1-59B9-7A82-4180-C71C046CCA5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343400" y="0"/>
            <a:ext cx="3352800" cy="9144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11" name="Tiêu đề phụ 2">
            <a:extLst>
              <a:ext uri="{FF2B5EF4-FFF2-40B4-BE49-F238E27FC236}">
                <a16:creationId xmlns:a16="http://schemas.microsoft.com/office/drawing/2014/main" id="{3695CFAE-82D5-117F-0F31-98A72637C124}"/>
              </a:ext>
            </a:extLst>
          </p:cNvPr>
          <p:cNvSpPr txBox="1">
            <a:spLocks/>
          </p:cNvSpPr>
          <p:nvPr/>
        </p:nvSpPr>
        <p:spPr bwMode="auto">
          <a:xfrm>
            <a:off x="-236935" y="4093369"/>
            <a:ext cx="6934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altLang="en-US" sz="240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altLang="zh-CN" sz="2400" i="1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altLang="zh-CN" sz="2400" i="1" u="sng">
                <a:solidFill>
                  <a:srgbClr val="3333FF"/>
                </a:solidFill>
                <a:latin typeface="VNI-Times" pitchFamily="2" charset="0"/>
              </a:rPr>
              <a:t>Caùc kieåu khí haäu luïc ñòa</a:t>
            </a:r>
            <a:r>
              <a:rPr lang="en-US" altLang="zh-CN" sz="2400" i="1">
                <a:solidFill>
                  <a:srgbClr val="3333FF"/>
                </a:solidFill>
                <a:latin typeface="VNI-Times" pitchFamily="2" charset="0"/>
              </a:rPr>
              <a:t>: </a:t>
            </a:r>
            <a:endParaRPr lang="en-US" altLang="zh-CN" sz="2400">
              <a:solidFill>
                <a:srgbClr val="3333FF"/>
              </a:solidFill>
              <a:latin typeface="VNI-Times" pitchFamily="2" charset="0"/>
            </a:endParaRPr>
          </a:p>
          <a:p>
            <a:pPr algn="l"/>
            <a:r>
              <a:rPr lang="en-US" altLang="zh-CN" sz="2400">
                <a:solidFill>
                  <a:srgbClr val="3333FF"/>
                </a:solidFill>
                <a:latin typeface="VNI-Times" pitchFamily="2" charset="0"/>
              </a:rPr>
              <a:t>    - Ñaëc ñieåm:</a:t>
            </a:r>
          </a:p>
          <a:p>
            <a:pPr algn="l"/>
            <a:r>
              <a:rPr lang="en-US" altLang="zh-CN" sz="2400">
                <a:solidFill>
                  <a:srgbClr val="3333FF"/>
                </a:solidFill>
                <a:latin typeface="VNI-Times" pitchFamily="2" charset="0"/>
              </a:rPr>
              <a:t>       + Muøa ñoâng: khoâ vaø  raát laïnh.</a:t>
            </a:r>
          </a:p>
          <a:p>
            <a:pPr algn="l"/>
            <a:r>
              <a:rPr lang="en-US" altLang="zh-CN" sz="2400">
                <a:solidFill>
                  <a:srgbClr val="3333FF"/>
                </a:solidFill>
                <a:latin typeface="VNI-Times" pitchFamily="2" charset="0"/>
              </a:rPr>
              <a:t>       + Muøa haï: khoâ vaø raát noùng.</a:t>
            </a:r>
          </a:p>
          <a:p>
            <a:pPr algn="l"/>
            <a:r>
              <a:rPr lang="en-US" altLang="zh-CN" sz="2400">
                <a:solidFill>
                  <a:srgbClr val="3333FF"/>
                </a:solidFill>
                <a:latin typeface="VNI-Times" pitchFamily="2" charset="0"/>
              </a:rPr>
              <a:t>     - Phaân boá: Taây Nam AÙ vaø vuøng noäi ñòa.</a:t>
            </a:r>
            <a:endParaRPr lang="en-US" altLang="en-US" sz="240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2" name="Tiêu đề 9">
            <a:extLst>
              <a:ext uri="{FF2B5EF4-FFF2-40B4-BE49-F238E27FC236}">
                <a16:creationId xmlns:a16="http://schemas.microsoft.com/office/drawing/2014/main" id="{BF0C1E37-2BEE-4BB8-5BC6-C18BEDB56713}"/>
              </a:ext>
            </a:extLst>
          </p:cNvPr>
          <p:cNvSpPr>
            <a:spLocks/>
          </p:cNvSpPr>
          <p:nvPr/>
        </p:nvSpPr>
        <p:spPr bwMode="auto">
          <a:xfrm>
            <a:off x="0" y="1321594"/>
            <a:ext cx="79248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600">
                <a:solidFill>
                  <a:srgbClr val="3333FF"/>
                </a:solidFill>
                <a:latin typeface="VNI-Times" pitchFamily="2" charset="0"/>
                <a:sym typeface="Wingdings" panose="05000000000000000000" pitchFamily="2" charset="2"/>
              </a:rPr>
              <a:t>  </a:t>
            </a:r>
            <a:r>
              <a:rPr lang="en-US" altLang="zh-CN" sz="2400" i="1" u="sng">
                <a:solidFill>
                  <a:srgbClr val="3333FF"/>
                </a:solidFill>
                <a:latin typeface="VNI-Times" pitchFamily="2" charset="0"/>
              </a:rPr>
              <a:t>Caùc kieåu khí haäu gioù muøa</a:t>
            </a:r>
            <a:r>
              <a:rPr lang="en-US" altLang="zh-CN" sz="2400" i="1">
                <a:solidFill>
                  <a:srgbClr val="3333FF"/>
                </a:solidFill>
                <a:latin typeface="VNI-Times" pitchFamily="2" charset="0"/>
              </a:rPr>
              <a:t>:</a:t>
            </a:r>
            <a:br>
              <a:rPr lang="en-US" altLang="zh-CN" sz="2400">
                <a:solidFill>
                  <a:srgbClr val="3333FF"/>
                </a:solidFill>
                <a:latin typeface="VNI-Times" pitchFamily="2" charset="0"/>
              </a:rPr>
            </a:br>
            <a:r>
              <a:rPr lang="en-US" altLang="zh-CN" sz="2400">
                <a:solidFill>
                  <a:srgbClr val="3333FF"/>
                </a:solidFill>
                <a:latin typeface="VNI-Times" pitchFamily="2" charset="0"/>
              </a:rPr>
              <a:t>   - Ñaëc ñieåm: coù hai muøa roõ reät: </a:t>
            </a:r>
            <a:br>
              <a:rPr lang="en-US" altLang="zh-CN" sz="2400">
                <a:solidFill>
                  <a:srgbClr val="3333FF"/>
                </a:solidFill>
                <a:latin typeface="VNI-Times" pitchFamily="2" charset="0"/>
              </a:rPr>
            </a:br>
            <a:r>
              <a:rPr lang="en-US" altLang="zh-CN" sz="2400">
                <a:solidFill>
                  <a:srgbClr val="3333FF"/>
                </a:solidFill>
                <a:latin typeface="VNI-Times" pitchFamily="2" charset="0"/>
              </a:rPr>
              <a:t>           +  Muøa ñoâng: khoâ, laïnh, ít möa.</a:t>
            </a:r>
            <a:br>
              <a:rPr lang="en-US" altLang="zh-CN" sz="2400">
                <a:solidFill>
                  <a:srgbClr val="3333FF"/>
                </a:solidFill>
                <a:latin typeface="VNI-Times" pitchFamily="2" charset="0"/>
              </a:rPr>
            </a:br>
            <a:r>
              <a:rPr lang="en-US" altLang="zh-CN" sz="2400">
                <a:solidFill>
                  <a:srgbClr val="3333FF"/>
                </a:solidFill>
                <a:latin typeface="VNI-Times" pitchFamily="2" charset="0"/>
              </a:rPr>
              <a:t>           +  Muøa haï: noùng aåm, möa nhieàu.</a:t>
            </a:r>
            <a:br>
              <a:rPr lang="en-US" altLang="zh-CN" sz="2400">
                <a:solidFill>
                  <a:srgbClr val="3333FF"/>
                </a:solidFill>
                <a:latin typeface="VNI-Times" pitchFamily="2" charset="0"/>
              </a:rPr>
            </a:br>
            <a:r>
              <a:rPr lang="en-US" altLang="zh-CN" sz="2400">
                <a:solidFill>
                  <a:srgbClr val="3333FF"/>
                </a:solidFill>
                <a:latin typeface="VNI-Times" pitchFamily="2" charset="0"/>
              </a:rPr>
              <a:t>    - Phaân boá:</a:t>
            </a:r>
            <a:br>
              <a:rPr lang="en-US" altLang="zh-CN" sz="2400">
                <a:solidFill>
                  <a:srgbClr val="3333FF"/>
                </a:solidFill>
                <a:latin typeface="VNI-Times" pitchFamily="2" charset="0"/>
              </a:rPr>
            </a:br>
            <a:r>
              <a:rPr lang="en-US" altLang="zh-CN" sz="2400">
                <a:solidFill>
                  <a:srgbClr val="3333FF"/>
                </a:solidFill>
                <a:latin typeface="VNI-Times" pitchFamily="2" charset="0"/>
              </a:rPr>
              <a:t>           + Kieåu gioù muøa nhieät ñôùi: Nam AÙ, Ñoâng Nam AÙ.</a:t>
            </a:r>
            <a:br>
              <a:rPr lang="en-US" altLang="zh-CN" sz="2400">
                <a:solidFill>
                  <a:srgbClr val="3333FF"/>
                </a:solidFill>
                <a:latin typeface="VNI-Times" pitchFamily="2" charset="0"/>
              </a:rPr>
            </a:br>
            <a:r>
              <a:rPr lang="en-US" altLang="zh-CN" sz="2400">
                <a:solidFill>
                  <a:srgbClr val="3333FF"/>
                </a:solidFill>
                <a:latin typeface="VNI-Times" pitchFamily="2" charset="0"/>
              </a:rPr>
              <a:t>           + Kieåu gioù muøa caän nhieät vaø oân ñôùi: Ñoâng AÙ.</a:t>
            </a:r>
          </a:p>
        </p:txBody>
      </p:sp>
      <p:sp>
        <p:nvSpPr>
          <p:cNvPr id="5" name="Tiêu đề 9">
            <a:extLst>
              <a:ext uri="{FF2B5EF4-FFF2-40B4-BE49-F238E27FC236}">
                <a16:creationId xmlns:a16="http://schemas.microsoft.com/office/drawing/2014/main" id="{FB6E2B73-88E2-9133-E9C8-2D719B29A930}"/>
              </a:ext>
            </a:extLst>
          </p:cNvPr>
          <p:cNvSpPr txBox="1">
            <a:spLocks/>
          </p:cNvSpPr>
          <p:nvPr/>
        </p:nvSpPr>
        <p:spPr>
          <a:xfrm>
            <a:off x="0" y="762000"/>
            <a:ext cx="11876483" cy="559594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T</a:t>
            </a:r>
            <a:r>
              <a:rPr lang="en-US" sz="2800" dirty="0" err="1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rình</a:t>
            </a:r>
            <a:r>
              <a:rPr lang="en-US" sz="2800" dirty="0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baøy</a:t>
            </a:r>
            <a:r>
              <a:rPr lang="en-US" sz="2800" dirty="0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ñaëc</a:t>
            </a:r>
            <a:r>
              <a:rPr lang="en-US" sz="2800" dirty="0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ñieåm</a:t>
            </a:r>
            <a:r>
              <a:rPr lang="en-US" sz="2800" dirty="0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khí</a:t>
            </a:r>
            <a:r>
              <a:rPr lang="en-US" sz="2800" dirty="0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haäu</a:t>
            </a:r>
            <a:r>
              <a:rPr lang="en-US" sz="2800" dirty="0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vaø</a:t>
            </a:r>
            <a:r>
              <a:rPr lang="en-US" sz="2800" dirty="0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nôi</a:t>
            </a:r>
            <a:r>
              <a:rPr lang="en-US" sz="2800" dirty="0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phaân</a:t>
            </a:r>
            <a:r>
              <a:rPr lang="en-US" sz="2800" dirty="0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boá</a:t>
            </a:r>
            <a:r>
              <a:rPr lang="en-US" sz="2800" dirty="0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hai</a:t>
            </a:r>
            <a:r>
              <a:rPr lang="en-US" sz="2800" dirty="0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kieåu</a:t>
            </a:r>
            <a:r>
              <a:rPr lang="en-US" sz="2800" dirty="0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khí</a:t>
            </a:r>
            <a:r>
              <a:rPr lang="en-US" sz="2800" dirty="0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haäu</a:t>
            </a:r>
            <a:r>
              <a:rPr lang="en-US" sz="2800" dirty="0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phoå</a:t>
            </a:r>
            <a:r>
              <a:rPr lang="en-US" sz="2800" dirty="0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bieán</a:t>
            </a:r>
            <a:r>
              <a:rPr lang="en-US" sz="2800" dirty="0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ôû</a:t>
            </a:r>
            <a:r>
              <a:rPr lang="en-US" sz="2800" dirty="0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Chaâu</a:t>
            </a:r>
            <a:r>
              <a:rPr lang="en-US" sz="2800" dirty="0">
                <a:solidFill>
                  <a:srgbClr val="006600"/>
                </a:solidFill>
                <a:latin typeface="VNI-Times" pitchFamily="2" charset="0"/>
                <a:ea typeface="+mj-ea"/>
                <a:cs typeface="+mj-cs"/>
              </a:rPr>
              <a:t> AÙ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êu đề phụ 2">
            <a:extLst>
              <a:ext uri="{FF2B5EF4-FFF2-40B4-BE49-F238E27FC236}">
                <a16:creationId xmlns:a16="http://schemas.microsoft.com/office/drawing/2014/main" id="{00ADB4CF-D5E3-4EFC-029F-F74D8E184CB6}"/>
              </a:ext>
            </a:extLst>
          </p:cNvPr>
          <p:cNvSpPr txBox="1">
            <a:spLocks/>
          </p:cNvSpPr>
          <p:nvPr/>
        </p:nvSpPr>
        <p:spPr bwMode="auto">
          <a:xfrm>
            <a:off x="2895600" y="35052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320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C16EA56-E503-EA2C-EBC8-B41AD2C397A8}"/>
              </a:ext>
            </a:extLst>
          </p:cNvPr>
          <p:cNvSpPr/>
          <p:nvPr/>
        </p:nvSpPr>
        <p:spPr>
          <a:xfrm>
            <a:off x="2895600" y="2209801"/>
            <a:ext cx="6629400" cy="150812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400" dirty="0">
                <a:solidFill>
                  <a:srgbClr val="FF0000"/>
                </a:solidFill>
                <a:latin typeface="VNI-Top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VNI-Top" pitchFamily="2" charset="0"/>
              </a:rPr>
              <a:t>baøi</a:t>
            </a:r>
            <a:r>
              <a:rPr lang="en-US" sz="3600" dirty="0">
                <a:solidFill>
                  <a:srgbClr val="FF0000"/>
                </a:solidFill>
                <a:latin typeface="VNI-Top" pitchFamily="2" charset="0"/>
              </a:rPr>
              <a:t> 4: THÖÏC HAØNH</a:t>
            </a:r>
            <a:br>
              <a:rPr lang="en-US" sz="4400" dirty="0">
                <a:solidFill>
                  <a:srgbClr val="FF0000"/>
                </a:solidFill>
                <a:latin typeface="VNI-Top" pitchFamily="2" charset="0"/>
              </a:rPr>
            </a:br>
            <a:r>
              <a:rPr lang="en-US" sz="2400" dirty="0">
                <a:solidFill>
                  <a:srgbClr val="FF0000"/>
                </a:solidFill>
                <a:latin typeface="VNI-Top" pitchFamily="2" charset="0"/>
              </a:rPr>
              <a:t>PHAÂN TÍCH HOAØN LÖU GIOÙ MUØA ÔÛ CHAÂU AÙ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CA2A4ACD-07C4-5F13-405A-3697778FC4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" y="39205"/>
            <a:ext cx="11662714" cy="15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99FA9782-1C69-77BD-E97E-1C78AA72A7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" y="6663292"/>
            <a:ext cx="11662714" cy="15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phụ 2">
            <a:extLst>
              <a:ext uri="{FF2B5EF4-FFF2-40B4-BE49-F238E27FC236}">
                <a16:creationId xmlns:a16="http://schemas.microsoft.com/office/drawing/2014/main" id="{053D5393-2F78-73C5-CA7B-780EB3530320}"/>
              </a:ext>
            </a:extLst>
          </p:cNvPr>
          <p:cNvSpPr txBox="1">
            <a:spLocks/>
          </p:cNvSpPr>
          <p:nvPr/>
        </p:nvSpPr>
        <p:spPr bwMode="auto">
          <a:xfrm>
            <a:off x="1752600" y="167640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400" b="1" i="1">
                <a:solidFill>
                  <a:srgbClr val="3333FF"/>
                </a:solidFill>
                <a:latin typeface="VNI-Commerce" pitchFamily="2" charset="0"/>
              </a:rPr>
              <a:t>1/ </a:t>
            </a:r>
            <a:r>
              <a:rPr lang="en-US" altLang="en-US" sz="4400" b="1" i="1" u="sng">
                <a:solidFill>
                  <a:srgbClr val="3333FF"/>
                </a:solidFill>
                <a:latin typeface="VNI-Commerce" pitchFamily="2" charset="0"/>
              </a:rPr>
              <a:t>Höùông gioù veà muøa ñoângï</a:t>
            </a:r>
            <a:r>
              <a:rPr lang="en-US" altLang="en-US" sz="4400" b="1" i="1">
                <a:solidFill>
                  <a:srgbClr val="3333FF"/>
                </a:solidFill>
                <a:latin typeface="VNI-Commerce" pitchFamily="2" charset="0"/>
              </a:rPr>
              <a:t>:</a:t>
            </a:r>
            <a:endParaRPr lang="en-US" altLang="en-US" sz="4400">
              <a:solidFill>
                <a:srgbClr val="3333FF"/>
              </a:solidFill>
              <a:latin typeface="VNI-Commerce" pitchFamily="2" charset="0"/>
            </a:endParaRPr>
          </a:p>
        </p:txBody>
      </p:sp>
      <p:sp>
        <p:nvSpPr>
          <p:cNvPr id="3" name="Hình Chữ nhật 4">
            <a:extLst>
              <a:ext uri="{FF2B5EF4-FFF2-40B4-BE49-F238E27FC236}">
                <a16:creationId xmlns:a16="http://schemas.microsoft.com/office/drawing/2014/main" id="{618C64BF-0FB4-E784-E62C-6FD5163CDC59}"/>
              </a:ext>
            </a:extLst>
          </p:cNvPr>
          <p:cNvSpPr/>
          <p:nvPr/>
        </p:nvSpPr>
        <p:spPr>
          <a:xfrm>
            <a:off x="2362200" y="233364"/>
            <a:ext cx="8001000" cy="113823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400" dirty="0">
                <a:solidFill>
                  <a:srgbClr val="FF0000"/>
                </a:solidFill>
                <a:latin typeface="VNI-Top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VNI-Top" pitchFamily="2" charset="0"/>
              </a:rPr>
              <a:t>baøi</a:t>
            </a:r>
            <a:r>
              <a:rPr lang="en-US" sz="3600" dirty="0">
                <a:solidFill>
                  <a:srgbClr val="FF0000"/>
                </a:solidFill>
                <a:latin typeface="VNI-Top" pitchFamily="2" charset="0"/>
              </a:rPr>
              <a:t> 4: THÖÏC HAØNH</a:t>
            </a:r>
            <a:br>
              <a:rPr lang="en-US" sz="4400" dirty="0">
                <a:solidFill>
                  <a:srgbClr val="FF0000"/>
                </a:solidFill>
                <a:latin typeface="VNI-Top" pitchFamily="2" charset="0"/>
              </a:rPr>
            </a:br>
            <a:r>
              <a:rPr lang="en-US" sz="2400" dirty="0">
                <a:solidFill>
                  <a:srgbClr val="FF0000"/>
                </a:solidFill>
                <a:latin typeface="VNI-Top" pitchFamily="2" charset="0"/>
              </a:rPr>
              <a:t>PHAÂN TÍCH HOAØN LÖU GIOÙ MUØA ÔÛ CHAÂU AÙ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>
            <a:extLst>
              <a:ext uri="{FF2B5EF4-FFF2-40B4-BE49-F238E27FC236}">
                <a16:creationId xmlns:a16="http://schemas.microsoft.com/office/drawing/2014/main" id="{C57FAFC8-42F6-9722-CA48-5C198B1300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5000" y="274638"/>
            <a:ext cx="8229600" cy="715962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2000">
                <a:solidFill>
                  <a:srgbClr val="FF0000"/>
                </a:solidFill>
                <a:latin typeface="VNI-Revue" pitchFamily="2" charset="0"/>
              </a:rPr>
              <a:t>H4.1: Löôïc ñoà phaân boá khí aùp vaø höôùng gioù veà muøa ñoâng (thaùng 1) ôû khu vöïc khí haäu gioù muøa Chaâu AÙ</a:t>
            </a:r>
          </a:p>
        </p:txBody>
      </p:sp>
      <p:pic>
        <p:nvPicPr>
          <p:cNvPr id="10243" name="Picture 3" descr="SGK%20Dia%20ly%208%20trang%2014%20hinh%20%204">
            <a:extLst>
              <a:ext uri="{FF2B5EF4-FFF2-40B4-BE49-F238E27FC236}">
                <a16:creationId xmlns:a16="http://schemas.microsoft.com/office/drawing/2014/main" id="{F07FA0AA-62B3-F4FA-C8FC-179B99DB3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89050"/>
            <a:ext cx="77724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93D62A21-6DB5-84A3-8CD0-2BB3DFCF3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2590801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66"/>
                </a:solidFill>
              </a:rPr>
              <a:t>T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800DA38C-82A1-1A8A-7394-76C232516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095876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66"/>
                </a:solidFill>
              </a:rPr>
              <a:t>T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55C58D16-3A22-30EC-6E3E-B825AE010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75" y="2644776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481B36D9-3EDF-F87B-72BB-36929BF9B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225" y="3203576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FD3CAA28-2D68-83DF-552C-C28F7537A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5226051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90166CEE-3D6A-F712-792B-409B2545B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25" y="5432426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E256FE97-238E-34B5-8C40-4FD4F0F2B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275" y="2222501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66"/>
                </a:solidFill>
              </a:rPr>
              <a:t>T</a:t>
            </a: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F67490FD-E857-B0BE-EA6B-334905542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575" y="4540251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66"/>
                </a:solidFill>
              </a:rPr>
              <a:t>T</a:t>
            </a:r>
          </a:p>
        </p:txBody>
      </p:sp>
      <p:sp>
        <p:nvSpPr>
          <p:cNvPr id="10252" name="Line 12">
            <a:extLst>
              <a:ext uri="{FF2B5EF4-FFF2-40B4-BE49-F238E27FC236}">
                <a16:creationId xmlns:a16="http://schemas.microsoft.com/office/drawing/2014/main" id="{0EDF2220-C1F2-A9FD-92E3-21498292E2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3810000"/>
            <a:ext cx="457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>
            <a:extLst>
              <a:ext uri="{FF2B5EF4-FFF2-40B4-BE49-F238E27FC236}">
                <a16:creationId xmlns:a16="http://schemas.microsoft.com/office/drawing/2014/main" id="{01B55383-BBB2-9D8F-B968-6144BFC9EB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4038600"/>
            <a:ext cx="457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>
            <a:extLst>
              <a:ext uri="{FF2B5EF4-FFF2-40B4-BE49-F238E27FC236}">
                <a16:creationId xmlns:a16="http://schemas.microsoft.com/office/drawing/2014/main" id="{E789DED4-7D99-2093-1DB8-486DA5A4B6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3810000"/>
            <a:ext cx="457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5">
            <a:extLst>
              <a:ext uri="{FF2B5EF4-FFF2-40B4-BE49-F238E27FC236}">
                <a16:creationId xmlns:a16="http://schemas.microsoft.com/office/drawing/2014/main" id="{0B20D5E5-4E1E-E390-9BA9-DDE83E4F63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4114800"/>
            <a:ext cx="457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6">
            <a:extLst>
              <a:ext uri="{FF2B5EF4-FFF2-40B4-BE49-F238E27FC236}">
                <a16:creationId xmlns:a16="http://schemas.microsoft.com/office/drawing/2014/main" id="{B7F10873-04D3-D834-047C-95FE71C34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3581400"/>
            <a:ext cx="457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7">
            <a:extLst>
              <a:ext uri="{FF2B5EF4-FFF2-40B4-BE49-F238E27FC236}">
                <a16:creationId xmlns:a16="http://schemas.microsoft.com/office/drawing/2014/main" id="{2A117B1C-EC39-F6F6-2A47-193C496E19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0" y="4038600"/>
            <a:ext cx="228600" cy="228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8">
            <a:extLst>
              <a:ext uri="{FF2B5EF4-FFF2-40B4-BE49-F238E27FC236}">
                <a16:creationId xmlns:a16="http://schemas.microsoft.com/office/drawing/2014/main" id="{9203B346-28F8-B7A7-F1AB-B444027928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58200" y="4191000"/>
            <a:ext cx="228600" cy="228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Freeform 19">
            <a:extLst>
              <a:ext uri="{FF2B5EF4-FFF2-40B4-BE49-F238E27FC236}">
                <a16:creationId xmlns:a16="http://schemas.microsoft.com/office/drawing/2014/main" id="{3C3F261B-26C6-B676-2184-8F6AF84B4773}"/>
              </a:ext>
            </a:extLst>
          </p:cNvPr>
          <p:cNvSpPr>
            <a:spLocks/>
          </p:cNvSpPr>
          <p:nvPr/>
        </p:nvSpPr>
        <p:spPr bwMode="auto">
          <a:xfrm>
            <a:off x="7772400" y="3581400"/>
            <a:ext cx="76200" cy="381000"/>
          </a:xfrm>
          <a:custGeom>
            <a:avLst/>
            <a:gdLst>
              <a:gd name="T0" fmla="*/ 0 w 48"/>
              <a:gd name="T1" fmla="*/ 0 h 240"/>
              <a:gd name="T2" fmla="*/ 76200 w 48"/>
              <a:gd name="T3" fmla="*/ 228600 h 240"/>
              <a:gd name="T4" fmla="*/ 0 w 48"/>
              <a:gd name="T5" fmla="*/ 381000 h 240"/>
              <a:gd name="T6" fmla="*/ 0 60000 65536"/>
              <a:gd name="T7" fmla="*/ 0 60000 65536"/>
              <a:gd name="T8" fmla="*/ 0 60000 65536"/>
              <a:gd name="T9" fmla="*/ 0 w 48"/>
              <a:gd name="T10" fmla="*/ 0 h 240"/>
              <a:gd name="T11" fmla="*/ 48 w 4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0">
                <a:moveTo>
                  <a:pt x="0" y="0"/>
                </a:moveTo>
                <a:cubicBezTo>
                  <a:pt x="24" y="52"/>
                  <a:pt x="48" y="104"/>
                  <a:pt x="48" y="144"/>
                </a:cubicBezTo>
                <a:cubicBezTo>
                  <a:pt x="48" y="184"/>
                  <a:pt x="8" y="216"/>
                  <a:pt x="0" y="240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0" name="Freeform 20">
            <a:extLst>
              <a:ext uri="{FF2B5EF4-FFF2-40B4-BE49-F238E27FC236}">
                <a16:creationId xmlns:a16="http://schemas.microsoft.com/office/drawing/2014/main" id="{CEB5F4A9-00E6-505F-ABD2-F61F26F0D069}"/>
              </a:ext>
            </a:extLst>
          </p:cNvPr>
          <p:cNvSpPr>
            <a:spLocks/>
          </p:cNvSpPr>
          <p:nvPr/>
        </p:nvSpPr>
        <p:spPr bwMode="auto">
          <a:xfrm>
            <a:off x="8121650" y="3581400"/>
            <a:ext cx="76200" cy="381000"/>
          </a:xfrm>
          <a:custGeom>
            <a:avLst/>
            <a:gdLst>
              <a:gd name="T0" fmla="*/ 0 w 48"/>
              <a:gd name="T1" fmla="*/ 0 h 240"/>
              <a:gd name="T2" fmla="*/ 76200 w 48"/>
              <a:gd name="T3" fmla="*/ 228600 h 240"/>
              <a:gd name="T4" fmla="*/ 0 w 48"/>
              <a:gd name="T5" fmla="*/ 381000 h 240"/>
              <a:gd name="T6" fmla="*/ 0 60000 65536"/>
              <a:gd name="T7" fmla="*/ 0 60000 65536"/>
              <a:gd name="T8" fmla="*/ 0 60000 65536"/>
              <a:gd name="T9" fmla="*/ 0 w 48"/>
              <a:gd name="T10" fmla="*/ 0 h 240"/>
              <a:gd name="T11" fmla="*/ 48 w 4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0">
                <a:moveTo>
                  <a:pt x="0" y="0"/>
                </a:moveTo>
                <a:cubicBezTo>
                  <a:pt x="24" y="52"/>
                  <a:pt x="48" y="104"/>
                  <a:pt x="48" y="144"/>
                </a:cubicBezTo>
                <a:cubicBezTo>
                  <a:pt x="48" y="184"/>
                  <a:pt x="8" y="216"/>
                  <a:pt x="0" y="240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1" name="Line 21">
            <a:extLst>
              <a:ext uri="{FF2B5EF4-FFF2-40B4-BE49-F238E27FC236}">
                <a16:creationId xmlns:a16="http://schemas.microsoft.com/office/drawing/2014/main" id="{3CE3A02A-7684-0F84-12E0-18358AC2E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3429000"/>
            <a:ext cx="3810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22">
            <a:extLst>
              <a:ext uri="{FF2B5EF4-FFF2-40B4-BE49-F238E27FC236}">
                <a16:creationId xmlns:a16="http://schemas.microsoft.com/office/drawing/2014/main" id="{82B504C9-0FEB-2C69-BB02-6F0D607CA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200400"/>
            <a:ext cx="685800" cy="76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Line 23">
            <a:extLst>
              <a:ext uri="{FF2B5EF4-FFF2-40B4-BE49-F238E27FC236}">
                <a16:creationId xmlns:a16="http://schemas.microsoft.com/office/drawing/2014/main" id="{0E5D699B-192B-31E1-7A8B-AE0CED8A122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3429000"/>
            <a:ext cx="685800" cy="76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Line 24">
            <a:extLst>
              <a:ext uri="{FF2B5EF4-FFF2-40B4-BE49-F238E27FC236}">
                <a16:creationId xmlns:a16="http://schemas.microsoft.com/office/drawing/2014/main" id="{3E652598-0F3A-7C7C-3679-8D2544673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743200"/>
            <a:ext cx="685800" cy="76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5" name="Line 25">
            <a:extLst>
              <a:ext uri="{FF2B5EF4-FFF2-40B4-BE49-F238E27FC236}">
                <a16:creationId xmlns:a16="http://schemas.microsoft.com/office/drawing/2014/main" id="{16B59D7E-FC64-07CF-C7E2-8A688BE2E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514600"/>
            <a:ext cx="685800" cy="76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12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44" grpId="0"/>
      <p:bldP spid="10245" grpId="0"/>
      <p:bldP spid="10246" grpId="0"/>
      <p:bldP spid="10247" grpId="0"/>
      <p:bldP spid="10248" grpId="0"/>
      <p:bldP spid="10249" grpId="0"/>
      <p:bldP spid="10250" grpId="0"/>
      <p:bldP spid="10251" grpId="0"/>
      <p:bldP spid="10259" grpId="0" animBg="1"/>
      <p:bldP spid="102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>
            <a:extLst>
              <a:ext uri="{FF2B5EF4-FFF2-40B4-BE49-F238E27FC236}">
                <a16:creationId xmlns:a16="http://schemas.microsoft.com/office/drawing/2014/main" id="{BEC3929F-C3F1-C67E-972B-BE035D10976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9525" y="1229916"/>
            <a:ext cx="9144000" cy="762000"/>
          </a:xfrm>
        </p:spPr>
        <p:txBody>
          <a:bodyPr/>
          <a:lstStyle/>
          <a:p>
            <a:pPr algn="l"/>
            <a:r>
              <a:rPr lang="en-US" altLang="en-US" sz="3600" u="sng">
                <a:solidFill>
                  <a:srgbClr val="3333FF"/>
                </a:solidFill>
                <a:latin typeface="VNI-Times" pitchFamily="2" charset="0"/>
                <a:sym typeface="Wingdings 2" panose="05020102010507070707" pitchFamily="18" charset="2"/>
              </a:rPr>
              <a:t> </a:t>
            </a:r>
            <a:r>
              <a:rPr lang="en-US" altLang="en-US" sz="3200" u="sng">
                <a:solidFill>
                  <a:srgbClr val="3333FF"/>
                </a:solidFill>
                <a:latin typeface="VNI-Times" pitchFamily="2" charset="0"/>
              </a:rPr>
              <a:t>Caùc yeáu toá ñòa lí ñöôïc theå hieän treân baûn ñoà goàm: </a:t>
            </a:r>
          </a:p>
        </p:txBody>
      </p:sp>
      <p:sp>
        <p:nvSpPr>
          <p:cNvPr id="3" name="Tiêu đề phụ 2">
            <a:extLst>
              <a:ext uri="{FF2B5EF4-FFF2-40B4-BE49-F238E27FC236}">
                <a16:creationId xmlns:a16="http://schemas.microsoft.com/office/drawing/2014/main" id="{22247930-DD0B-A0CE-714F-028DA95F109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5959" y="4076700"/>
            <a:ext cx="10078641" cy="914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u="sng">
                <a:solidFill>
                  <a:srgbClr val="3333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u="sng">
                <a:solidFill>
                  <a:srgbClr val="3333FF"/>
                </a:solidFill>
                <a:latin typeface="VNI-Times" pitchFamily="2" charset="0"/>
              </a:rPr>
              <a:t>Caùc ñöôøng ñaúng aùp. Ví duï: ñöôøng ñaúng aùp 1020, 1030………</a:t>
            </a:r>
          </a:p>
        </p:txBody>
      </p:sp>
      <p:sp>
        <p:nvSpPr>
          <p:cNvPr id="4" name="Tiêu đề phụ 2">
            <a:extLst>
              <a:ext uri="{FF2B5EF4-FFF2-40B4-BE49-F238E27FC236}">
                <a16:creationId xmlns:a16="http://schemas.microsoft.com/office/drawing/2014/main" id="{63FD90CB-E92D-48C7-DDEF-0521CF7C9395}"/>
              </a:ext>
            </a:extLst>
          </p:cNvPr>
          <p:cNvSpPr txBox="1">
            <a:spLocks/>
          </p:cNvSpPr>
          <p:nvPr/>
        </p:nvSpPr>
        <p:spPr>
          <a:xfrm>
            <a:off x="1905000" y="2895600"/>
            <a:ext cx="73914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Tiêu đề 1">
            <a:extLst>
              <a:ext uri="{FF2B5EF4-FFF2-40B4-BE49-F238E27FC236}">
                <a16:creationId xmlns:a16="http://schemas.microsoft.com/office/drawing/2014/main" id="{907ABE9C-024F-0639-5D6A-03BD4220AA4A}"/>
              </a:ext>
            </a:extLst>
          </p:cNvPr>
          <p:cNvSpPr txBox="1">
            <a:spLocks/>
          </p:cNvSpPr>
          <p:nvPr/>
        </p:nvSpPr>
        <p:spPr bwMode="auto">
          <a:xfrm>
            <a:off x="-9525" y="1962150"/>
            <a:ext cx="7543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u="sng">
                <a:solidFill>
                  <a:srgbClr val="3333FF"/>
                </a:solidFill>
                <a:latin typeface="VNI-Times" pitchFamily="2" charset="0"/>
              </a:rPr>
              <a:t> Vuøng khí aùp thaáp. Kí hieäu laø ( T ).</a:t>
            </a:r>
          </a:p>
        </p:txBody>
      </p:sp>
      <p:sp>
        <p:nvSpPr>
          <p:cNvPr id="7" name="Tiêu đề 1">
            <a:extLst>
              <a:ext uri="{FF2B5EF4-FFF2-40B4-BE49-F238E27FC236}">
                <a16:creationId xmlns:a16="http://schemas.microsoft.com/office/drawing/2014/main" id="{1F84D303-04AE-F245-E8E2-D295E10A239F}"/>
              </a:ext>
            </a:extLst>
          </p:cNvPr>
          <p:cNvSpPr txBox="1">
            <a:spLocks/>
          </p:cNvSpPr>
          <p:nvPr/>
        </p:nvSpPr>
        <p:spPr bwMode="auto">
          <a:xfrm>
            <a:off x="0" y="2725341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2800" u="sng">
                <a:solidFill>
                  <a:srgbClr val="3333FF"/>
                </a:solidFill>
                <a:latin typeface="VNI-Times" pitchFamily="2" charset="0"/>
              </a:rPr>
              <a:t>Vuøng khí aùp cao. Kí hieäu laø ( C )</a:t>
            </a:r>
          </a:p>
        </p:txBody>
      </p:sp>
      <p:sp>
        <p:nvSpPr>
          <p:cNvPr id="8" name="Tiêu đề 1">
            <a:extLst>
              <a:ext uri="{FF2B5EF4-FFF2-40B4-BE49-F238E27FC236}">
                <a16:creationId xmlns:a16="http://schemas.microsoft.com/office/drawing/2014/main" id="{3F965BBA-5DBA-19B7-21B5-C86F8F265B86}"/>
              </a:ext>
            </a:extLst>
          </p:cNvPr>
          <p:cNvSpPr txBox="1">
            <a:spLocks/>
          </p:cNvSpPr>
          <p:nvPr/>
        </p:nvSpPr>
        <p:spPr bwMode="auto">
          <a:xfrm>
            <a:off x="55959" y="333375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u="sng">
                <a:solidFill>
                  <a:srgbClr val="3333FF"/>
                </a:solidFill>
                <a:latin typeface="VNI-Times" pitchFamily="2" charset="0"/>
              </a:rPr>
              <a:t>Höôùng gioù.</a:t>
            </a:r>
          </a:p>
        </p:txBody>
      </p:sp>
      <p:sp>
        <p:nvSpPr>
          <p:cNvPr id="9224" name="Tiêu đề phụ 2">
            <a:extLst>
              <a:ext uri="{FF2B5EF4-FFF2-40B4-BE49-F238E27FC236}">
                <a16:creationId xmlns:a16="http://schemas.microsoft.com/office/drawing/2014/main" id="{DE1E7411-365C-6442-FEA8-8ABE4A4B3B46}"/>
              </a:ext>
            </a:extLst>
          </p:cNvPr>
          <p:cNvSpPr txBox="1">
            <a:spLocks/>
          </p:cNvSpPr>
          <p:nvPr/>
        </p:nvSpPr>
        <p:spPr bwMode="auto">
          <a:xfrm>
            <a:off x="2057400" y="4648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3200">
              <a:latin typeface="VNI-Commerce" pitchFamily="2" charset="0"/>
            </a:endParaRPr>
          </a:p>
        </p:txBody>
      </p:sp>
      <p:sp>
        <p:nvSpPr>
          <p:cNvPr id="9" name="Tiêu đề phụ 2">
            <a:extLst>
              <a:ext uri="{FF2B5EF4-FFF2-40B4-BE49-F238E27FC236}">
                <a16:creationId xmlns:a16="http://schemas.microsoft.com/office/drawing/2014/main" id="{FFC49747-1216-7952-E16C-B2C69BC4882A}"/>
              </a:ext>
            </a:extLst>
          </p:cNvPr>
          <p:cNvSpPr txBox="1">
            <a:spLocks/>
          </p:cNvSpPr>
          <p:nvPr/>
        </p:nvSpPr>
        <p:spPr bwMode="auto">
          <a:xfrm>
            <a:off x="1600200" y="304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000">
                <a:solidFill>
                  <a:srgbClr val="FF0000"/>
                </a:solidFill>
                <a:latin typeface="VNI-Times" pitchFamily="2" charset="0"/>
              </a:rPr>
              <a:t>? </a:t>
            </a:r>
            <a:r>
              <a:rPr lang="en-US" altLang="en-US" sz="3200">
                <a:solidFill>
                  <a:srgbClr val="FF0000"/>
                </a:solidFill>
                <a:latin typeface="VNI-Times" pitchFamily="2" charset="0"/>
              </a:rPr>
              <a:t>Neâu caùc yeáu toá ñòa lí ñöôïc theå hieän treân baûn ñoà</a:t>
            </a:r>
            <a:r>
              <a:rPr lang="en-US" altLang="en-US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4000">
                <a:solidFill>
                  <a:srgbClr val="FF0000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10" name="Tiêu đề phụ 2">
            <a:extLst>
              <a:ext uri="{FF2B5EF4-FFF2-40B4-BE49-F238E27FC236}">
                <a16:creationId xmlns:a16="http://schemas.microsoft.com/office/drawing/2014/main" id="{B87056AF-5475-DACB-7658-486077229EB5}"/>
              </a:ext>
            </a:extLst>
          </p:cNvPr>
          <p:cNvSpPr txBox="1">
            <a:spLocks/>
          </p:cNvSpPr>
          <p:nvPr/>
        </p:nvSpPr>
        <p:spPr bwMode="auto">
          <a:xfrm>
            <a:off x="2057400" y="5029200"/>
            <a:ext cx="457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200">
                <a:solidFill>
                  <a:srgbClr val="FF0000"/>
                </a:solidFill>
                <a:latin typeface="VNI-Times" pitchFamily="2" charset="0"/>
              </a:rPr>
              <a:t>? Ñöôøng ñaúng aùp laø gì ?</a:t>
            </a:r>
          </a:p>
        </p:txBody>
      </p:sp>
      <p:sp>
        <p:nvSpPr>
          <p:cNvPr id="11" name="Tiêu đề phụ 2">
            <a:extLst>
              <a:ext uri="{FF2B5EF4-FFF2-40B4-BE49-F238E27FC236}">
                <a16:creationId xmlns:a16="http://schemas.microsoft.com/office/drawing/2014/main" id="{91D522BB-4986-4E08-667D-304ED97E7C76}"/>
              </a:ext>
            </a:extLst>
          </p:cNvPr>
          <p:cNvSpPr txBox="1">
            <a:spLocks/>
          </p:cNvSpPr>
          <p:nvPr/>
        </p:nvSpPr>
        <p:spPr bwMode="auto">
          <a:xfrm>
            <a:off x="-9525" y="5791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200" u="sng">
                <a:solidFill>
                  <a:srgbClr val="3333FF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2800" u="sng">
                <a:solidFill>
                  <a:srgbClr val="3333FF"/>
                </a:solidFill>
                <a:latin typeface="VNI-Times" pitchFamily="2" charset="0"/>
              </a:rPr>
              <a:t>Laø ñöôøng noái caùc ñieåm coù trò soá khí aùp baèng nhau.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phụ 2">
            <a:extLst>
              <a:ext uri="{FF2B5EF4-FFF2-40B4-BE49-F238E27FC236}">
                <a16:creationId xmlns:a16="http://schemas.microsoft.com/office/drawing/2014/main" id="{23E08F29-4393-5BA1-5879-78F525C79B8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82202" y="2275284"/>
            <a:ext cx="11465719" cy="97869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ÔÛ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caùc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khu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khí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aùp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cao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thì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caøng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vaøo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trung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taâm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khí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aùp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caøng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taêng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 </a:t>
            </a:r>
          </a:p>
        </p:txBody>
      </p:sp>
      <p:sp>
        <p:nvSpPr>
          <p:cNvPr id="10" name="Tiêu đề 9">
            <a:extLst>
              <a:ext uri="{FF2B5EF4-FFF2-40B4-BE49-F238E27FC236}">
                <a16:creationId xmlns:a16="http://schemas.microsoft.com/office/drawing/2014/main" id="{B172074E-F33E-11EB-2FF4-D4B9A78DBA2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82203" y="457200"/>
            <a:ext cx="11465719" cy="914400"/>
          </a:xfrm>
        </p:spPr>
        <p:txBody>
          <a:bodyPr/>
          <a:lstStyle/>
          <a:p>
            <a:pPr algn="just"/>
            <a:r>
              <a:rPr lang="en-US" altLang="en-US" sz="2800">
                <a:solidFill>
                  <a:srgbClr val="FF0000"/>
                </a:solidFill>
                <a:latin typeface="VNI-Times" pitchFamily="2" charset="0"/>
              </a:rPr>
              <a:t>? Caøng vaøo trung taâm caùc khu khí aùp cao vaø thaáp, thì khí aùp thay ñoåi nhö theá naøo ?</a:t>
            </a:r>
          </a:p>
        </p:txBody>
      </p:sp>
      <p:sp>
        <p:nvSpPr>
          <p:cNvPr id="11" name="Tiêu đề phụ 2">
            <a:extLst>
              <a:ext uri="{FF2B5EF4-FFF2-40B4-BE49-F238E27FC236}">
                <a16:creationId xmlns:a16="http://schemas.microsoft.com/office/drawing/2014/main" id="{500CC2BA-F0E9-FED2-27F0-C6AAFAF26E2A}"/>
              </a:ext>
            </a:extLst>
          </p:cNvPr>
          <p:cNvSpPr txBox="1">
            <a:spLocks/>
          </p:cNvSpPr>
          <p:nvPr/>
        </p:nvSpPr>
        <p:spPr bwMode="auto">
          <a:xfrm>
            <a:off x="775097" y="3604021"/>
            <a:ext cx="11172824" cy="97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rgbClr val="3333FF"/>
                </a:solidFill>
                <a:latin typeface="VNI-Times" pitchFamily="2" charset="0"/>
              </a:rPr>
              <a:t>  ÔÛ caùc khu khí aùp thaáp thì caøng vaøo trung taâm khí aùp caøng giaûm.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phụ 2">
            <a:extLst>
              <a:ext uri="{FF2B5EF4-FFF2-40B4-BE49-F238E27FC236}">
                <a16:creationId xmlns:a16="http://schemas.microsoft.com/office/drawing/2014/main" id="{4CAB5651-F3B1-9922-43C5-FEAEEB7125C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57250" y="1828800"/>
            <a:ext cx="10929938" cy="492919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VNI-Times" pitchFamily="2" charset="0"/>
              </a:rPr>
              <a:t> Caùc trung taâm aùp cao goàm Xi-bia, Nam Ñaïi Taây Döông, Nam AÁn Ñoä Döông, A-xo.</a:t>
            </a:r>
          </a:p>
          <a:p>
            <a:pPr marL="0" indent="0"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VNI-Times" pitchFamily="2" charset="0"/>
              </a:rPr>
              <a:t>  </a:t>
            </a:r>
          </a:p>
        </p:txBody>
      </p:sp>
      <p:sp>
        <p:nvSpPr>
          <p:cNvPr id="10" name="Tiêu đề 9">
            <a:extLst>
              <a:ext uri="{FF2B5EF4-FFF2-40B4-BE49-F238E27FC236}">
                <a16:creationId xmlns:a16="http://schemas.microsoft.com/office/drawing/2014/main" id="{C8731D7F-4DBB-363C-5591-D8268BF29B3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342900"/>
            <a:ext cx="12192000" cy="10668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rgbClr val="FF0000"/>
                </a:solidFill>
                <a:latin typeface="VNI-Times" pitchFamily="2" charset="0"/>
              </a:rPr>
              <a:t>? Döïa vaøo H4.1, haõy xaùc ñònh vaø ñoïc teân caùc trung taâm aùp thaáp vaø aùp cao ?</a:t>
            </a:r>
          </a:p>
        </p:txBody>
      </p:sp>
      <p:sp>
        <p:nvSpPr>
          <p:cNvPr id="11" name="Tiêu đề phụ 2">
            <a:extLst>
              <a:ext uri="{FF2B5EF4-FFF2-40B4-BE49-F238E27FC236}">
                <a16:creationId xmlns:a16="http://schemas.microsoft.com/office/drawing/2014/main" id="{C0E488DA-02CD-7988-B79F-A16EC3543EE9}"/>
              </a:ext>
            </a:extLst>
          </p:cNvPr>
          <p:cNvSpPr txBox="1">
            <a:spLocks/>
          </p:cNvSpPr>
          <p:nvPr/>
        </p:nvSpPr>
        <p:spPr bwMode="auto">
          <a:xfrm>
            <a:off x="517922" y="2743200"/>
            <a:ext cx="1126926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VNI-Times" pitchFamily="2" charset="0"/>
              </a:rPr>
              <a:t>Caùc</a:t>
            </a:r>
            <a:r>
              <a:rPr lang="en-US" altLang="en-US" sz="2400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VNI-Times" pitchFamily="2" charset="0"/>
              </a:rPr>
              <a:t>trung</a:t>
            </a:r>
            <a:r>
              <a:rPr lang="en-US" altLang="en-US" sz="2400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VNI-Times" pitchFamily="2" charset="0"/>
              </a:rPr>
              <a:t>taâm</a:t>
            </a:r>
            <a:r>
              <a:rPr lang="en-US" altLang="en-US" sz="2400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VNI-Times" pitchFamily="2" charset="0"/>
              </a:rPr>
              <a:t>aùp</a:t>
            </a:r>
            <a:r>
              <a:rPr lang="en-US" altLang="en-US" sz="2400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VNI-Times" pitchFamily="2" charset="0"/>
              </a:rPr>
              <a:t>thaáp</a:t>
            </a:r>
            <a:r>
              <a:rPr lang="en-US" altLang="en-US" sz="2400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VNI-Times" pitchFamily="2" charset="0"/>
              </a:rPr>
              <a:t>goàm</a:t>
            </a:r>
            <a:r>
              <a:rPr lang="en-US" altLang="en-US" sz="2400" dirty="0">
                <a:solidFill>
                  <a:srgbClr val="3333FF"/>
                </a:solidFill>
                <a:latin typeface="VNI-Times" pitchFamily="2" charset="0"/>
              </a:rPr>
              <a:t> A-</a:t>
            </a:r>
            <a:r>
              <a:rPr lang="en-US" altLang="en-US" sz="2400" dirty="0" err="1">
                <a:solidFill>
                  <a:srgbClr val="3333FF"/>
                </a:solidFill>
                <a:latin typeface="VNI-Times" pitchFamily="2" charset="0"/>
              </a:rPr>
              <a:t>leâ</a:t>
            </a:r>
            <a:r>
              <a:rPr lang="en-US" altLang="en-US" sz="2400" dirty="0">
                <a:solidFill>
                  <a:srgbClr val="3333FF"/>
                </a:solidFill>
                <a:latin typeface="VNI-Times" pitchFamily="2" charset="0"/>
              </a:rPr>
              <a:t>-</a:t>
            </a:r>
            <a:r>
              <a:rPr lang="en-US" altLang="en-US" sz="2400" dirty="0" err="1">
                <a:solidFill>
                  <a:srgbClr val="3333FF"/>
                </a:solidFill>
                <a:latin typeface="VNI-Times" pitchFamily="2" charset="0"/>
              </a:rPr>
              <a:t>uùt</a:t>
            </a:r>
            <a:r>
              <a:rPr lang="en-US" altLang="en-US" sz="2400" dirty="0">
                <a:solidFill>
                  <a:srgbClr val="3333FF"/>
                </a:solidFill>
                <a:latin typeface="VNI-Times" pitchFamily="2" charset="0"/>
              </a:rPr>
              <a:t>, Ai-</a:t>
            </a:r>
            <a:r>
              <a:rPr lang="en-US" altLang="en-US" sz="2400" dirty="0" err="1">
                <a:solidFill>
                  <a:srgbClr val="3333FF"/>
                </a:solidFill>
                <a:latin typeface="VNI-Times" pitchFamily="2" charset="0"/>
              </a:rPr>
              <a:t>xô</a:t>
            </a:r>
            <a:r>
              <a:rPr lang="en-US" altLang="en-US" sz="2400" dirty="0">
                <a:solidFill>
                  <a:srgbClr val="3333FF"/>
                </a:solidFill>
                <a:latin typeface="VNI-Times" pitchFamily="2" charset="0"/>
              </a:rPr>
              <a:t>-</a:t>
            </a:r>
            <a:r>
              <a:rPr lang="en-US" altLang="en-US" sz="2400" dirty="0" err="1">
                <a:solidFill>
                  <a:srgbClr val="3333FF"/>
                </a:solidFill>
                <a:latin typeface="VNI-Times" pitchFamily="2" charset="0"/>
              </a:rPr>
              <a:t>len</a:t>
            </a:r>
            <a:r>
              <a:rPr lang="en-US" altLang="en-US" sz="2400" dirty="0">
                <a:solidFill>
                  <a:srgbClr val="3333FF"/>
                </a:solidFill>
                <a:latin typeface="VNI-Times" pitchFamily="2" charset="0"/>
              </a:rPr>
              <a:t>, </a:t>
            </a:r>
            <a:r>
              <a:rPr lang="en-US" altLang="en-US" sz="2400" dirty="0" err="1">
                <a:solidFill>
                  <a:srgbClr val="3333FF"/>
                </a:solidFill>
                <a:latin typeface="VNI-Times" pitchFamily="2" charset="0"/>
              </a:rPr>
              <a:t>Xích</a:t>
            </a:r>
            <a:r>
              <a:rPr lang="en-US" altLang="en-US" sz="2400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VNI-Times" pitchFamily="2" charset="0"/>
              </a:rPr>
              <a:t>ñaïo</a:t>
            </a:r>
            <a:r>
              <a:rPr lang="en-US" altLang="en-US" sz="2400" dirty="0">
                <a:solidFill>
                  <a:srgbClr val="3333FF"/>
                </a:solidFill>
                <a:latin typeface="VNI-Times" pitchFamily="2" charset="0"/>
              </a:rPr>
              <a:t>,      OÂ-</a:t>
            </a:r>
            <a:r>
              <a:rPr lang="en-US" altLang="en-US" sz="2400" dirty="0" err="1">
                <a:solidFill>
                  <a:srgbClr val="3333FF"/>
                </a:solidFill>
                <a:latin typeface="VNI-Times" pitchFamily="2" charset="0"/>
              </a:rPr>
              <a:t>xtraây</a:t>
            </a:r>
            <a:r>
              <a:rPr lang="en-US" altLang="en-US" sz="2400" dirty="0">
                <a:solidFill>
                  <a:srgbClr val="3333FF"/>
                </a:solidFill>
                <a:latin typeface="VNI-Times" pitchFamily="2" charset="0"/>
              </a:rPr>
              <a:t>-li-a, I-ran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946</Words>
  <Application>Microsoft Office PowerPoint</Application>
  <PresentationFormat>Màn hình rộng</PresentationFormat>
  <Paragraphs>156</Paragraphs>
  <Slides>18</Slides>
  <Notes>14</Notes>
  <HiddenSlides>0</HiddenSlides>
  <MMClips>0</MMClips>
  <ScaleCrop>false</ScaleCrop>
  <HeadingPairs>
    <vt:vector size="4" baseType="variant">
      <vt:variant>
        <vt:lpstr>Chủ đề</vt:lpstr>
      </vt:variant>
      <vt:variant>
        <vt:i4>2</vt:i4>
      </vt:variant>
      <vt:variant>
        <vt:lpstr>Tiêu đề Bản chiếu</vt:lpstr>
      </vt:variant>
      <vt:variant>
        <vt:i4>18</vt:i4>
      </vt:variant>
    </vt:vector>
  </HeadingPairs>
  <TitlesOfParts>
    <vt:vector size="20" baseType="lpstr">
      <vt:lpstr>Mountain Top</vt:lpstr>
      <vt:lpstr>Office Theme</vt:lpstr>
      <vt:lpstr>Bản trình bày PowerPoint</vt:lpstr>
      <vt:lpstr>Bản trình bày PowerPoint</vt:lpstr>
      <vt:lpstr>KiỂM TRA BÀI CŨ</vt:lpstr>
      <vt:lpstr>Bản trình bày PowerPoint</vt:lpstr>
      <vt:lpstr>Bản trình bày PowerPoint</vt:lpstr>
      <vt:lpstr>H4.1: Löôïc ñoà phaân boá khí aùp vaø höôùng gioù veà muøa ñoâng (thaùng 1) ôû khu vöïc khí haäu gioù muøa Chaâu AÙ</vt:lpstr>
      <vt:lpstr> Caùc yeáu toá ñòa lí ñöôïc theå hieän treân baûn ñoà goàm: </vt:lpstr>
      <vt:lpstr>? Caøng vaøo trung taâm caùc khu khí aùp cao vaø thaáp, thì khí aùp thay ñoåi nhö theá naøo ?</vt:lpstr>
      <vt:lpstr>? Döïa vaøo H4.1, haõy xaùc ñònh vaø ñoïc teân caùc trung taâm aùp thaáp vaø aùp cao ?</vt:lpstr>
      <vt:lpstr>Bản trình bày PowerPoint</vt:lpstr>
      <vt:lpstr>Döïa vaøo H4.1, em haõy xaùc ñònh caùc höôùng gioù chính theo töøng khu vöïc veà muøa ñoâng vaø ghi vaøo vôû hoïc theo maãu döôùi ñaây:</vt:lpstr>
      <vt:lpstr>Bản trình bày PowerPoint</vt:lpstr>
      <vt:lpstr>Bản trình bày PowerPoint</vt:lpstr>
      <vt:lpstr>H4.2: Löôïc ñoà phaân boá khí aùp vaø höôùng gioù veà muøa haï  (thaùng 7) ôû khu vöïc khí haäu gioù muøa Chaâu AÙ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TRAÂN TROÏNG KÍNH CHAØO QUÍ THAÀY COÂ VEÀ DÖÏ TIEÁT DAÏY CHUYEÂN ÑEÀ</dc:title>
  <dc:creator>qthinh</dc:creator>
  <cp:lastModifiedBy>Đức Hồ</cp:lastModifiedBy>
  <cp:revision>46</cp:revision>
  <dcterms:created xsi:type="dcterms:W3CDTF">2003-09-17T01:12:06Z</dcterms:created>
  <dcterms:modified xsi:type="dcterms:W3CDTF">2022-10-04T05:10:25Z</dcterms:modified>
</cp:coreProperties>
</file>