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theme/theme2.xml" ContentType="application/vnd.openxmlformats-officedocument.theme+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theme/theme3.xml" ContentType="application/vnd.openxmlformats-officedocument.theme+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theme/theme4.xml" ContentType="application/vnd.openxmlformats-officedocument.theme+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theme/theme5.xml" ContentType="application/vnd.openxmlformats-officedocument.theme+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theme/theme6.xml" ContentType="application/vnd.openxmlformats-officedocument.theme+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theme/theme7.xml" ContentType="application/vnd.openxmlformats-officedocument.theme+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theme/theme8.xml" ContentType="application/vnd.openxmlformats-officedocument.theme+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theme/theme9.xml" ContentType="application/vnd.openxmlformats-officedocument.theme+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theme/theme10.xml" ContentType="application/vnd.openxmlformats-officedocument.theme+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theme/theme11.xml" ContentType="application/vnd.openxmlformats-officedocument.theme+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8641" r:id="rId2"/>
    <p:sldMasterId id="2147489221" r:id="rId3"/>
    <p:sldMasterId id="2147489258" r:id="rId4"/>
    <p:sldMasterId id="2147489270" r:id="rId5"/>
    <p:sldMasterId id="2147489282" r:id="rId6"/>
    <p:sldMasterId id="2147489294" r:id="rId7"/>
    <p:sldMasterId id="2147489306" r:id="rId8"/>
    <p:sldMasterId id="2147489318" r:id="rId9"/>
    <p:sldMasterId id="2147489330" r:id="rId10"/>
    <p:sldMasterId id="2147489342" r:id="rId11"/>
    <p:sldMasterId id="2147489355" r:id="rId12"/>
  </p:sldMasterIdLst>
  <p:notesMasterIdLst>
    <p:notesMasterId r:id="rId47"/>
  </p:notesMasterIdLst>
  <p:sldIdLst>
    <p:sldId id="317" r:id="rId13"/>
    <p:sldId id="258" r:id="rId14"/>
    <p:sldId id="323" r:id="rId15"/>
    <p:sldId id="318" r:id="rId16"/>
    <p:sldId id="377" r:id="rId17"/>
    <p:sldId id="388" r:id="rId18"/>
    <p:sldId id="326" r:id="rId19"/>
    <p:sldId id="367" r:id="rId20"/>
    <p:sldId id="372" r:id="rId21"/>
    <p:sldId id="379" r:id="rId22"/>
    <p:sldId id="374" r:id="rId23"/>
    <p:sldId id="378" r:id="rId24"/>
    <p:sldId id="376" r:id="rId25"/>
    <p:sldId id="337" r:id="rId26"/>
    <p:sldId id="338" r:id="rId27"/>
    <p:sldId id="343" r:id="rId28"/>
    <p:sldId id="380" r:id="rId29"/>
    <p:sldId id="381" r:id="rId30"/>
    <p:sldId id="336" r:id="rId31"/>
    <p:sldId id="390" r:id="rId32"/>
    <p:sldId id="384" r:id="rId33"/>
    <p:sldId id="387" r:id="rId34"/>
    <p:sldId id="319" r:id="rId35"/>
    <p:sldId id="352" r:id="rId36"/>
    <p:sldId id="353" r:id="rId37"/>
    <p:sldId id="385" r:id="rId38"/>
    <p:sldId id="395" r:id="rId39"/>
    <p:sldId id="386" r:id="rId40"/>
    <p:sldId id="321" r:id="rId41"/>
    <p:sldId id="394" r:id="rId42"/>
    <p:sldId id="393" r:id="rId43"/>
    <p:sldId id="382" r:id="rId44"/>
    <p:sldId id="383" r:id="rId45"/>
    <p:sldId id="359"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008000"/>
    <a:srgbClr val="0000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63" d="100"/>
          <a:sy n="63" d="100"/>
        </p:scale>
        <p:origin x="-1206" y="-6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775EC6-8AD5-411E-8337-4E2C01B80314}" type="doc">
      <dgm:prSet loTypeId="urn:microsoft.com/office/officeart/2011/layout/CircleProcess" loCatId="process" qsTypeId="urn:microsoft.com/office/officeart/2005/8/quickstyle/simple1" qsCatId="simple" csTypeId="urn:microsoft.com/office/officeart/2005/8/colors/colorful1" csCatId="colorful" phldr="1"/>
      <dgm:spPr/>
      <dgm:t>
        <a:bodyPr/>
        <a:lstStyle/>
        <a:p>
          <a:endParaRPr lang="en-US"/>
        </a:p>
      </dgm:t>
    </dgm:pt>
    <dgm:pt modelId="{74469140-EB0D-4B05-9496-89875F96E5D3}">
      <dgm:prSet phldrT="[Text]" custT="1"/>
      <dgm:spPr/>
      <dgm:t>
        <a:bodyPr/>
        <a:lstStyle/>
        <a:p>
          <a:r>
            <a:rPr lang="en-US" sz="2800" dirty="0" smtClean="0">
              <a:latin typeface="Times New Roman" pitchFamily="18" charset="0"/>
              <a:cs typeface="Times New Roman" pitchFamily="18" charset="0"/>
            </a:rPr>
            <a:t>L</a:t>
          </a:r>
          <a:r>
            <a:rPr lang="vi-VN" sz="2800" dirty="0" smtClean="0">
              <a:latin typeface="Times New Roman" pitchFamily="18" charset="0"/>
              <a:cs typeface="Times New Roman" pitchFamily="18" charset="0"/>
            </a:rPr>
            <a:t>à phẩm chất đạo đức của con người</a:t>
          </a:r>
          <a:endParaRPr lang="en-US" sz="2800" dirty="0">
            <a:latin typeface="Times New Roman" pitchFamily="18" charset="0"/>
            <a:cs typeface="Times New Roman" pitchFamily="18" charset="0"/>
          </a:endParaRPr>
        </a:p>
      </dgm:t>
    </dgm:pt>
    <dgm:pt modelId="{C6430045-F7D0-4EAE-ABEB-55F559F9557D}" type="parTrans" cxnId="{8F785D8A-8ECF-4626-8635-B36842910D09}">
      <dgm:prSet/>
      <dgm:spPr/>
      <dgm:t>
        <a:bodyPr/>
        <a:lstStyle/>
        <a:p>
          <a:endParaRPr lang="en-US" sz="2000"/>
        </a:p>
      </dgm:t>
    </dgm:pt>
    <dgm:pt modelId="{FCAEF250-81CF-41D1-AF72-21CE2D237215}" type="sibTrans" cxnId="{8F785D8A-8ECF-4626-8635-B36842910D09}">
      <dgm:prSet/>
      <dgm:spPr/>
      <dgm:t>
        <a:bodyPr/>
        <a:lstStyle/>
        <a:p>
          <a:endParaRPr lang="en-US" sz="2000"/>
        </a:p>
      </dgm:t>
    </dgm:pt>
    <dgm:pt modelId="{E2FBD33B-E4E9-4AA1-9D4A-3AA7505DCE6F}">
      <dgm:prSet phldrT="[Text]" custT="1"/>
      <dgm:spPr/>
      <dgm:t>
        <a:bodyPr/>
        <a:lstStyle/>
        <a:p>
          <a:r>
            <a:rPr lang="en-US" sz="2800" dirty="0" smtClean="0">
              <a:latin typeface="Times New Roman" pitchFamily="18" charset="0"/>
              <a:cs typeface="Times New Roman" pitchFamily="18" charset="0"/>
            </a:rPr>
            <a:t>T</a:t>
          </a:r>
          <a:r>
            <a:rPr lang="vi-VN" sz="2800" dirty="0" smtClean="0">
              <a:latin typeface="Times New Roman" pitchFamily="18" charset="0"/>
              <a:cs typeface="Times New Roman" pitchFamily="18" charset="0"/>
            </a:rPr>
            <a:t>hể hiện sự công bằng, không thiên vị</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dgm:t>
    </dgm:pt>
    <dgm:pt modelId="{A6BCBFB5-3545-4B79-9FB7-2387F5D61129}" type="parTrans" cxnId="{F0014F70-F7DE-44F2-9815-F038479694B8}">
      <dgm:prSet/>
      <dgm:spPr/>
      <dgm:t>
        <a:bodyPr/>
        <a:lstStyle/>
        <a:p>
          <a:endParaRPr lang="en-US" sz="2000"/>
        </a:p>
      </dgm:t>
    </dgm:pt>
    <dgm:pt modelId="{891B0504-2376-486F-9FFA-C728FF460657}" type="sibTrans" cxnId="{F0014F70-F7DE-44F2-9815-F038479694B8}">
      <dgm:prSet/>
      <dgm:spPr/>
      <dgm:t>
        <a:bodyPr/>
        <a:lstStyle/>
        <a:p>
          <a:endParaRPr lang="en-US" sz="2000"/>
        </a:p>
      </dgm:t>
    </dgm:pt>
    <dgm:pt modelId="{BADF23D8-A930-4819-85B4-BD8CA123D6F3}">
      <dgm:prSet phldrT="[Text]" custT="1"/>
      <dgm:spPr/>
      <dgm:t>
        <a:bodyPr/>
        <a:lstStyle/>
        <a:p>
          <a:r>
            <a:rPr lang="en-US" sz="2800" dirty="0" smtClean="0">
              <a:latin typeface="Times New Roman" pitchFamily="18" charset="0"/>
              <a:cs typeface="Times New Roman" pitchFamily="18" charset="0"/>
            </a:rPr>
            <a:t>G</a:t>
          </a:r>
          <a:r>
            <a:rPr lang="vi-VN" sz="2800" dirty="0" smtClean="0">
              <a:latin typeface="Times New Roman" pitchFamily="18" charset="0"/>
              <a:cs typeface="Times New Roman" pitchFamily="18" charset="0"/>
            </a:rPr>
            <a:t>iải quyết công việc theo lẽ phải, xuất phát từ lợi ích chung</a:t>
          </a: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 đặt lợi ích chung lên trên cá nhân.</a:t>
          </a:r>
          <a:endParaRPr lang="en-US" sz="2800" dirty="0">
            <a:latin typeface="Times New Roman" pitchFamily="18" charset="0"/>
            <a:cs typeface="Times New Roman" pitchFamily="18" charset="0"/>
          </a:endParaRPr>
        </a:p>
      </dgm:t>
    </dgm:pt>
    <dgm:pt modelId="{DFF968F5-8C8C-4DE5-875F-1E27C5934421}" type="parTrans" cxnId="{BC992044-DCF6-45EC-853A-B1E6015DBE5E}">
      <dgm:prSet/>
      <dgm:spPr/>
      <dgm:t>
        <a:bodyPr/>
        <a:lstStyle/>
        <a:p>
          <a:endParaRPr lang="en-US" sz="2000"/>
        </a:p>
      </dgm:t>
    </dgm:pt>
    <dgm:pt modelId="{319A432E-844E-4AFF-89BB-84B3A44EF373}" type="sibTrans" cxnId="{BC992044-DCF6-45EC-853A-B1E6015DBE5E}">
      <dgm:prSet/>
      <dgm:spPr/>
      <dgm:t>
        <a:bodyPr/>
        <a:lstStyle/>
        <a:p>
          <a:endParaRPr lang="en-US" sz="2000"/>
        </a:p>
      </dgm:t>
    </dgm:pt>
    <dgm:pt modelId="{1C6951C6-F117-455F-88C6-5FEDB4032E3A}" type="pres">
      <dgm:prSet presAssocID="{AC775EC6-8AD5-411E-8337-4E2C01B80314}" presName="Name0" presStyleCnt="0">
        <dgm:presLayoutVars>
          <dgm:chMax val="11"/>
          <dgm:chPref val="11"/>
          <dgm:dir/>
          <dgm:resizeHandles/>
        </dgm:presLayoutVars>
      </dgm:prSet>
      <dgm:spPr/>
      <dgm:t>
        <a:bodyPr/>
        <a:lstStyle/>
        <a:p>
          <a:endParaRPr lang="en-US"/>
        </a:p>
      </dgm:t>
    </dgm:pt>
    <dgm:pt modelId="{134293D6-E755-48FD-BDBB-3DAEE0BB4A3A}" type="pres">
      <dgm:prSet presAssocID="{BADF23D8-A930-4819-85B4-BD8CA123D6F3}" presName="Accent3" presStyleCnt="0"/>
      <dgm:spPr/>
    </dgm:pt>
    <dgm:pt modelId="{115E08FC-C456-4A4E-8BD4-ADA89CE991B4}" type="pres">
      <dgm:prSet presAssocID="{BADF23D8-A930-4819-85B4-BD8CA123D6F3}" presName="Accent" presStyleLbl="node1" presStyleIdx="0" presStyleCnt="3"/>
      <dgm:spPr/>
    </dgm:pt>
    <dgm:pt modelId="{EAB41C31-9CC6-4A96-ABE6-19A263A8E637}" type="pres">
      <dgm:prSet presAssocID="{BADF23D8-A930-4819-85B4-BD8CA123D6F3}" presName="ParentBackground3" presStyleCnt="0"/>
      <dgm:spPr/>
    </dgm:pt>
    <dgm:pt modelId="{CE718072-6C87-4386-BC48-038A6464442A}" type="pres">
      <dgm:prSet presAssocID="{BADF23D8-A930-4819-85B4-BD8CA123D6F3}" presName="ParentBackground" presStyleLbl="fgAcc1" presStyleIdx="0" presStyleCnt="3"/>
      <dgm:spPr/>
      <dgm:t>
        <a:bodyPr/>
        <a:lstStyle/>
        <a:p>
          <a:endParaRPr lang="en-US"/>
        </a:p>
      </dgm:t>
    </dgm:pt>
    <dgm:pt modelId="{5A4FD6A0-165B-413C-A735-6A509DC7B31E}" type="pres">
      <dgm:prSet presAssocID="{BADF23D8-A930-4819-85B4-BD8CA123D6F3}" presName="Parent3" presStyleLbl="revTx" presStyleIdx="0" presStyleCnt="0">
        <dgm:presLayoutVars>
          <dgm:chMax val="1"/>
          <dgm:chPref val="1"/>
          <dgm:bulletEnabled val="1"/>
        </dgm:presLayoutVars>
      </dgm:prSet>
      <dgm:spPr/>
      <dgm:t>
        <a:bodyPr/>
        <a:lstStyle/>
        <a:p>
          <a:endParaRPr lang="en-US"/>
        </a:p>
      </dgm:t>
    </dgm:pt>
    <dgm:pt modelId="{BD8175D2-9CE2-4337-AB19-712ED4FF7FEE}" type="pres">
      <dgm:prSet presAssocID="{E2FBD33B-E4E9-4AA1-9D4A-3AA7505DCE6F}" presName="Accent2" presStyleCnt="0"/>
      <dgm:spPr/>
    </dgm:pt>
    <dgm:pt modelId="{03295FB4-EB18-4E5D-A915-F4D399CBE0BA}" type="pres">
      <dgm:prSet presAssocID="{E2FBD33B-E4E9-4AA1-9D4A-3AA7505DCE6F}" presName="Accent" presStyleLbl="node1" presStyleIdx="1" presStyleCnt="3"/>
      <dgm:spPr/>
    </dgm:pt>
    <dgm:pt modelId="{A98ED893-EB17-4D4D-A1C5-451C2819D3B9}" type="pres">
      <dgm:prSet presAssocID="{E2FBD33B-E4E9-4AA1-9D4A-3AA7505DCE6F}" presName="ParentBackground2" presStyleCnt="0"/>
      <dgm:spPr/>
    </dgm:pt>
    <dgm:pt modelId="{6B0CDC0C-A1B6-40AE-B854-F4ED52AC8DA6}" type="pres">
      <dgm:prSet presAssocID="{E2FBD33B-E4E9-4AA1-9D4A-3AA7505DCE6F}" presName="ParentBackground" presStyleLbl="fgAcc1" presStyleIdx="1" presStyleCnt="3"/>
      <dgm:spPr/>
      <dgm:t>
        <a:bodyPr/>
        <a:lstStyle/>
        <a:p>
          <a:endParaRPr lang="en-US"/>
        </a:p>
      </dgm:t>
    </dgm:pt>
    <dgm:pt modelId="{0D790066-63C6-4D96-8CA5-B3F35021DDCE}" type="pres">
      <dgm:prSet presAssocID="{E2FBD33B-E4E9-4AA1-9D4A-3AA7505DCE6F}" presName="Parent2" presStyleLbl="revTx" presStyleIdx="0" presStyleCnt="0">
        <dgm:presLayoutVars>
          <dgm:chMax val="1"/>
          <dgm:chPref val="1"/>
          <dgm:bulletEnabled val="1"/>
        </dgm:presLayoutVars>
      </dgm:prSet>
      <dgm:spPr/>
      <dgm:t>
        <a:bodyPr/>
        <a:lstStyle/>
        <a:p>
          <a:endParaRPr lang="en-US"/>
        </a:p>
      </dgm:t>
    </dgm:pt>
    <dgm:pt modelId="{9325ECD5-A2CE-460E-AE4C-DB56DA48DC91}" type="pres">
      <dgm:prSet presAssocID="{74469140-EB0D-4B05-9496-89875F96E5D3}" presName="Accent1" presStyleCnt="0"/>
      <dgm:spPr/>
    </dgm:pt>
    <dgm:pt modelId="{FDF85874-BC2A-4608-9F41-BE3E6EE2331B}" type="pres">
      <dgm:prSet presAssocID="{74469140-EB0D-4B05-9496-89875F96E5D3}" presName="Accent" presStyleLbl="node1" presStyleIdx="2" presStyleCnt="3"/>
      <dgm:spPr/>
    </dgm:pt>
    <dgm:pt modelId="{59D5DE54-8345-4636-9FEB-98F0EA55752B}" type="pres">
      <dgm:prSet presAssocID="{74469140-EB0D-4B05-9496-89875F96E5D3}" presName="ParentBackground1" presStyleCnt="0"/>
      <dgm:spPr/>
    </dgm:pt>
    <dgm:pt modelId="{A0842BFB-4E8A-420B-96FB-E4CB8448352D}" type="pres">
      <dgm:prSet presAssocID="{74469140-EB0D-4B05-9496-89875F96E5D3}" presName="ParentBackground" presStyleLbl="fgAcc1" presStyleIdx="2" presStyleCnt="3"/>
      <dgm:spPr/>
      <dgm:t>
        <a:bodyPr/>
        <a:lstStyle/>
        <a:p>
          <a:endParaRPr lang="en-US"/>
        </a:p>
      </dgm:t>
    </dgm:pt>
    <dgm:pt modelId="{3C8ED7A3-1688-49A1-84DE-C8564F269B3D}" type="pres">
      <dgm:prSet presAssocID="{74469140-EB0D-4B05-9496-89875F96E5D3}" presName="Parent1" presStyleLbl="revTx" presStyleIdx="0" presStyleCnt="0">
        <dgm:presLayoutVars>
          <dgm:chMax val="1"/>
          <dgm:chPref val="1"/>
          <dgm:bulletEnabled val="1"/>
        </dgm:presLayoutVars>
      </dgm:prSet>
      <dgm:spPr/>
      <dgm:t>
        <a:bodyPr/>
        <a:lstStyle/>
        <a:p>
          <a:endParaRPr lang="en-US"/>
        </a:p>
      </dgm:t>
    </dgm:pt>
  </dgm:ptLst>
  <dgm:cxnLst>
    <dgm:cxn modelId="{14339225-3AAF-44D4-804E-D4C1C79FB911}" type="presOf" srcId="{AC775EC6-8AD5-411E-8337-4E2C01B80314}" destId="{1C6951C6-F117-455F-88C6-5FEDB4032E3A}" srcOrd="0" destOrd="0" presId="urn:microsoft.com/office/officeart/2011/layout/CircleProcess"/>
    <dgm:cxn modelId="{BC992044-DCF6-45EC-853A-B1E6015DBE5E}" srcId="{AC775EC6-8AD5-411E-8337-4E2C01B80314}" destId="{BADF23D8-A930-4819-85B4-BD8CA123D6F3}" srcOrd="2" destOrd="0" parTransId="{DFF968F5-8C8C-4DE5-875F-1E27C5934421}" sibTransId="{319A432E-844E-4AFF-89BB-84B3A44EF373}"/>
    <dgm:cxn modelId="{F0014F70-F7DE-44F2-9815-F038479694B8}" srcId="{AC775EC6-8AD5-411E-8337-4E2C01B80314}" destId="{E2FBD33B-E4E9-4AA1-9D4A-3AA7505DCE6F}" srcOrd="1" destOrd="0" parTransId="{A6BCBFB5-3545-4B79-9FB7-2387F5D61129}" sibTransId="{891B0504-2376-486F-9FFA-C728FF460657}"/>
    <dgm:cxn modelId="{C3C4A17F-4F9F-43B4-9845-797192EF10E4}" type="presOf" srcId="{E2FBD33B-E4E9-4AA1-9D4A-3AA7505DCE6F}" destId="{0D790066-63C6-4D96-8CA5-B3F35021DDCE}" srcOrd="1" destOrd="0" presId="urn:microsoft.com/office/officeart/2011/layout/CircleProcess"/>
    <dgm:cxn modelId="{8F785D8A-8ECF-4626-8635-B36842910D09}" srcId="{AC775EC6-8AD5-411E-8337-4E2C01B80314}" destId="{74469140-EB0D-4B05-9496-89875F96E5D3}" srcOrd="0" destOrd="0" parTransId="{C6430045-F7D0-4EAE-ABEB-55F559F9557D}" sibTransId="{FCAEF250-81CF-41D1-AF72-21CE2D237215}"/>
    <dgm:cxn modelId="{58A24A3A-4AD2-4EA4-8E16-3F52992A0D83}" type="presOf" srcId="{74469140-EB0D-4B05-9496-89875F96E5D3}" destId="{3C8ED7A3-1688-49A1-84DE-C8564F269B3D}" srcOrd="1" destOrd="0" presId="urn:microsoft.com/office/officeart/2011/layout/CircleProcess"/>
    <dgm:cxn modelId="{7C2B3B6D-0C50-46AF-AB74-BA0EC4FC8FA3}" type="presOf" srcId="{E2FBD33B-E4E9-4AA1-9D4A-3AA7505DCE6F}" destId="{6B0CDC0C-A1B6-40AE-B854-F4ED52AC8DA6}" srcOrd="0" destOrd="0" presId="urn:microsoft.com/office/officeart/2011/layout/CircleProcess"/>
    <dgm:cxn modelId="{72A8367A-16BF-4153-A147-F888E5151980}" type="presOf" srcId="{BADF23D8-A930-4819-85B4-BD8CA123D6F3}" destId="{CE718072-6C87-4386-BC48-038A6464442A}" srcOrd="0" destOrd="0" presId="urn:microsoft.com/office/officeart/2011/layout/CircleProcess"/>
    <dgm:cxn modelId="{B367EA3C-D019-4DAE-8C84-1189AF719410}" type="presOf" srcId="{74469140-EB0D-4B05-9496-89875F96E5D3}" destId="{A0842BFB-4E8A-420B-96FB-E4CB8448352D}" srcOrd="0" destOrd="0" presId="urn:microsoft.com/office/officeart/2011/layout/CircleProcess"/>
    <dgm:cxn modelId="{1B81529D-A07A-4211-9211-3F3D12D85387}" type="presOf" srcId="{BADF23D8-A930-4819-85B4-BD8CA123D6F3}" destId="{5A4FD6A0-165B-413C-A735-6A509DC7B31E}" srcOrd="1" destOrd="0" presId="urn:microsoft.com/office/officeart/2011/layout/CircleProcess"/>
    <dgm:cxn modelId="{0D9D370C-821D-45D7-B70F-242D0B3045AC}" type="presParOf" srcId="{1C6951C6-F117-455F-88C6-5FEDB4032E3A}" destId="{134293D6-E755-48FD-BDBB-3DAEE0BB4A3A}" srcOrd="0" destOrd="0" presId="urn:microsoft.com/office/officeart/2011/layout/CircleProcess"/>
    <dgm:cxn modelId="{E2C750FA-4C45-4276-982B-7F12D51E2C11}" type="presParOf" srcId="{134293D6-E755-48FD-BDBB-3DAEE0BB4A3A}" destId="{115E08FC-C456-4A4E-8BD4-ADA89CE991B4}" srcOrd="0" destOrd="0" presId="urn:microsoft.com/office/officeart/2011/layout/CircleProcess"/>
    <dgm:cxn modelId="{9CFB7347-BFF3-4061-B8EB-4FD7EB398610}" type="presParOf" srcId="{1C6951C6-F117-455F-88C6-5FEDB4032E3A}" destId="{EAB41C31-9CC6-4A96-ABE6-19A263A8E637}" srcOrd="1" destOrd="0" presId="urn:microsoft.com/office/officeart/2011/layout/CircleProcess"/>
    <dgm:cxn modelId="{71B6E492-008A-4AD6-8138-2AB2360FFCBE}" type="presParOf" srcId="{EAB41C31-9CC6-4A96-ABE6-19A263A8E637}" destId="{CE718072-6C87-4386-BC48-038A6464442A}" srcOrd="0" destOrd="0" presId="urn:microsoft.com/office/officeart/2011/layout/CircleProcess"/>
    <dgm:cxn modelId="{6579BF3A-D716-4874-80AD-403195203E10}" type="presParOf" srcId="{1C6951C6-F117-455F-88C6-5FEDB4032E3A}" destId="{5A4FD6A0-165B-413C-A735-6A509DC7B31E}" srcOrd="2" destOrd="0" presId="urn:microsoft.com/office/officeart/2011/layout/CircleProcess"/>
    <dgm:cxn modelId="{52A14844-ADB4-4E64-B5D7-81E1C5FC67B0}" type="presParOf" srcId="{1C6951C6-F117-455F-88C6-5FEDB4032E3A}" destId="{BD8175D2-9CE2-4337-AB19-712ED4FF7FEE}" srcOrd="3" destOrd="0" presId="urn:microsoft.com/office/officeart/2011/layout/CircleProcess"/>
    <dgm:cxn modelId="{696EBB81-D227-437C-8E99-3E0C76B1EC31}" type="presParOf" srcId="{BD8175D2-9CE2-4337-AB19-712ED4FF7FEE}" destId="{03295FB4-EB18-4E5D-A915-F4D399CBE0BA}" srcOrd="0" destOrd="0" presId="urn:microsoft.com/office/officeart/2011/layout/CircleProcess"/>
    <dgm:cxn modelId="{5E40075C-6FEB-41EA-89E6-C3C476F6C7B4}" type="presParOf" srcId="{1C6951C6-F117-455F-88C6-5FEDB4032E3A}" destId="{A98ED893-EB17-4D4D-A1C5-451C2819D3B9}" srcOrd="4" destOrd="0" presId="urn:microsoft.com/office/officeart/2011/layout/CircleProcess"/>
    <dgm:cxn modelId="{56B012BD-E04D-48EC-9E63-C490B1D59AD5}" type="presParOf" srcId="{A98ED893-EB17-4D4D-A1C5-451C2819D3B9}" destId="{6B0CDC0C-A1B6-40AE-B854-F4ED52AC8DA6}" srcOrd="0" destOrd="0" presId="urn:microsoft.com/office/officeart/2011/layout/CircleProcess"/>
    <dgm:cxn modelId="{F0625694-11A3-405D-9FC9-61D16FE2E066}" type="presParOf" srcId="{1C6951C6-F117-455F-88C6-5FEDB4032E3A}" destId="{0D790066-63C6-4D96-8CA5-B3F35021DDCE}" srcOrd="5" destOrd="0" presId="urn:microsoft.com/office/officeart/2011/layout/CircleProcess"/>
    <dgm:cxn modelId="{272070C7-7300-4DC6-AB5F-53112C790E08}" type="presParOf" srcId="{1C6951C6-F117-455F-88C6-5FEDB4032E3A}" destId="{9325ECD5-A2CE-460E-AE4C-DB56DA48DC91}" srcOrd="6" destOrd="0" presId="urn:microsoft.com/office/officeart/2011/layout/CircleProcess"/>
    <dgm:cxn modelId="{BE989D1E-4F93-4907-81B0-E3A5C1DB2B56}" type="presParOf" srcId="{9325ECD5-A2CE-460E-AE4C-DB56DA48DC91}" destId="{FDF85874-BC2A-4608-9F41-BE3E6EE2331B}" srcOrd="0" destOrd="0" presId="urn:microsoft.com/office/officeart/2011/layout/CircleProcess"/>
    <dgm:cxn modelId="{8E316D79-26E3-42B3-B9B2-20B696389368}" type="presParOf" srcId="{1C6951C6-F117-455F-88C6-5FEDB4032E3A}" destId="{59D5DE54-8345-4636-9FEB-98F0EA55752B}" srcOrd="7" destOrd="0" presId="urn:microsoft.com/office/officeart/2011/layout/CircleProcess"/>
    <dgm:cxn modelId="{DE221229-6D82-43C8-A36B-F363F8792639}" type="presParOf" srcId="{59D5DE54-8345-4636-9FEB-98F0EA55752B}" destId="{A0842BFB-4E8A-420B-96FB-E4CB8448352D}" srcOrd="0" destOrd="0" presId="urn:microsoft.com/office/officeart/2011/layout/CircleProcess"/>
    <dgm:cxn modelId="{6ECD9D37-DC95-4967-AD4A-549B2F0B944C}" type="presParOf" srcId="{1C6951C6-F117-455F-88C6-5FEDB4032E3A}" destId="{3C8ED7A3-1688-49A1-84DE-C8564F269B3D}" srcOrd="8"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5E08FC-C456-4A4E-8BD4-ADA89CE991B4}">
      <dsp:nvSpPr>
        <dsp:cNvPr id="0" name=""/>
        <dsp:cNvSpPr/>
      </dsp:nvSpPr>
      <dsp:spPr>
        <a:xfrm>
          <a:off x="7393284" y="1561797"/>
          <a:ext cx="3225081" cy="3225677"/>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718072-6C87-4386-BC48-038A6464442A}">
      <dsp:nvSpPr>
        <dsp:cNvPr id="0" name=""/>
        <dsp:cNvSpPr/>
      </dsp:nvSpPr>
      <dsp:spPr>
        <a:xfrm>
          <a:off x="7500367" y="1669338"/>
          <a:ext cx="3010915" cy="3010595"/>
        </a:xfrm>
        <a:prstGeom prst="ellipse">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latin typeface="Times New Roman" pitchFamily="18" charset="0"/>
              <a:cs typeface="Times New Roman" pitchFamily="18" charset="0"/>
            </a:rPr>
            <a:t>G</a:t>
          </a:r>
          <a:r>
            <a:rPr lang="vi-VN" sz="2800" kern="1200" dirty="0" smtClean="0">
              <a:latin typeface="Times New Roman" pitchFamily="18" charset="0"/>
              <a:cs typeface="Times New Roman" pitchFamily="18" charset="0"/>
            </a:rPr>
            <a:t>iải quyết công việc theo lẽ phải, xuất phát từ lợi ích chung</a:t>
          </a:r>
          <a:r>
            <a:rPr lang="en-US" sz="2800" kern="1200" dirty="0" smtClean="0">
              <a:latin typeface="Times New Roman" pitchFamily="18" charset="0"/>
              <a:cs typeface="Times New Roman" pitchFamily="18" charset="0"/>
            </a:rPr>
            <a:t>; </a:t>
          </a:r>
          <a:r>
            <a:rPr lang="vi-VN" sz="2800" kern="1200" dirty="0" smtClean="0">
              <a:latin typeface="Times New Roman" pitchFamily="18" charset="0"/>
              <a:cs typeface="Times New Roman" pitchFamily="18" charset="0"/>
            </a:rPr>
            <a:t> đặt lợi ích chung lên trên cá nhân.</a:t>
          </a:r>
          <a:endParaRPr lang="en-US" sz="2800" kern="1200" dirty="0">
            <a:latin typeface="Times New Roman" pitchFamily="18" charset="0"/>
            <a:cs typeface="Times New Roman" pitchFamily="18" charset="0"/>
          </a:endParaRPr>
        </a:p>
      </dsp:txBody>
      <dsp:txXfrm>
        <a:off x="7930798" y="2099504"/>
        <a:ext cx="2150054" cy="2150263"/>
      </dsp:txXfrm>
    </dsp:sp>
    <dsp:sp modelId="{03295FB4-EB18-4E5D-A915-F4D399CBE0BA}">
      <dsp:nvSpPr>
        <dsp:cNvPr id="0" name=""/>
        <dsp:cNvSpPr/>
      </dsp:nvSpPr>
      <dsp:spPr>
        <a:xfrm rot="2700000">
          <a:off x="4063955" y="1565696"/>
          <a:ext cx="3217313" cy="3217313"/>
        </a:xfrm>
        <a:prstGeom prst="teardrop">
          <a:avLst>
            <a:gd name="adj" fmla="val 10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0CDC0C-A1B6-40AE-B854-F4ED52AC8DA6}">
      <dsp:nvSpPr>
        <dsp:cNvPr id="0" name=""/>
        <dsp:cNvSpPr/>
      </dsp:nvSpPr>
      <dsp:spPr>
        <a:xfrm>
          <a:off x="4167153" y="1669338"/>
          <a:ext cx="3010915" cy="3010595"/>
        </a:xfrm>
        <a:prstGeom prst="ellipse">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latin typeface="Times New Roman" pitchFamily="18" charset="0"/>
              <a:cs typeface="Times New Roman" pitchFamily="18" charset="0"/>
            </a:rPr>
            <a:t>T</a:t>
          </a:r>
          <a:r>
            <a:rPr lang="vi-VN" sz="2800" kern="1200" dirty="0" smtClean="0">
              <a:latin typeface="Times New Roman" pitchFamily="18" charset="0"/>
              <a:cs typeface="Times New Roman" pitchFamily="18" charset="0"/>
            </a:rPr>
            <a:t>hể hiện sự công bằng, không thiên vị</a:t>
          </a:r>
          <a:r>
            <a:rPr lang="en-US" sz="2800" kern="1200" dirty="0" smtClean="0">
              <a:latin typeface="Times New Roman" pitchFamily="18" charset="0"/>
              <a:cs typeface="Times New Roman" pitchFamily="18" charset="0"/>
            </a:rPr>
            <a:t>.</a:t>
          </a:r>
          <a:endParaRPr lang="en-US" sz="2800" kern="1200" dirty="0">
            <a:latin typeface="Times New Roman" pitchFamily="18" charset="0"/>
            <a:cs typeface="Times New Roman" pitchFamily="18" charset="0"/>
          </a:endParaRPr>
        </a:p>
      </dsp:txBody>
      <dsp:txXfrm>
        <a:off x="4597584" y="2099504"/>
        <a:ext cx="2150054" cy="2150263"/>
      </dsp:txXfrm>
    </dsp:sp>
    <dsp:sp modelId="{FDF85874-BC2A-4608-9F41-BE3E6EE2331B}">
      <dsp:nvSpPr>
        <dsp:cNvPr id="0" name=""/>
        <dsp:cNvSpPr/>
      </dsp:nvSpPr>
      <dsp:spPr>
        <a:xfrm rot="2700000">
          <a:off x="730741" y="1565696"/>
          <a:ext cx="3217313" cy="3217313"/>
        </a:xfrm>
        <a:prstGeom prst="teardrop">
          <a:avLst>
            <a:gd name="adj" fmla="val 10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842BFB-4E8A-420B-96FB-E4CB8448352D}">
      <dsp:nvSpPr>
        <dsp:cNvPr id="0" name=""/>
        <dsp:cNvSpPr/>
      </dsp:nvSpPr>
      <dsp:spPr>
        <a:xfrm>
          <a:off x="833940" y="1669338"/>
          <a:ext cx="3010915" cy="3010595"/>
        </a:xfrm>
        <a:prstGeom prst="ellipse">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latin typeface="Times New Roman" pitchFamily="18" charset="0"/>
              <a:cs typeface="Times New Roman" pitchFamily="18" charset="0"/>
            </a:rPr>
            <a:t>L</a:t>
          </a:r>
          <a:r>
            <a:rPr lang="vi-VN" sz="2800" kern="1200" dirty="0" smtClean="0">
              <a:latin typeface="Times New Roman" pitchFamily="18" charset="0"/>
              <a:cs typeface="Times New Roman" pitchFamily="18" charset="0"/>
            </a:rPr>
            <a:t>à phẩm chất đạo đức của con người</a:t>
          </a:r>
          <a:endParaRPr lang="en-US" sz="2800" kern="1200" dirty="0">
            <a:latin typeface="Times New Roman" pitchFamily="18" charset="0"/>
            <a:cs typeface="Times New Roman" pitchFamily="18" charset="0"/>
          </a:endParaRPr>
        </a:p>
      </dsp:txBody>
      <dsp:txXfrm>
        <a:off x="1264370" y="2099504"/>
        <a:ext cx="2150054" cy="2150263"/>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CF77-8CC2-4973-B4B0-6AA29A646DA6}" type="datetimeFigureOut">
              <a:rPr lang="en-US" smtClean="0"/>
              <a:t>10/09/2021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D4E2-0BCC-4F5D-AE1D-792F5BB88121}" type="slidenum">
              <a:rPr lang="en-US" smtClean="0"/>
              <a:t>‹#›</a:t>
            </a:fld>
            <a:endParaRPr lang="en-US"/>
          </a:p>
        </p:txBody>
      </p:sp>
    </p:spTree>
    <p:extLst>
      <p:ext uri="{BB962C8B-B14F-4D97-AF65-F5344CB8AC3E}">
        <p14:creationId xmlns:p14="http://schemas.microsoft.com/office/powerpoint/2010/main" val="399664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24767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0690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E9D58B-F039-4ADD-99E5-47AE7F46E76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6081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E9D58B-F039-4ADD-99E5-47AE7F46E76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9717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8010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2295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109157-4B2C-456F-9FDA-FD573F72CD4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6638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109157-4B2C-456F-9FDA-FD573F72CD4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73235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E9D58B-F039-4ADD-99E5-47AE7F46E76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9155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109157-4B2C-456F-9FDA-FD573F72CD4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63129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109157-4B2C-456F-9FDA-FD573F72CD4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05650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E9D58B-F039-4ADD-99E5-47AE7F46E76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4485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E9D58B-F039-4ADD-99E5-47AE7F46E76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0770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9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9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5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10/09/2021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05911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10/09/2021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7521090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280937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086396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0809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92763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01878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1374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37722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48826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141758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0548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10/09/2021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98586104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327283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240343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11773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968615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043398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752572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35568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35826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482630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00148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11900810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4631251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8160426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5836904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8297152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1109470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10C2CCB-2AC4-4C2B-8150-F2566AB746E1}"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05465B8-D389-4F40-94B4-688FAE302201}" type="slidenum">
              <a:rPr lang="zh-CN" altLang="en-US"/>
              <a:pPr>
                <a:defRPr/>
              </a:pPr>
              <a:t>‹#›</a:t>
            </a:fld>
            <a:endParaRPr lang="zh-CN" altLang="en-US"/>
          </a:p>
        </p:txBody>
      </p:sp>
    </p:spTree>
    <p:extLst>
      <p:ext uri="{BB962C8B-B14F-4D97-AF65-F5344CB8AC3E}">
        <p14:creationId xmlns:p14="http://schemas.microsoft.com/office/powerpoint/2010/main" val="358286903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397973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06F15D4-852B-4249-99D8-A7ECC363B763}"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7750CBF-EA19-458D-B62B-8198417F5A55}" type="slidenum">
              <a:rPr lang="zh-CN" altLang="en-US"/>
              <a:pPr>
                <a:defRPr/>
              </a:pPr>
              <a:t>‹#›</a:t>
            </a:fld>
            <a:endParaRPr lang="zh-CN" altLang="en-US"/>
          </a:p>
        </p:txBody>
      </p:sp>
    </p:spTree>
    <p:extLst>
      <p:ext uri="{BB962C8B-B14F-4D97-AF65-F5344CB8AC3E}">
        <p14:creationId xmlns:p14="http://schemas.microsoft.com/office/powerpoint/2010/main" val="102001437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1964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F0031AE-DD1F-4A24-AD33-AA18E5BD297E}"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8D98511-6C51-45DB-96B4-D1E0906250E0}" type="slidenum">
              <a:rPr lang="zh-CN" altLang="en-US"/>
              <a:pPr>
                <a:defRPr/>
              </a:pPr>
              <a:t>‹#›</a:t>
            </a:fld>
            <a:endParaRPr lang="zh-CN" altLang="en-US"/>
          </a:p>
        </p:txBody>
      </p:sp>
    </p:spTree>
    <p:extLst>
      <p:ext uri="{BB962C8B-B14F-4D97-AF65-F5344CB8AC3E}">
        <p14:creationId xmlns:p14="http://schemas.microsoft.com/office/powerpoint/2010/main" val="9685249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17048185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35935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5556D60-55F4-4FE8-A400-B4CF0C4A2EF4}"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649AE48A-09EC-49CD-B7FA-DA333B04E7A9}" type="slidenum">
              <a:rPr lang="zh-CN" altLang="en-US"/>
              <a:pPr>
                <a:defRPr/>
              </a:pPr>
              <a:t>‹#›</a:t>
            </a:fld>
            <a:endParaRPr lang="zh-CN" altLang="en-US"/>
          </a:p>
        </p:txBody>
      </p:sp>
    </p:spTree>
    <p:extLst>
      <p:ext uri="{BB962C8B-B14F-4D97-AF65-F5344CB8AC3E}">
        <p14:creationId xmlns:p14="http://schemas.microsoft.com/office/powerpoint/2010/main" val="50162555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91288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8F698BD-DDBD-48DC-AEB9-A7216085010D}"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A899B8-56F7-42D4-99F2-ED967AD374D4}" type="slidenum">
              <a:rPr lang="zh-CN" altLang="en-US"/>
              <a:pPr>
                <a:defRPr/>
              </a:pPr>
              <a:t>‹#›</a:t>
            </a:fld>
            <a:endParaRPr lang="zh-CN" altLang="en-US"/>
          </a:p>
        </p:txBody>
      </p:sp>
    </p:spTree>
    <p:extLst>
      <p:ext uri="{BB962C8B-B14F-4D97-AF65-F5344CB8AC3E}">
        <p14:creationId xmlns:p14="http://schemas.microsoft.com/office/powerpoint/2010/main" val="319080868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873826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81650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7773860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12296422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6574226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798091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1509611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0116635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1801586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72B4021-5C4D-4051-95B2-F152519675E5}"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419EC1F-16C4-447A-B8FE-B6087C8B7377}" type="slidenum">
              <a:rPr lang="zh-CN" altLang="en-US"/>
              <a:pPr>
                <a:defRPr/>
              </a:pPr>
              <a:t>‹#›</a:t>
            </a:fld>
            <a:endParaRPr lang="zh-CN" altLang="en-US"/>
          </a:p>
        </p:txBody>
      </p:sp>
    </p:spTree>
    <p:extLst>
      <p:ext uri="{BB962C8B-B14F-4D97-AF65-F5344CB8AC3E}">
        <p14:creationId xmlns:p14="http://schemas.microsoft.com/office/powerpoint/2010/main" val="42163920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770053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2150E76-8920-4741-963C-667EF1F979CF}"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0E10919-45DD-4A75-B35C-D6C3BB4E4B93}" type="slidenum">
              <a:rPr lang="zh-CN" altLang="en-US"/>
              <a:pPr>
                <a:defRPr/>
              </a:pPr>
              <a:t>‹#›</a:t>
            </a:fld>
            <a:endParaRPr lang="zh-CN" altLang="en-US"/>
          </a:p>
        </p:txBody>
      </p:sp>
    </p:spTree>
    <p:extLst>
      <p:ext uri="{BB962C8B-B14F-4D97-AF65-F5344CB8AC3E}">
        <p14:creationId xmlns:p14="http://schemas.microsoft.com/office/powerpoint/2010/main" val="209716226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20112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99322A6-368E-444E-94A8-190E7C3D0D2F}"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9F4CE8D-C0BD-41C5-8C0A-A27D46807D34}" type="slidenum">
              <a:rPr lang="zh-CN" altLang="en-US"/>
              <a:pPr>
                <a:defRPr/>
              </a:pPr>
              <a:t>‹#›</a:t>
            </a:fld>
            <a:endParaRPr lang="zh-CN" altLang="en-US"/>
          </a:p>
        </p:txBody>
      </p:sp>
    </p:spTree>
    <p:extLst>
      <p:ext uri="{BB962C8B-B14F-4D97-AF65-F5344CB8AC3E}">
        <p14:creationId xmlns:p14="http://schemas.microsoft.com/office/powerpoint/2010/main" val="50638786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193750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5B7853B-0588-4AD7-9A13-29A583082D57}"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9D328D-CE53-40CE-915F-B0805D95B9EB}" type="slidenum">
              <a:rPr lang="zh-CN" altLang="en-US"/>
              <a:pPr>
                <a:defRPr/>
              </a:pPr>
              <a:t>‹#›</a:t>
            </a:fld>
            <a:endParaRPr lang="zh-CN" altLang="en-US"/>
          </a:p>
        </p:txBody>
      </p:sp>
    </p:spTree>
    <p:extLst>
      <p:ext uri="{BB962C8B-B14F-4D97-AF65-F5344CB8AC3E}">
        <p14:creationId xmlns:p14="http://schemas.microsoft.com/office/powerpoint/2010/main" val="370824543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2030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60061760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6F082DF-045D-419C-AE13-DFA70D90CDC9}"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F46F622-5FCE-43EF-8813-614C9FC9CEA2}" type="slidenum">
              <a:rPr lang="zh-CN" altLang="en-US"/>
              <a:pPr>
                <a:defRPr/>
              </a:pPr>
              <a:t>‹#›</a:t>
            </a:fld>
            <a:endParaRPr lang="zh-CN" altLang="en-US"/>
          </a:p>
        </p:txBody>
      </p:sp>
    </p:spTree>
    <p:extLst>
      <p:ext uri="{BB962C8B-B14F-4D97-AF65-F5344CB8AC3E}">
        <p14:creationId xmlns:p14="http://schemas.microsoft.com/office/powerpoint/2010/main" val="405416592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203979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F517B2E-651F-4209-82CB-5A84C52D2E97}"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3A9865E-02B7-45B9-925C-337338D3119F}" type="slidenum">
              <a:rPr lang="zh-CN" altLang="en-US"/>
              <a:pPr>
                <a:defRPr/>
              </a:pPr>
              <a:t>‹#›</a:t>
            </a:fld>
            <a:endParaRPr lang="zh-CN" altLang="en-US"/>
          </a:p>
        </p:txBody>
      </p:sp>
    </p:spTree>
    <p:extLst>
      <p:ext uri="{BB962C8B-B14F-4D97-AF65-F5344CB8AC3E}">
        <p14:creationId xmlns:p14="http://schemas.microsoft.com/office/powerpoint/2010/main" val="156059284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11D18512-D1F5-4B65-8CCF-A1DA335B5CAB}"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8F1B6A4-1741-406D-B78F-7758789F09EC}" type="slidenum">
              <a:rPr lang="zh-CN" altLang="en-US"/>
              <a:pPr>
                <a:defRPr/>
              </a:pPr>
              <a:t>‹#›</a:t>
            </a:fld>
            <a:endParaRPr lang="zh-CN" altLang="en-US"/>
          </a:p>
        </p:txBody>
      </p:sp>
    </p:spTree>
    <p:extLst>
      <p:ext uri="{BB962C8B-B14F-4D97-AF65-F5344CB8AC3E}">
        <p14:creationId xmlns:p14="http://schemas.microsoft.com/office/powerpoint/2010/main" val="365914588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387993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475288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203765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1BB9D2-D051-4666-BF1B-CFCA5A6F643C}"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5DF19D4-D54D-46F4-AE96-96ED32B852A4}" type="slidenum">
              <a:rPr lang="zh-CN" altLang="en-US"/>
              <a:pPr>
                <a:defRPr/>
              </a:pPr>
              <a:t>‹#›</a:t>
            </a:fld>
            <a:endParaRPr lang="zh-CN" altLang="en-US"/>
          </a:p>
        </p:txBody>
      </p:sp>
    </p:spTree>
    <p:extLst>
      <p:ext uri="{BB962C8B-B14F-4D97-AF65-F5344CB8AC3E}">
        <p14:creationId xmlns:p14="http://schemas.microsoft.com/office/powerpoint/2010/main" val="330070411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35ECA06-3FF0-46C3-95B6-64D0935091C2}"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B740CD2-6162-4098-813D-4E7134CE6ACA}" type="slidenum">
              <a:rPr lang="zh-CN" altLang="en-US"/>
              <a:pPr>
                <a:defRPr/>
              </a:pPr>
              <a:t>‹#›</a:t>
            </a:fld>
            <a:endParaRPr lang="zh-CN" altLang="en-US"/>
          </a:p>
        </p:txBody>
      </p:sp>
    </p:spTree>
    <p:extLst>
      <p:ext uri="{BB962C8B-B14F-4D97-AF65-F5344CB8AC3E}">
        <p14:creationId xmlns:p14="http://schemas.microsoft.com/office/powerpoint/2010/main" val="88843264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050043"/>
      </p:ext>
    </p:extLst>
  </p:cSld>
  <p:clrMapOvr>
    <a:masterClrMapping/>
  </p:clrMapOvr>
  <p:transition spd="slow" advClick="0" advTm="0">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9832434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1519C20-2B12-41A8-BFE0-032E8A12FE84}"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A3FAD3C-F3A1-4260-A3B3-305C2D392B7F}" type="slidenum">
              <a:rPr lang="zh-CN" altLang="en-US"/>
              <a:pPr>
                <a:defRPr/>
              </a:pPr>
              <a:t>‹#›</a:t>
            </a:fld>
            <a:endParaRPr lang="zh-CN" altLang="en-US"/>
          </a:p>
        </p:txBody>
      </p:sp>
    </p:spTree>
    <p:extLst>
      <p:ext uri="{BB962C8B-B14F-4D97-AF65-F5344CB8AC3E}">
        <p14:creationId xmlns:p14="http://schemas.microsoft.com/office/powerpoint/2010/main" val="16216371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DD4CE6-08F9-43C8-A022-38B8AD29906F}"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8699FD-CCB1-4EEC-A8A0-60980C6B45BD}" type="slidenum">
              <a:rPr lang="zh-CN" altLang="en-US"/>
              <a:pPr>
                <a:defRPr/>
              </a:pPr>
              <a:t>‹#›</a:t>
            </a:fld>
            <a:endParaRPr lang="zh-CN" altLang="en-US"/>
          </a:p>
        </p:txBody>
      </p:sp>
    </p:spTree>
    <p:extLst>
      <p:ext uri="{BB962C8B-B14F-4D97-AF65-F5344CB8AC3E}">
        <p14:creationId xmlns:p14="http://schemas.microsoft.com/office/powerpoint/2010/main" val="183548074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3708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4ED158C-8F83-4187-8260-B0CD82CC668F}"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E3B7A6A-0946-4C2E-9B57-11352CEF98C2}" type="slidenum">
              <a:rPr lang="zh-CN" altLang="en-US"/>
              <a:pPr>
                <a:defRPr/>
              </a:pPr>
              <a:t>‹#›</a:t>
            </a:fld>
            <a:endParaRPr lang="zh-CN" altLang="en-US"/>
          </a:p>
        </p:txBody>
      </p:sp>
    </p:spTree>
    <p:extLst>
      <p:ext uri="{BB962C8B-B14F-4D97-AF65-F5344CB8AC3E}">
        <p14:creationId xmlns:p14="http://schemas.microsoft.com/office/powerpoint/2010/main" val="28492066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980774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352166-2D65-4C5C-BF70-89CA72778ED5}"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02736E5-0C12-4048-BA5B-0169DE6692B1}" type="slidenum">
              <a:rPr lang="zh-CN" altLang="en-US"/>
              <a:pPr>
                <a:defRPr/>
              </a:pPr>
              <a:t>‹#›</a:t>
            </a:fld>
            <a:endParaRPr lang="zh-CN" altLang="en-US"/>
          </a:p>
        </p:txBody>
      </p:sp>
    </p:spTree>
    <p:extLst>
      <p:ext uri="{BB962C8B-B14F-4D97-AF65-F5344CB8AC3E}">
        <p14:creationId xmlns:p14="http://schemas.microsoft.com/office/powerpoint/2010/main" val="170435413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5853881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D187BC4-4078-4A33-B656-578EB200C620}"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4E3607B-F68F-4093-9AD3-5FE6575FD910}" type="slidenum">
              <a:rPr lang="zh-CN" altLang="en-US"/>
              <a:pPr>
                <a:defRPr/>
              </a:pPr>
              <a:t>‹#›</a:t>
            </a:fld>
            <a:endParaRPr lang="zh-CN" altLang="en-US"/>
          </a:p>
        </p:txBody>
      </p:sp>
    </p:spTree>
    <p:extLst>
      <p:ext uri="{BB962C8B-B14F-4D97-AF65-F5344CB8AC3E}">
        <p14:creationId xmlns:p14="http://schemas.microsoft.com/office/powerpoint/2010/main" val="337167428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604044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24470D6-E349-4E28-B2B6-7A9157E894AD}"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26560C3-8012-4427-BEDB-F19F4ACD9AC8}" type="slidenum">
              <a:rPr lang="zh-CN" altLang="en-US"/>
              <a:pPr>
                <a:defRPr/>
              </a:pPr>
              <a:t>‹#›</a:t>
            </a:fld>
            <a:endParaRPr lang="zh-CN" altLang="en-US"/>
          </a:p>
        </p:txBody>
      </p:sp>
    </p:spTree>
    <p:extLst>
      <p:ext uri="{BB962C8B-B14F-4D97-AF65-F5344CB8AC3E}">
        <p14:creationId xmlns:p14="http://schemas.microsoft.com/office/powerpoint/2010/main" val="17044425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91878764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211537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632268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2905686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5468816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8926226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90848026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96444048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113089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BE4B1-D8A7-4010-BAB6-E8DFB933EA61}"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225F620-B679-4579-AFBB-91D796ABFCA8}" type="slidenum">
              <a:rPr lang="zh-CN" altLang="en-US"/>
              <a:pPr>
                <a:defRPr/>
              </a:pPr>
              <a:t>‹#›</a:t>
            </a:fld>
            <a:endParaRPr lang="zh-CN" altLang="en-US"/>
          </a:p>
        </p:txBody>
      </p:sp>
    </p:spTree>
    <p:extLst>
      <p:ext uri="{BB962C8B-B14F-4D97-AF65-F5344CB8AC3E}">
        <p14:creationId xmlns:p14="http://schemas.microsoft.com/office/powerpoint/2010/main" val="168614567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785741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16597086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D4AEAE3-545E-439F-B412-EAB36F0F70DB}"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91CC26-D6BD-422B-AC14-6C364DB17720}" type="slidenum">
              <a:rPr lang="zh-CN" altLang="en-US"/>
              <a:pPr>
                <a:defRPr/>
              </a:pPr>
              <a:t>‹#›</a:t>
            </a:fld>
            <a:endParaRPr lang="zh-CN" altLang="en-US"/>
          </a:p>
        </p:txBody>
      </p:sp>
    </p:spTree>
    <p:extLst>
      <p:ext uri="{BB962C8B-B14F-4D97-AF65-F5344CB8AC3E}">
        <p14:creationId xmlns:p14="http://schemas.microsoft.com/office/powerpoint/2010/main" val="95295294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559536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E047125-3E74-4EE2-9721-81EE6906D1DF}"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C83D23D-70C3-4681-AE90-2E703DE6009C}" type="slidenum">
              <a:rPr lang="zh-CN" altLang="en-US"/>
              <a:pPr>
                <a:defRPr/>
              </a:pPr>
              <a:t>‹#›</a:t>
            </a:fld>
            <a:endParaRPr lang="zh-CN" altLang="en-US"/>
          </a:p>
        </p:txBody>
      </p:sp>
    </p:spTree>
    <p:extLst>
      <p:ext uri="{BB962C8B-B14F-4D97-AF65-F5344CB8AC3E}">
        <p14:creationId xmlns:p14="http://schemas.microsoft.com/office/powerpoint/2010/main" val="428391198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25821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4F6E2CF-C03F-4ECF-A9AF-36047ECB2901}"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F664D-5EB9-4191-A4F0-3285F2D40437}" type="slidenum">
              <a:rPr lang="zh-CN" altLang="en-US"/>
              <a:pPr>
                <a:defRPr/>
              </a:pPr>
              <a:t>‹#›</a:t>
            </a:fld>
            <a:endParaRPr lang="zh-CN" altLang="en-US"/>
          </a:p>
        </p:txBody>
      </p:sp>
    </p:spTree>
    <p:extLst>
      <p:ext uri="{BB962C8B-B14F-4D97-AF65-F5344CB8AC3E}">
        <p14:creationId xmlns:p14="http://schemas.microsoft.com/office/powerpoint/2010/main" val="184518625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984918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1493FB9-158A-4237-B0C8-5E6D8C844763}"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6DD3325-59A9-4B1E-B18E-459B9B5AF6F7}" type="slidenum">
              <a:rPr lang="zh-CN" altLang="en-US"/>
              <a:pPr>
                <a:defRPr/>
              </a:pPr>
              <a:t>‹#›</a:t>
            </a:fld>
            <a:endParaRPr lang="zh-CN" altLang="en-US"/>
          </a:p>
        </p:txBody>
      </p:sp>
    </p:spTree>
    <p:extLst>
      <p:ext uri="{BB962C8B-B14F-4D97-AF65-F5344CB8AC3E}">
        <p14:creationId xmlns:p14="http://schemas.microsoft.com/office/powerpoint/2010/main" val="147483690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7980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6521625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071529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06718568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4154215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8784812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759183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6789144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316797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43244E7-2F42-4F2D-8BC3-4CD316896F2C}"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EAEC77-AB62-4EE7-819A-34C8F54D5765}" type="slidenum">
              <a:rPr lang="zh-CN" altLang="en-US"/>
              <a:pPr>
                <a:defRPr/>
              </a:pPr>
              <a:t>‹#›</a:t>
            </a:fld>
            <a:endParaRPr lang="zh-CN" altLang="en-US"/>
          </a:p>
        </p:txBody>
      </p:sp>
    </p:spTree>
    <p:extLst>
      <p:ext uri="{BB962C8B-B14F-4D97-AF65-F5344CB8AC3E}">
        <p14:creationId xmlns:p14="http://schemas.microsoft.com/office/powerpoint/2010/main" val="75098414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626576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8D91A39-D5C4-4E6C-8CCB-352C62A1EC45}"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ADDD241-2A16-4AD2-B9D7-F08EBE03A083}" type="slidenum">
              <a:rPr lang="zh-CN" altLang="en-US"/>
              <a:pPr>
                <a:defRPr/>
              </a:pPr>
              <a:t>‹#›</a:t>
            </a:fld>
            <a:endParaRPr lang="zh-CN" altLang="en-US"/>
          </a:p>
        </p:txBody>
      </p:sp>
    </p:spTree>
    <p:extLst>
      <p:ext uri="{BB962C8B-B14F-4D97-AF65-F5344CB8AC3E}">
        <p14:creationId xmlns:p14="http://schemas.microsoft.com/office/powerpoint/2010/main" val="344230818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136299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A53C917-DFDA-4899-A359-298FAC94E609}"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AB1D65-A53A-4568-BE8E-230E731B18A7}" type="slidenum">
              <a:rPr lang="zh-CN" altLang="en-US"/>
              <a:pPr>
                <a:defRPr/>
              </a:pPr>
              <a:t>‹#›</a:t>
            </a:fld>
            <a:endParaRPr lang="zh-CN" altLang="en-US"/>
          </a:p>
        </p:txBody>
      </p:sp>
    </p:spTree>
    <p:extLst>
      <p:ext uri="{BB962C8B-B14F-4D97-AF65-F5344CB8AC3E}">
        <p14:creationId xmlns:p14="http://schemas.microsoft.com/office/powerpoint/2010/main" val="3770960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10/09/2021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33257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80692090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700044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9E3A98B6-E887-4E42-9B1F-B310B18E63A7}"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74CC6CE-A755-4B87-B052-911A53C204E0}" type="slidenum">
              <a:rPr lang="zh-CN" altLang="en-US"/>
              <a:pPr>
                <a:defRPr/>
              </a:pPr>
              <a:t>‹#›</a:t>
            </a:fld>
            <a:endParaRPr lang="zh-CN" altLang="en-US"/>
          </a:p>
        </p:txBody>
      </p:sp>
    </p:spTree>
    <p:extLst>
      <p:ext uri="{BB962C8B-B14F-4D97-AF65-F5344CB8AC3E}">
        <p14:creationId xmlns:p14="http://schemas.microsoft.com/office/powerpoint/2010/main" val="112339605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911631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0F36DF4-5119-4B4D-B357-198026BC1EE7}"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39FA3C1-5DA0-40EC-9132-6005C3B2B533}" type="slidenum">
              <a:rPr lang="zh-CN" altLang="en-US"/>
              <a:pPr>
                <a:defRPr/>
              </a:pPr>
              <a:t>‹#›</a:t>
            </a:fld>
            <a:endParaRPr lang="zh-CN" altLang="en-US"/>
          </a:p>
        </p:txBody>
      </p:sp>
    </p:spTree>
    <p:extLst>
      <p:ext uri="{BB962C8B-B14F-4D97-AF65-F5344CB8AC3E}">
        <p14:creationId xmlns:p14="http://schemas.microsoft.com/office/powerpoint/2010/main" val="92115313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31666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BF64594-FDE0-4141-9CE1-83FA40D9B940}"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716D2B6-B7D8-4D1E-9E45-FA711CA3483E}" type="slidenum">
              <a:rPr lang="zh-CN" altLang="en-US"/>
              <a:pPr>
                <a:defRPr/>
              </a:pPr>
              <a:t>‹#›</a:t>
            </a:fld>
            <a:endParaRPr lang="zh-CN" altLang="en-US"/>
          </a:p>
        </p:txBody>
      </p:sp>
    </p:spTree>
    <p:extLst>
      <p:ext uri="{BB962C8B-B14F-4D97-AF65-F5344CB8AC3E}">
        <p14:creationId xmlns:p14="http://schemas.microsoft.com/office/powerpoint/2010/main" val="426443519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1BE6115-60E1-49B8-B072-938582F32656}"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8C4B8C66-8FEC-43D6-9F37-11342F2E6180}" type="slidenum">
              <a:rPr lang="zh-CN" altLang="en-US"/>
              <a:pPr>
                <a:defRPr/>
              </a:pPr>
              <a:t>‹#›</a:t>
            </a:fld>
            <a:endParaRPr lang="zh-CN" altLang="en-US"/>
          </a:p>
        </p:txBody>
      </p:sp>
    </p:spTree>
    <p:extLst>
      <p:ext uri="{BB962C8B-B14F-4D97-AF65-F5344CB8AC3E}">
        <p14:creationId xmlns:p14="http://schemas.microsoft.com/office/powerpoint/2010/main" val="57640778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80710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303103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1916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91833023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417C4E6-EC5E-4ADC-9106-3CAC04AAE92D}"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9AD82C9-4A79-4005-A503-60EC32706C68}" type="slidenum">
              <a:rPr lang="zh-CN" altLang="en-US"/>
              <a:pPr>
                <a:defRPr/>
              </a:pPr>
              <a:t>‹#›</a:t>
            </a:fld>
            <a:endParaRPr lang="zh-CN" altLang="en-US"/>
          </a:p>
        </p:txBody>
      </p:sp>
    </p:spTree>
    <p:extLst>
      <p:ext uri="{BB962C8B-B14F-4D97-AF65-F5344CB8AC3E}">
        <p14:creationId xmlns:p14="http://schemas.microsoft.com/office/powerpoint/2010/main" val="173769446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CC3765C-A009-45FA-A589-886F372DBAEE}"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D505D95-CC14-4EC0-AE4E-427018A591F9}" type="slidenum">
              <a:rPr lang="zh-CN" altLang="en-US"/>
              <a:pPr>
                <a:defRPr/>
              </a:pPr>
              <a:t>‹#›</a:t>
            </a:fld>
            <a:endParaRPr lang="zh-CN" altLang="en-US"/>
          </a:p>
        </p:txBody>
      </p:sp>
    </p:spTree>
    <p:extLst>
      <p:ext uri="{BB962C8B-B14F-4D97-AF65-F5344CB8AC3E}">
        <p14:creationId xmlns:p14="http://schemas.microsoft.com/office/powerpoint/2010/main" val="74132346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683862"/>
      </p:ext>
    </p:extLst>
  </p:cSld>
  <p:clrMapOvr>
    <a:masterClrMapping/>
  </p:clrMapOvr>
  <p:transition spd="slow" advClick="0" advTm="0">
    <p:random/>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2AA8DE9-CBE1-4E5E-B595-8DDDD7DF2E88}"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B8EF88D-2013-4A9E-BA96-6E7BE168C67A}" type="slidenum">
              <a:rPr lang="zh-CN" altLang="en-US"/>
              <a:pPr>
                <a:defRPr/>
              </a:pPr>
              <a:t>‹#›</a:t>
            </a:fld>
            <a:endParaRPr lang="zh-CN" altLang="en-US"/>
          </a:p>
        </p:txBody>
      </p:sp>
    </p:spTree>
    <p:extLst>
      <p:ext uri="{BB962C8B-B14F-4D97-AF65-F5344CB8AC3E}">
        <p14:creationId xmlns:p14="http://schemas.microsoft.com/office/powerpoint/2010/main" val="158717725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93675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0680EA20-E02C-4E08-80C7-299C9F7CE419}" type="datetimeFigureOut">
              <a:rPr lang="zh-CN" altLang="en-US"/>
              <a:pPr>
                <a:defRPr/>
              </a:pPr>
              <a:t>2021/9/10</a:t>
            </a:fld>
            <a:endParaRPr lang="zh-CN" altLang="en-US"/>
          </a:p>
        </p:txBody>
      </p:sp>
      <p:sp>
        <p:nvSpPr>
          <p:cNvPr id="3" name="页脚占位符 4">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E4BEFC50-AF79-413A-8EBC-118D41A25FAC}" type="slidenum">
              <a:rPr lang="zh-CN" altLang="en-US"/>
              <a:pPr>
                <a:defRPr/>
              </a:pPr>
              <a:t>‹#›</a:t>
            </a:fld>
            <a:endParaRPr lang="zh-CN" altLang="en-US"/>
          </a:p>
        </p:txBody>
      </p:sp>
    </p:spTree>
    <p:extLst>
      <p:ext uri="{BB962C8B-B14F-4D97-AF65-F5344CB8AC3E}">
        <p14:creationId xmlns:p14="http://schemas.microsoft.com/office/powerpoint/2010/main" val="3491225583"/>
      </p:ext>
    </p:extLst>
  </p:cSld>
  <p:clrMapOvr>
    <a:masterClrMapping/>
  </p:clrMapOvr>
  <p:transition spd="slow" advTm="3000">
    <p:random/>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210129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942924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25035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6793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71427807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47294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69236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64407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708374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329B466-B004-44B5-83C9-0273791B89F7}" type="datetimeFigureOut">
              <a:rPr lang="zh-CN" altLang="en-US"/>
              <a:pPr>
                <a:defRPr/>
              </a:pPr>
              <a:t>2021/9/10</a:t>
            </a:fld>
            <a:endParaRPr lang="zh-CN" altLang="en-US"/>
          </a:p>
        </p:txBody>
      </p:sp>
      <p:sp>
        <p:nvSpPr>
          <p:cNvPr id="3" name="页脚占位符 4">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EB1669C-BD15-4F84-BA3B-0D6F7A5BEA08}" type="slidenum">
              <a:rPr lang="zh-CN" altLang="en-US"/>
              <a:pPr>
                <a:defRPr/>
              </a:pPr>
              <a:t>‹#›</a:t>
            </a:fld>
            <a:endParaRPr lang="zh-CN" altLang="en-US"/>
          </a:p>
        </p:txBody>
      </p:sp>
    </p:spTree>
    <p:extLst>
      <p:ext uri="{BB962C8B-B14F-4D97-AF65-F5344CB8AC3E}">
        <p14:creationId xmlns:p14="http://schemas.microsoft.com/office/powerpoint/2010/main" val="88319771"/>
      </p:ext>
    </p:extLst>
  </p:cSld>
  <p:clrMapOvr>
    <a:masterClrMapping/>
  </p:clrMapOvr>
  <p:transition spd="slow" advTm="3000">
    <p:random/>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063533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551118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76749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275921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628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304831040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014432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682281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93425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AEC7E0B-4FC0-4491-BC80-5631C078F1E5}"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5AB834C-0A63-414D-A22C-C67CA0ADA09E}" type="slidenum">
              <a:rPr lang="zh-CN" altLang="en-US"/>
              <a:pPr>
                <a:defRPr/>
              </a:pPr>
              <a:t>‹#›</a:t>
            </a:fld>
            <a:endParaRPr lang="zh-CN" altLang="en-US"/>
          </a:p>
        </p:txBody>
      </p:sp>
    </p:spTree>
    <p:extLst>
      <p:ext uri="{BB962C8B-B14F-4D97-AF65-F5344CB8AC3E}">
        <p14:creationId xmlns:p14="http://schemas.microsoft.com/office/powerpoint/2010/main" val="257666993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319063"/>
      </p:ext>
    </p:extLst>
  </p:cSld>
  <p:clrMapOvr>
    <a:masterClrMapping/>
  </p:clrMapOvr>
  <p:transition spd="slow" advClick="0" advTm="4000">
    <p:comb/>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7258583"/>
      </p:ext>
    </p:extLst>
  </p:cSld>
  <p:clrMapOvr>
    <a:masterClrMapping/>
  </p:clrMapOvr>
  <p:transition spd="slow"/>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2427965764"/>
      </p:ext>
    </p:extLst>
  </p:cSld>
  <p:clrMapOvr>
    <a:masterClrMapping/>
  </p:clrMapOvr>
  <p:transition spd="slow"/>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16995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1229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42380935-F749-439E-9B16-99BD4C13A544}" type="datetimeFigureOut">
              <a:rPr lang="zh-CN" altLang="en-US"/>
              <a:pPr>
                <a:defRPr/>
              </a:pPr>
              <a:t>2021/9/10</a:t>
            </a:fld>
            <a:endParaRPr lang="zh-CN" altLang="en-US"/>
          </a:p>
        </p:txBody>
      </p:sp>
      <p:sp>
        <p:nvSpPr>
          <p:cNvPr id="3" name="页脚占位符 4">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B9285552-87F4-44D2-A352-8ECE9D496214}" type="slidenum">
              <a:rPr lang="zh-CN" altLang="en-US"/>
              <a:pPr>
                <a:defRPr/>
              </a:pPr>
              <a:t>‹#›</a:t>
            </a:fld>
            <a:endParaRPr lang="zh-CN" altLang="en-US"/>
          </a:p>
        </p:txBody>
      </p:sp>
    </p:spTree>
    <p:extLst>
      <p:ext uri="{BB962C8B-B14F-4D97-AF65-F5344CB8AC3E}">
        <p14:creationId xmlns:p14="http://schemas.microsoft.com/office/powerpoint/2010/main" val="1911051767"/>
      </p:ext>
    </p:extLst>
  </p:cSld>
  <p:clrMapOvr>
    <a:masterClrMapping/>
  </p:clrMapOvr>
  <p:transition spd="slow" advTm="3000">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177208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9513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771180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438875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022122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509336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685456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16228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55182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D05E782-81B2-4E09-9194-AF5BC5BF3175}" type="datetimeFigureOut">
              <a:rPr lang="zh-CN" altLang="en-US"/>
              <a:pPr>
                <a:defRPr/>
              </a:pPr>
              <a:t>2021/9/10</a:t>
            </a:fld>
            <a:endParaRPr lang="zh-CN" altLang="en-US"/>
          </a:p>
        </p:txBody>
      </p:sp>
      <p:sp>
        <p:nvSpPr>
          <p:cNvPr id="3" name="页脚占位符 4">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7EB80D38-C9FC-43FF-A1C5-A808FB32CA48}" type="slidenum">
              <a:rPr lang="zh-CN" altLang="en-US"/>
              <a:pPr>
                <a:defRPr/>
              </a:pPr>
              <a:t>‹#›</a:t>
            </a:fld>
            <a:endParaRPr lang="zh-CN" altLang="en-US"/>
          </a:p>
        </p:txBody>
      </p:sp>
    </p:spTree>
    <p:extLst>
      <p:ext uri="{BB962C8B-B14F-4D97-AF65-F5344CB8AC3E}">
        <p14:creationId xmlns:p14="http://schemas.microsoft.com/office/powerpoint/2010/main" val="1662165858"/>
      </p:ext>
    </p:extLst>
  </p:cSld>
  <p:clrMapOvr>
    <a:masterClrMapping/>
  </p:clrMapOvr>
  <p:transition spd="slow" advTm="3000">
    <p:random/>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696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83427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26739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64591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68215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07741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29908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72037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27668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D0E31E12-4D90-44F3-817F-029EB2C5305F}"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0F36F1F5-5721-4975-BB38-6198D10483F6}" type="slidenum">
              <a:rPr lang="zh-CN" altLang="en-US"/>
              <a:pPr>
                <a:defRPr/>
              </a:pPr>
              <a:t>‹#›</a:t>
            </a:fld>
            <a:endParaRPr lang="zh-CN" altLang="en-US"/>
          </a:p>
        </p:txBody>
      </p:sp>
    </p:spTree>
    <p:extLst>
      <p:ext uri="{BB962C8B-B14F-4D97-AF65-F5344CB8AC3E}">
        <p14:creationId xmlns:p14="http://schemas.microsoft.com/office/powerpoint/2010/main" val="226312007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9190878"/>
      </p:ext>
    </p:extLst>
  </p:cSld>
  <p:clrMapOvr>
    <a:masterClrMapping/>
  </p:clrMapOvr>
  <p:transition spd="slow" advClick="0" advTm="4000">
    <p:comb/>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9396862"/>
      </p:ext>
    </p:extLst>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9784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2004608706"/>
      </p:ext>
    </p:extLst>
  </p:cSld>
  <p:clrMapOvr>
    <a:masterClrMapping/>
  </p:clrMapOvr>
  <p:transition spd="slow"/>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378271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886925E-FC36-4D83-A43B-4F084C27355C}" type="datetimeFigureOut">
              <a:rPr lang="zh-CN" altLang="en-US"/>
              <a:pPr>
                <a:defRPr/>
              </a:pPr>
              <a:t>2021/9/10</a:t>
            </a:fld>
            <a:endParaRPr lang="zh-CN" altLang="en-US"/>
          </a:p>
        </p:txBody>
      </p:sp>
      <p:sp>
        <p:nvSpPr>
          <p:cNvPr id="3" name="页脚占位符 4">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36032A4D-3B56-427B-9606-99291F376DCB}" type="slidenum">
              <a:rPr lang="zh-CN" altLang="en-US"/>
              <a:pPr>
                <a:defRPr/>
              </a:pPr>
              <a:t>‹#›</a:t>
            </a:fld>
            <a:endParaRPr lang="zh-CN" altLang="en-US"/>
          </a:p>
        </p:txBody>
      </p:sp>
    </p:spTree>
    <p:extLst>
      <p:ext uri="{BB962C8B-B14F-4D97-AF65-F5344CB8AC3E}">
        <p14:creationId xmlns:p14="http://schemas.microsoft.com/office/powerpoint/2010/main" val="2538100706"/>
      </p:ext>
    </p:extLst>
  </p:cSld>
  <p:clrMapOvr>
    <a:masterClrMapping/>
  </p:clrMapOvr>
  <p:transition spd="slow" advTm="3000">
    <p:random/>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55603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70891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862217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67572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2640213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340150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43262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34939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512239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3F36594D-9161-4B7E-83E4-5115E05B0E28}" type="datetimeFigureOut">
              <a:rPr lang="zh-CN" altLang="en-US"/>
              <a:pPr>
                <a:defRPr/>
              </a:pPr>
              <a:t>2021/9/10</a:t>
            </a:fld>
            <a:endParaRPr lang="zh-CN" altLang="en-US"/>
          </a:p>
        </p:txBody>
      </p:sp>
      <p:sp>
        <p:nvSpPr>
          <p:cNvPr id="3" name="页脚占位符 4">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07243231-02BA-4847-BDFF-F8BF20153F49}" type="slidenum">
              <a:rPr lang="zh-CN" altLang="en-US"/>
              <a:pPr>
                <a:defRPr/>
              </a:pPr>
              <a:t>‹#›</a:t>
            </a:fld>
            <a:endParaRPr lang="zh-CN" altLang="en-US"/>
          </a:p>
        </p:txBody>
      </p:sp>
    </p:spTree>
    <p:extLst>
      <p:ext uri="{BB962C8B-B14F-4D97-AF65-F5344CB8AC3E}">
        <p14:creationId xmlns:p14="http://schemas.microsoft.com/office/powerpoint/2010/main" val="3478975740"/>
      </p:ext>
    </p:extLst>
  </p:cSld>
  <p:clrMapOvr>
    <a:masterClrMapping/>
  </p:clrMapOvr>
  <p:transition spd="slow" advTm="3000">
    <p:random/>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5268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060623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960503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66215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51271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985950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544837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47973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63449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F0E9179B-1862-48B3-BED6-83696E79C925}"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55D8F71C-F482-47F1-9C0D-D002A483135E}" type="slidenum">
              <a:rPr lang="zh-CN" altLang="en-US"/>
              <a:pPr>
                <a:defRPr/>
              </a:pPr>
              <a:t>‹#›</a:t>
            </a:fld>
            <a:endParaRPr lang="zh-CN" altLang="en-US"/>
          </a:p>
        </p:txBody>
      </p:sp>
    </p:spTree>
    <p:extLst>
      <p:ext uri="{BB962C8B-B14F-4D97-AF65-F5344CB8AC3E}">
        <p14:creationId xmlns:p14="http://schemas.microsoft.com/office/powerpoint/2010/main" val="110373119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0075360"/>
      </p:ext>
    </p:extLst>
  </p:cSld>
  <p:clrMapOvr>
    <a:masterClrMapping/>
  </p:clrMapOvr>
  <p:transition spd="slow" advClick="0" advTm="4000">
    <p:comb/>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6991113"/>
      </p:ext>
    </p:extLst>
  </p:cSld>
  <p:clrMapOvr>
    <a:masterClrMapping/>
  </p:clrMapOvr>
  <p:transition spd="slow"/>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250784296"/>
      </p:ext>
    </p:extLst>
  </p:cSld>
  <p:clrMapOvr>
    <a:masterClrMapping/>
  </p:clrMapOvr>
  <p:transition spd="slow"/>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84743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B03615-169D-442A-96D4-7ED684C902F9}" type="datetimeFigureOut">
              <a:rPr lang="zh-CN" altLang="en-US"/>
              <a:pPr>
                <a:defRPr/>
              </a:pPr>
              <a:t>2021/9/10</a:t>
            </a:fld>
            <a:endParaRPr lang="zh-CN" altLang="en-US"/>
          </a:p>
        </p:txBody>
      </p:sp>
      <p:sp>
        <p:nvSpPr>
          <p:cNvPr id="3" name="页脚占位符 4">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4F4E4247-2D4B-4302-83E8-C3EAE84DB854}" type="slidenum">
              <a:rPr lang="zh-CN" altLang="en-US"/>
              <a:pPr>
                <a:defRPr/>
              </a:pPr>
              <a:t>‹#›</a:t>
            </a:fld>
            <a:endParaRPr lang="zh-CN" altLang="en-US"/>
          </a:p>
        </p:txBody>
      </p:sp>
    </p:spTree>
    <p:extLst>
      <p:ext uri="{BB962C8B-B14F-4D97-AF65-F5344CB8AC3E}">
        <p14:creationId xmlns:p14="http://schemas.microsoft.com/office/powerpoint/2010/main" val="2747077679"/>
      </p:ext>
    </p:extLst>
  </p:cSld>
  <p:clrMapOvr>
    <a:masterClrMapping/>
  </p:clrMapOvr>
  <p:transition spd="slow" advTm="3000">
    <p:random/>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795750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696962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94924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55846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369985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948741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25017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43966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834680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325612-6C78-440A-A6A4-547E56CBF339}" type="datetimeFigureOut">
              <a:rPr lang="zh-CN" altLang="en-US"/>
              <a:pPr>
                <a:defRPr/>
              </a:pPr>
              <a:t>2021/9/10</a:t>
            </a:fld>
            <a:endParaRPr lang="zh-CN" altLang="en-US"/>
          </a:p>
        </p:txBody>
      </p:sp>
      <p:sp>
        <p:nvSpPr>
          <p:cNvPr id="3" name="页脚占位符 4">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1522E20-F71E-4856-8C2B-5816B9B6B818}" type="slidenum">
              <a:rPr lang="zh-CN" altLang="en-US"/>
              <a:pPr>
                <a:defRPr/>
              </a:pPr>
              <a:t>‹#›</a:t>
            </a:fld>
            <a:endParaRPr lang="zh-CN" altLang="en-US"/>
          </a:p>
        </p:txBody>
      </p:sp>
    </p:spTree>
    <p:extLst>
      <p:ext uri="{BB962C8B-B14F-4D97-AF65-F5344CB8AC3E}">
        <p14:creationId xmlns:p14="http://schemas.microsoft.com/office/powerpoint/2010/main" val="1303800375"/>
      </p:ext>
    </p:extLst>
  </p:cSld>
  <p:clrMapOvr>
    <a:masterClrMapping/>
  </p:clrMapOvr>
  <p:transition spd="slow" advTm="3000">
    <p:random/>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42377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32441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11318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379471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7896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F0132F-27AD-4901-812E-8330D5487512}" type="datetimeFigureOut">
              <a:rPr lang="en-US" smtClean="0"/>
              <a:t>10/09/2021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695022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225995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7780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279234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834708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727892B-DAC4-4E01-8B90-5D10477D06A6}"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CA09FAE-D452-42AD-AE32-B89DFB3257CB}" type="slidenum">
              <a:rPr lang="zh-CN" altLang="en-US"/>
              <a:pPr>
                <a:defRPr/>
              </a:pPr>
              <a:t>‹#›</a:t>
            </a:fld>
            <a:endParaRPr lang="zh-CN" altLang="en-US"/>
          </a:p>
        </p:txBody>
      </p:sp>
    </p:spTree>
    <p:extLst>
      <p:ext uri="{BB962C8B-B14F-4D97-AF65-F5344CB8AC3E}">
        <p14:creationId xmlns:p14="http://schemas.microsoft.com/office/powerpoint/2010/main" val="375133890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9159103"/>
      </p:ext>
    </p:extLst>
  </p:cSld>
  <p:clrMapOvr>
    <a:masterClrMapping/>
  </p:clrMapOvr>
  <p:transition spd="slow" advClick="0" advTm="4000">
    <p:comb/>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920298"/>
      </p:ext>
    </p:extLst>
  </p:cSld>
  <p:clrMapOvr>
    <a:masterClrMapping/>
  </p:clrMapOvr>
  <p:transition spd="slow"/>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108832356"/>
      </p:ext>
    </p:extLst>
  </p:cSld>
  <p:clrMapOvr>
    <a:masterClrMapping/>
  </p:clrMapOvr>
  <p:transition spd="slow"/>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BF34FF71-9800-4F7E-B6EA-4784AF50463E}"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68C98D01-ACC2-4A54-9272-3D6429132DA0}" type="slidenum">
              <a:rPr lang="zh-CN" altLang="en-US"/>
              <a:pPr>
                <a:defRPr/>
              </a:pPr>
              <a:t>‹#›</a:t>
            </a:fld>
            <a:endParaRPr lang="zh-CN" altLang="en-US"/>
          </a:p>
        </p:txBody>
      </p:sp>
    </p:spTree>
    <p:extLst>
      <p:ext uri="{BB962C8B-B14F-4D97-AF65-F5344CB8AC3E}">
        <p14:creationId xmlns:p14="http://schemas.microsoft.com/office/powerpoint/2010/main" val="21736024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544665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49143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23070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39628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734380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720302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319658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81282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06918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56456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54719103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76408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9044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058996"/>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93345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9884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277135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990811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64210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67759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662835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287923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preserve="1" userDrawn="1">
  <p:cSld name="9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86726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062018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803507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4302658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10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9146853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10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3471695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10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6194100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10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0051010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095C19C-1673-4589-9811-8E9F95F9549F}"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7CBE572-6B50-4DA3-ADAF-17EEAF38FC95}" type="slidenum">
              <a:rPr lang="zh-CN" altLang="en-US"/>
              <a:pPr>
                <a:defRPr/>
              </a:pPr>
              <a:t>‹#›</a:t>
            </a:fld>
            <a:endParaRPr lang="zh-CN" altLang="en-US"/>
          </a:p>
        </p:txBody>
      </p:sp>
    </p:spTree>
    <p:extLst>
      <p:ext uri="{BB962C8B-B14F-4D97-AF65-F5344CB8AC3E}">
        <p14:creationId xmlns:p14="http://schemas.microsoft.com/office/powerpoint/2010/main" val="237649332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096452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8A437C7-88AE-4E59-8AFD-01A2DFD12E20}"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B88DAD2-D76F-4EC3-8128-84EE4808DB12}" type="slidenum">
              <a:rPr lang="zh-CN" altLang="en-US"/>
              <a:pPr>
                <a:defRPr/>
              </a:pPr>
              <a:t>‹#›</a:t>
            </a:fld>
            <a:endParaRPr lang="zh-CN" altLang="en-US"/>
          </a:p>
        </p:txBody>
      </p:sp>
    </p:spTree>
    <p:extLst>
      <p:ext uri="{BB962C8B-B14F-4D97-AF65-F5344CB8AC3E}">
        <p14:creationId xmlns:p14="http://schemas.microsoft.com/office/powerpoint/2010/main" val="170427977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863070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E86297C-EF62-4B0A-A91C-CC02FAB7EAFA}"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7CE7723-642D-4C2A-8F88-C39CC271E245}" type="slidenum">
              <a:rPr lang="zh-CN" altLang="en-US"/>
              <a:pPr>
                <a:defRPr/>
              </a:pPr>
              <a:t>‹#›</a:t>
            </a:fld>
            <a:endParaRPr lang="zh-CN" altLang="en-US"/>
          </a:p>
        </p:txBody>
      </p:sp>
    </p:spTree>
    <p:extLst>
      <p:ext uri="{BB962C8B-B14F-4D97-AF65-F5344CB8AC3E}">
        <p14:creationId xmlns:p14="http://schemas.microsoft.com/office/powerpoint/2010/main" val="14004771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3165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98197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3DDC803-CB34-4AC3-BF38-E7814FBEE631}"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871DCD5-6040-4A80-9FAA-BA40400A7C8A}" type="slidenum">
              <a:rPr lang="zh-CN" altLang="en-US"/>
              <a:pPr>
                <a:defRPr/>
              </a:pPr>
              <a:t>‹#›</a:t>
            </a:fld>
            <a:endParaRPr lang="zh-CN" altLang="en-US"/>
          </a:p>
        </p:txBody>
      </p:sp>
    </p:spTree>
    <p:extLst>
      <p:ext uri="{BB962C8B-B14F-4D97-AF65-F5344CB8AC3E}">
        <p14:creationId xmlns:p14="http://schemas.microsoft.com/office/powerpoint/2010/main" val="344280103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641963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F2A7324-C0DE-43F7-893A-132679DA968B}"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64D15F0-F6A5-4B99-AF3A-DD2D703B13D9}" type="slidenum">
              <a:rPr lang="zh-CN" altLang="en-US"/>
              <a:pPr>
                <a:defRPr/>
              </a:pPr>
              <a:t>‹#›</a:t>
            </a:fld>
            <a:endParaRPr lang="zh-CN" altLang="en-US"/>
          </a:p>
        </p:txBody>
      </p:sp>
    </p:spTree>
    <p:extLst>
      <p:ext uri="{BB962C8B-B14F-4D97-AF65-F5344CB8AC3E}">
        <p14:creationId xmlns:p14="http://schemas.microsoft.com/office/powerpoint/2010/main" val="303165685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8522002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preserve="1" userDrawn="1">
  <p:cSld name="1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60260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3376320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1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64244238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1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536810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1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025284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33424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1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3382933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1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1356528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61F6D0-8110-4194-8ACB-42B71AF17BFF}"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1B2B8DF5-4769-4E6A-959B-201B45D4896C}" type="slidenum">
              <a:rPr lang="zh-CN" altLang="en-US"/>
              <a:pPr>
                <a:defRPr/>
              </a:pPr>
              <a:t>‹#›</a:t>
            </a:fld>
            <a:endParaRPr lang="zh-CN" altLang="en-US"/>
          </a:p>
        </p:txBody>
      </p:sp>
    </p:spTree>
    <p:extLst>
      <p:ext uri="{BB962C8B-B14F-4D97-AF65-F5344CB8AC3E}">
        <p14:creationId xmlns:p14="http://schemas.microsoft.com/office/powerpoint/2010/main" val="107923086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40298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4234F7-7072-401F-9116-BD6DAB26D35A}"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CE75BF8-E47E-4D39-ACBA-64F166590D9C}" type="slidenum">
              <a:rPr lang="zh-CN" altLang="en-US"/>
              <a:pPr>
                <a:defRPr/>
              </a:pPr>
              <a:t>‹#›</a:t>
            </a:fld>
            <a:endParaRPr lang="zh-CN" altLang="en-US"/>
          </a:p>
        </p:txBody>
      </p:sp>
    </p:spTree>
    <p:extLst>
      <p:ext uri="{BB962C8B-B14F-4D97-AF65-F5344CB8AC3E}">
        <p14:creationId xmlns:p14="http://schemas.microsoft.com/office/powerpoint/2010/main" val="133050495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453405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9EFEB77-3D84-4ABA-B16B-935DEC25523F}"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C1AE0AD-960D-4BBC-B223-3C91747DD68D}" type="slidenum">
              <a:rPr lang="zh-CN" altLang="en-US"/>
              <a:pPr>
                <a:defRPr/>
              </a:pPr>
              <a:t>‹#›</a:t>
            </a:fld>
            <a:endParaRPr lang="zh-CN" altLang="en-US"/>
          </a:p>
        </p:txBody>
      </p:sp>
    </p:spTree>
    <p:extLst>
      <p:ext uri="{BB962C8B-B14F-4D97-AF65-F5344CB8AC3E}">
        <p14:creationId xmlns:p14="http://schemas.microsoft.com/office/powerpoint/2010/main" val="253234086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577327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71EFFC4-86A1-4567-A769-9C43854D9AE5}"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36D763-E018-4511-B003-98E98AC29ABB}" type="slidenum">
              <a:rPr lang="zh-CN" altLang="en-US"/>
              <a:pPr>
                <a:defRPr/>
              </a:pPr>
              <a:t>‹#›</a:t>
            </a:fld>
            <a:endParaRPr lang="zh-CN" altLang="en-US"/>
          </a:p>
        </p:txBody>
      </p:sp>
    </p:spTree>
    <p:extLst>
      <p:ext uri="{BB962C8B-B14F-4D97-AF65-F5344CB8AC3E}">
        <p14:creationId xmlns:p14="http://schemas.microsoft.com/office/powerpoint/2010/main" val="146243041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00835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489580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08A9FC8-A5C4-4346-A668-5F0979AC2EAA}"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350A7DD-9705-4DD4-AE9E-A956340A53B1}" type="slidenum">
              <a:rPr lang="zh-CN" altLang="en-US"/>
              <a:pPr>
                <a:defRPr/>
              </a:pPr>
              <a:t>‹#›</a:t>
            </a:fld>
            <a:endParaRPr lang="zh-CN" altLang="en-US"/>
          </a:p>
        </p:txBody>
      </p:sp>
    </p:spTree>
    <p:extLst>
      <p:ext uri="{BB962C8B-B14F-4D97-AF65-F5344CB8AC3E}">
        <p14:creationId xmlns:p14="http://schemas.microsoft.com/office/powerpoint/2010/main" val="308001325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045700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ABC943B-4347-497F-BD82-DDD78402DFE1}"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79F7A46-E674-45F0-8525-710930B8AA18}" type="slidenum">
              <a:rPr lang="zh-CN" altLang="en-US"/>
              <a:pPr>
                <a:defRPr/>
              </a:pPr>
              <a:t>‹#›</a:t>
            </a:fld>
            <a:endParaRPr lang="zh-CN" altLang="en-US"/>
          </a:p>
        </p:txBody>
      </p:sp>
    </p:spTree>
    <p:extLst>
      <p:ext uri="{BB962C8B-B14F-4D97-AF65-F5344CB8AC3E}">
        <p14:creationId xmlns:p14="http://schemas.microsoft.com/office/powerpoint/2010/main" val="18276587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CF8FDBAD-EDED-4992-9184-F4C41B5AEBE0}"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D9B52D98-7BF3-4ED4-AA3B-31F4E12FF074}" type="slidenum">
              <a:rPr lang="zh-CN" altLang="en-US"/>
              <a:pPr>
                <a:defRPr/>
              </a:pPr>
              <a:t>‹#›</a:t>
            </a:fld>
            <a:endParaRPr lang="zh-CN" altLang="en-US"/>
          </a:p>
        </p:txBody>
      </p:sp>
    </p:spTree>
    <p:extLst>
      <p:ext uri="{BB962C8B-B14F-4D97-AF65-F5344CB8AC3E}">
        <p14:creationId xmlns:p14="http://schemas.microsoft.com/office/powerpoint/2010/main" val="281218942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96082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56287"/>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590809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C9BFBC2-2B51-4E2D-A2A9-6FA339892CC8}"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49ABCFA-707A-484B-B7B0-19331F005530}" type="slidenum">
              <a:rPr lang="zh-CN" altLang="en-US"/>
              <a:pPr>
                <a:defRPr/>
              </a:pPr>
              <a:t>‹#›</a:t>
            </a:fld>
            <a:endParaRPr lang="zh-CN" altLang="en-US"/>
          </a:p>
        </p:txBody>
      </p:sp>
    </p:spTree>
    <p:extLst>
      <p:ext uri="{BB962C8B-B14F-4D97-AF65-F5344CB8AC3E}">
        <p14:creationId xmlns:p14="http://schemas.microsoft.com/office/powerpoint/2010/main" val="131606184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8817D16-8558-4CE5-8836-66E7606C8EAD}"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0F9D43D-05C1-4590-8F0E-2FDE7E035F52}" type="slidenum">
              <a:rPr lang="zh-CN" altLang="en-US"/>
              <a:pPr>
                <a:defRPr/>
              </a:pPr>
              <a:t>‹#›</a:t>
            </a:fld>
            <a:endParaRPr lang="zh-CN" altLang="en-US"/>
          </a:p>
        </p:txBody>
      </p:sp>
    </p:spTree>
    <p:extLst>
      <p:ext uri="{BB962C8B-B14F-4D97-AF65-F5344CB8AC3E}">
        <p14:creationId xmlns:p14="http://schemas.microsoft.com/office/powerpoint/2010/main" val="129354341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0130869"/>
      </p:ext>
    </p:extLst>
  </p:cSld>
  <p:clrMapOvr>
    <a:masterClrMapping/>
  </p:clrMapOvr>
  <p:transition spd="slow" advClick="0" advTm="0">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042738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53B1A55-0916-4570-A4C4-C594FE0AACFF}"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3D1B7C4-32FC-4AB3-97D9-91F739791075}" type="slidenum">
              <a:rPr lang="zh-CN" altLang="en-US"/>
              <a:pPr>
                <a:defRPr/>
              </a:pPr>
              <a:t>‹#›</a:t>
            </a:fld>
            <a:endParaRPr lang="zh-CN" altLang="en-US"/>
          </a:p>
        </p:txBody>
      </p:sp>
    </p:spTree>
    <p:extLst>
      <p:ext uri="{BB962C8B-B14F-4D97-AF65-F5344CB8AC3E}">
        <p14:creationId xmlns:p14="http://schemas.microsoft.com/office/powerpoint/2010/main" val="451412893"/>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8599010"/>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2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326682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8683930"/>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292973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628469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760238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4B15D9F9-7E75-4691-9BC8-D556526A05A0}"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EA5DE8A-2B46-4B88-B4A2-428A45A9F21D}" type="slidenum">
              <a:rPr lang="zh-CN" altLang="en-US"/>
              <a:pPr>
                <a:defRPr/>
              </a:pPr>
              <a:t>‹#›</a:t>
            </a:fld>
            <a:endParaRPr lang="zh-CN" altLang="en-US"/>
          </a:p>
        </p:txBody>
      </p:sp>
    </p:spTree>
    <p:extLst>
      <p:ext uri="{BB962C8B-B14F-4D97-AF65-F5344CB8AC3E}">
        <p14:creationId xmlns:p14="http://schemas.microsoft.com/office/powerpoint/2010/main" val="1423314421"/>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119B26E-0C74-48B3-A8A5-9C5B1E57BB90}"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FDBDC2CA-9A9B-4CB1-AC2B-2CA72B39F3C8}" type="slidenum">
              <a:rPr lang="zh-CN" altLang="en-US"/>
              <a:pPr>
                <a:defRPr/>
              </a:pPr>
              <a:t>‹#›</a:t>
            </a:fld>
            <a:endParaRPr lang="zh-CN" altLang="en-US"/>
          </a:p>
        </p:txBody>
      </p:sp>
    </p:spTree>
    <p:extLst>
      <p:ext uri="{BB962C8B-B14F-4D97-AF65-F5344CB8AC3E}">
        <p14:creationId xmlns:p14="http://schemas.microsoft.com/office/powerpoint/2010/main" val="78012008"/>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06845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748409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895583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8113011"/>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12059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470931"/>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1617103"/>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961893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621004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786315"/>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313722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7754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460756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72521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6701669"/>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30430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781073"/>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549580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71695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4309872"/>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50184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57907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3977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F0132F-27AD-4901-812E-8330D5487512}" type="datetimeFigureOut">
              <a:rPr lang="en-US" smtClean="0"/>
              <a:t>10/09/2021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9087819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336950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696451"/>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705798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preserve="1" userDrawn="1">
  <p:cSld name="13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8932670"/>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92137851"/>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86865076"/>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38325814"/>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89035520"/>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7974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1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8612049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9211090-4300-4B02-8EAF-B0C80EA901A5}"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C2944A8-7C4C-47E2-8E7A-3A675320363C}" type="slidenum">
              <a:rPr lang="zh-CN" altLang="en-US"/>
              <a:pPr>
                <a:defRPr/>
              </a:pPr>
              <a:t>‹#›</a:t>
            </a:fld>
            <a:endParaRPr lang="zh-CN" altLang="en-US"/>
          </a:p>
        </p:txBody>
      </p:sp>
    </p:spTree>
    <p:extLst>
      <p:ext uri="{BB962C8B-B14F-4D97-AF65-F5344CB8AC3E}">
        <p14:creationId xmlns:p14="http://schemas.microsoft.com/office/powerpoint/2010/main" val="14593867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60269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435289"/>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2E9A0D0-1912-4B63-BC63-C49AFE9DC9EA}"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EFB558-86E2-4C41-AE6B-CB093B994A7C}" type="slidenum">
              <a:rPr lang="zh-CN" altLang="en-US"/>
              <a:pPr>
                <a:defRPr/>
              </a:pPr>
              <a:t>‹#›</a:t>
            </a:fld>
            <a:endParaRPr lang="zh-CN" altLang="en-US"/>
          </a:p>
        </p:txBody>
      </p:sp>
    </p:spTree>
    <p:extLst>
      <p:ext uri="{BB962C8B-B14F-4D97-AF65-F5344CB8AC3E}">
        <p14:creationId xmlns:p14="http://schemas.microsoft.com/office/powerpoint/2010/main" val="98689651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47610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2CBEE8D-EA8A-4C81-8AC3-1E22C3CA7348}"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BC4DB86-459D-459B-9F60-77A910608C1D}" type="slidenum">
              <a:rPr lang="zh-CN" altLang="en-US"/>
              <a:pPr>
                <a:defRPr/>
              </a:pPr>
              <a:t>‹#›</a:t>
            </a:fld>
            <a:endParaRPr lang="zh-CN" altLang="en-US"/>
          </a:p>
        </p:txBody>
      </p:sp>
    </p:spTree>
    <p:extLst>
      <p:ext uri="{BB962C8B-B14F-4D97-AF65-F5344CB8AC3E}">
        <p14:creationId xmlns:p14="http://schemas.microsoft.com/office/powerpoint/2010/main" val="367805711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61484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9C8B078-C6BC-4E60-A3A7-3B58F65B9830}"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4DE967A-ED93-4AD8-AF5F-27178B5C3C02}" type="slidenum">
              <a:rPr lang="zh-CN" altLang="en-US"/>
              <a:pPr>
                <a:defRPr/>
              </a:pPr>
              <a:t>‹#›</a:t>
            </a:fld>
            <a:endParaRPr lang="zh-CN" altLang="en-US"/>
          </a:p>
        </p:txBody>
      </p:sp>
    </p:spTree>
    <p:extLst>
      <p:ext uri="{BB962C8B-B14F-4D97-AF65-F5344CB8AC3E}">
        <p14:creationId xmlns:p14="http://schemas.microsoft.com/office/powerpoint/2010/main" val="200882119"/>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2592271"/>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F32C3C7-61DD-4C62-BD92-5B9C4C974714}"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4EFD081-0DD6-4BBC-A0FC-B1FCC49FE232}" type="slidenum">
              <a:rPr lang="zh-CN" altLang="en-US"/>
              <a:pPr>
                <a:defRPr/>
              </a:pPr>
              <a:t>‹#›</a:t>
            </a:fld>
            <a:endParaRPr lang="zh-CN" altLang="en-US"/>
          </a:p>
        </p:txBody>
      </p:sp>
    </p:spTree>
    <p:extLst>
      <p:ext uri="{BB962C8B-B14F-4D97-AF65-F5344CB8AC3E}">
        <p14:creationId xmlns:p14="http://schemas.microsoft.com/office/powerpoint/2010/main" val="326316098"/>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7102120"/>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preserve="1" userDrawn="1">
  <p:cSld name="14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4754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8496869"/>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76781757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2616627"/>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6450430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275600813"/>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1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23610365"/>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14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7675256"/>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ED44A45-4359-412A-B8E7-D7C33963112E}"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79427D6-2132-44B9-AC34-134A09D11799}" type="slidenum">
              <a:rPr lang="zh-CN" altLang="en-US"/>
              <a:pPr>
                <a:defRPr/>
              </a:pPr>
              <a:t>‹#›</a:t>
            </a:fld>
            <a:endParaRPr lang="zh-CN" altLang="en-US"/>
          </a:p>
        </p:txBody>
      </p:sp>
    </p:spTree>
    <p:extLst>
      <p:ext uri="{BB962C8B-B14F-4D97-AF65-F5344CB8AC3E}">
        <p14:creationId xmlns:p14="http://schemas.microsoft.com/office/powerpoint/2010/main" val="1601605150"/>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611638"/>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322373E-94DA-4FAD-8445-2DC9FAF8E993}"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F013778-57A3-42C7-8434-42A77F100B0B}" type="slidenum">
              <a:rPr lang="zh-CN" altLang="en-US"/>
              <a:pPr>
                <a:defRPr/>
              </a:pPr>
              <a:t>‹#›</a:t>
            </a:fld>
            <a:endParaRPr lang="zh-CN" altLang="en-US"/>
          </a:p>
        </p:txBody>
      </p:sp>
    </p:spTree>
    <p:extLst>
      <p:ext uri="{BB962C8B-B14F-4D97-AF65-F5344CB8AC3E}">
        <p14:creationId xmlns:p14="http://schemas.microsoft.com/office/powerpoint/2010/main" val="574085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085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874322"/>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F46E60-554B-42EB-BB30-45A391BC32BB}"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BC383BC-B267-4704-A8FA-A15E8FD53514}" type="slidenum">
              <a:rPr lang="zh-CN" altLang="en-US"/>
              <a:pPr>
                <a:defRPr/>
              </a:pPr>
              <a:t>‹#›</a:t>
            </a:fld>
            <a:endParaRPr lang="zh-CN" altLang="en-US"/>
          </a:p>
        </p:txBody>
      </p:sp>
    </p:spTree>
    <p:extLst>
      <p:ext uri="{BB962C8B-B14F-4D97-AF65-F5344CB8AC3E}">
        <p14:creationId xmlns:p14="http://schemas.microsoft.com/office/powerpoint/2010/main" val="3974960003"/>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145365"/>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6CE616D-4822-4F34-9036-10F4202CEECE}"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1C9607-C50E-44C5-A590-9539F87731AC}" type="slidenum">
              <a:rPr lang="zh-CN" altLang="en-US"/>
              <a:pPr>
                <a:defRPr/>
              </a:pPr>
              <a:t>‹#›</a:t>
            </a:fld>
            <a:endParaRPr lang="zh-CN" altLang="en-US"/>
          </a:p>
        </p:txBody>
      </p:sp>
    </p:spTree>
    <p:extLst>
      <p:ext uri="{BB962C8B-B14F-4D97-AF65-F5344CB8AC3E}">
        <p14:creationId xmlns:p14="http://schemas.microsoft.com/office/powerpoint/2010/main" val="33412451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3624931"/>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117A66C-FC79-4CC7-90E0-DFC9C678FE49}"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496C39-F30C-4426-91CD-F129EE40DEA7}" type="slidenum">
              <a:rPr lang="zh-CN" altLang="en-US"/>
              <a:pPr>
                <a:defRPr/>
              </a:pPr>
              <a:t>‹#›</a:t>
            </a:fld>
            <a:endParaRPr lang="zh-CN" altLang="en-US"/>
          </a:p>
        </p:txBody>
      </p:sp>
    </p:spTree>
    <p:extLst>
      <p:ext uri="{BB962C8B-B14F-4D97-AF65-F5344CB8AC3E}">
        <p14:creationId xmlns:p14="http://schemas.microsoft.com/office/powerpoint/2010/main" val="534239977"/>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288834"/>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A561FC5-CA0C-4699-B462-0A5A5E5979A9}"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EA16809-4D85-4174-BD8D-1A58CED1ABB5}" type="slidenum">
              <a:rPr lang="zh-CN" altLang="en-US"/>
              <a:pPr>
                <a:defRPr/>
              </a:pPr>
              <a:t>‹#›</a:t>
            </a:fld>
            <a:endParaRPr lang="zh-CN" altLang="en-US"/>
          </a:p>
        </p:txBody>
      </p:sp>
    </p:spTree>
    <p:extLst>
      <p:ext uri="{BB962C8B-B14F-4D97-AF65-F5344CB8AC3E}">
        <p14:creationId xmlns:p14="http://schemas.microsoft.com/office/powerpoint/2010/main" val="3417663224"/>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5B3DAAB5-7B15-45D5-AD0A-A8E948FDB9CC}"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BC994593-116F-4F1E-9CA6-E38422B329AA}" type="slidenum">
              <a:rPr lang="zh-CN" altLang="en-US"/>
              <a:pPr>
                <a:defRPr/>
              </a:pPr>
              <a:t>‹#›</a:t>
            </a:fld>
            <a:endParaRPr lang="zh-CN" altLang="en-US"/>
          </a:p>
        </p:txBody>
      </p:sp>
    </p:spTree>
    <p:extLst>
      <p:ext uri="{BB962C8B-B14F-4D97-AF65-F5344CB8AC3E}">
        <p14:creationId xmlns:p14="http://schemas.microsoft.com/office/powerpoint/2010/main" val="578405980"/>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1084213"/>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61846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082991"/>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336134"/>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CBFE901-A6C8-4AE0-9314-5B60BBAFCE99}"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5336066-8B7F-4207-846D-6DA0CD97083D}" type="slidenum">
              <a:rPr lang="zh-CN" altLang="en-US"/>
              <a:pPr>
                <a:defRPr/>
              </a:pPr>
              <a:t>‹#›</a:t>
            </a:fld>
            <a:endParaRPr lang="zh-CN" altLang="en-US"/>
          </a:p>
        </p:txBody>
      </p:sp>
    </p:spTree>
    <p:extLst>
      <p:ext uri="{BB962C8B-B14F-4D97-AF65-F5344CB8AC3E}">
        <p14:creationId xmlns:p14="http://schemas.microsoft.com/office/powerpoint/2010/main" val="3882455337"/>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1D04D92-0D63-4D43-91FB-9C1E2C44C130}"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D083D41-FDB5-4C9D-B086-3427C86D9E2A}" type="slidenum">
              <a:rPr lang="zh-CN" altLang="en-US"/>
              <a:pPr>
                <a:defRPr/>
              </a:pPr>
              <a:t>‹#›</a:t>
            </a:fld>
            <a:endParaRPr lang="zh-CN" altLang="en-US"/>
          </a:p>
        </p:txBody>
      </p:sp>
    </p:spTree>
    <p:extLst>
      <p:ext uri="{BB962C8B-B14F-4D97-AF65-F5344CB8AC3E}">
        <p14:creationId xmlns:p14="http://schemas.microsoft.com/office/powerpoint/2010/main" val="3053617319"/>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716943"/>
      </p:ext>
    </p:extLst>
  </p:cSld>
  <p:clrMapOvr>
    <a:masterClrMapping/>
  </p:clrMapOvr>
  <p:transition spd="slow" advClick="0" advTm="0">
    <p:random/>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03D8E8-EE22-4330-8E6D-C17D5ECA9987}"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D6AB6F0-0755-4395-93CB-63D068D074C5}" type="slidenum">
              <a:rPr lang="zh-CN" altLang="en-US"/>
              <a:pPr>
                <a:defRPr/>
              </a:pPr>
              <a:t>‹#›</a:t>
            </a:fld>
            <a:endParaRPr lang="zh-CN" altLang="en-US"/>
          </a:p>
        </p:txBody>
      </p:sp>
    </p:spTree>
    <p:extLst>
      <p:ext uri="{BB962C8B-B14F-4D97-AF65-F5344CB8AC3E}">
        <p14:creationId xmlns:p14="http://schemas.microsoft.com/office/powerpoint/2010/main" val="3973607269"/>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6B4A5048-8F72-4F58-BB13-3ED563E29575}"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6CE63B-AC3A-43B0-91A9-51B9EFE8CFB8}" type="slidenum">
              <a:rPr lang="zh-CN" altLang="en-US"/>
              <a:pPr>
                <a:defRPr/>
              </a:pPr>
              <a:t>‹#›</a:t>
            </a:fld>
            <a:endParaRPr lang="zh-CN" altLang="en-US"/>
          </a:p>
        </p:txBody>
      </p:sp>
    </p:spTree>
    <p:extLst>
      <p:ext uri="{BB962C8B-B14F-4D97-AF65-F5344CB8AC3E}">
        <p14:creationId xmlns:p14="http://schemas.microsoft.com/office/powerpoint/2010/main" val="332461706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921670"/>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007136F-80AE-47C1-B44A-939BBC59FF19}"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1C3C941-8BE1-4209-B5F4-37BF95D4C3D9}" type="slidenum">
              <a:rPr lang="zh-CN" altLang="en-US"/>
              <a:pPr>
                <a:defRPr/>
              </a:pPr>
              <a:t>‹#›</a:t>
            </a:fld>
            <a:endParaRPr lang="zh-CN" altLang="en-US"/>
          </a:p>
        </p:txBody>
      </p:sp>
    </p:spTree>
    <p:extLst>
      <p:ext uri="{BB962C8B-B14F-4D97-AF65-F5344CB8AC3E}">
        <p14:creationId xmlns:p14="http://schemas.microsoft.com/office/powerpoint/2010/main" val="2028564597"/>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931312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F4961DB-1D9B-4230-BBFE-6F1F3F78E95A}"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2D2621-AB55-4F63-A3BF-7640BB6980A7}" type="slidenum">
              <a:rPr lang="zh-CN" altLang="en-US"/>
              <a:pPr>
                <a:defRPr/>
              </a:pPr>
              <a:t>‹#›</a:t>
            </a:fld>
            <a:endParaRPr lang="zh-CN" altLang="en-US"/>
          </a:p>
        </p:txBody>
      </p:sp>
    </p:spTree>
    <p:extLst>
      <p:ext uri="{BB962C8B-B14F-4D97-AF65-F5344CB8AC3E}">
        <p14:creationId xmlns:p14="http://schemas.microsoft.com/office/powerpoint/2010/main" val="39774879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08210346"/>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2479918"/>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5DD1A05C-AA07-4221-8434-D2C4A5F1A127}"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7B4784E-6CE7-4E63-95E0-B8631E5A4D5B}" type="slidenum">
              <a:rPr lang="zh-CN" altLang="en-US"/>
              <a:pPr>
                <a:defRPr/>
              </a:pPr>
              <a:t>‹#›</a:t>
            </a:fld>
            <a:endParaRPr lang="zh-CN" altLang="en-US"/>
          </a:p>
        </p:txBody>
      </p:sp>
    </p:spTree>
    <p:extLst>
      <p:ext uri="{BB962C8B-B14F-4D97-AF65-F5344CB8AC3E}">
        <p14:creationId xmlns:p14="http://schemas.microsoft.com/office/powerpoint/2010/main" val="301155240"/>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5791657"/>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67A7CA9-11EE-4638-A464-8C3770156D4A}"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3DA6ADC-6831-4563-9A44-0EC4960D46B7}" type="slidenum">
              <a:rPr lang="zh-CN" altLang="en-US"/>
              <a:pPr>
                <a:defRPr/>
              </a:pPr>
              <a:t>‹#›</a:t>
            </a:fld>
            <a:endParaRPr lang="zh-CN" altLang="en-US"/>
          </a:p>
        </p:txBody>
      </p:sp>
    </p:spTree>
    <p:extLst>
      <p:ext uri="{BB962C8B-B14F-4D97-AF65-F5344CB8AC3E}">
        <p14:creationId xmlns:p14="http://schemas.microsoft.com/office/powerpoint/2010/main" val="397528031"/>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94118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preserve="1" userDrawn="1">
  <p:cSld name="16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1049912"/>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58295889"/>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43273796"/>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41849327"/>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16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14304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9341884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1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604410927"/>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17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78074612"/>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47539C4-D70C-4630-AA58-C082AAEA8E9F}"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780038D-AF7D-4634-8412-E5F3735E129F}" type="slidenum">
              <a:rPr lang="zh-CN" altLang="en-US"/>
              <a:pPr>
                <a:defRPr/>
              </a:pPr>
              <a:t>‹#›</a:t>
            </a:fld>
            <a:endParaRPr lang="zh-CN" altLang="en-US"/>
          </a:p>
        </p:txBody>
      </p:sp>
    </p:spTree>
    <p:extLst>
      <p:ext uri="{BB962C8B-B14F-4D97-AF65-F5344CB8AC3E}">
        <p14:creationId xmlns:p14="http://schemas.microsoft.com/office/powerpoint/2010/main" val="1891868256"/>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4951960"/>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FABED47A-6B14-4027-A470-41206F676C70}"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964A10E-9449-4C4D-BFAD-DF6CAFCF389E}" type="slidenum">
              <a:rPr lang="zh-CN" altLang="en-US"/>
              <a:pPr>
                <a:defRPr/>
              </a:pPr>
              <a:t>‹#›</a:t>
            </a:fld>
            <a:endParaRPr lang="zh-CN" altLang="en-US"/>
          </a:p>
        </p:txBody>
      </p:sp>
    </p:spTree>
    <p:extLst>
      <p:ext uri="{BB962C8B-B14F-4D97-AF65-F5344CB8AC3E}">
        <p14:creationId xmlns:p14="http://schemas.microsoft.com/office/powerpoint/2010/main" val="2397883504"/>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8586005"/>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6F81430B-351B-4C2C-8DB2-D09B42D96E9B}"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AFA4A0DB-D1B6-4BCD-A9A5-38E4F44768BF}" type="slidenum">
              <a:rPr lang="zh-CN" altLang="en-US"/>
              <a:pPr>
                <a:defRPr/>
              </a:pPr>
              <a:t>‹#›</a:t>
            </a:fld>
            <a:endParaRPr lang="zh-CN" altLang="en-US"/>
          </a:p>
        </p:txBody>
      </p:sp>
    </p:spTree>
    <p:extLst>
      <p:ext uri="{BB962C8B-B14F-4D97-AF65-F5344CB8AC3E}">
        <p14:creationId xmlns:p14="http://schemas.microsoft.com/office/powerpoint/2010/main" val="3897142144"/>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9450961"/>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A438110-BA18-4089-AAD4-EF47638B1F70}"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E509B937-B37F-45F3-BC28-0CB261DF841D}" type="slidenum">
              <a:rPr lang="zh-CN" altLang="en-US"/>
              <a:pPr>
                <a:defRPr/>
              </a:pPr>
              <a:t>‹#›</a:t>
            </a:fld>
            <a:endParaRPr lang="zh-CN" altLang="en-US"/>
          </a:p>
        </p:txBody>
      </p:sp>
    </p:spTree>
    <p:extLst>
      <p:ext uri="{BB962C8B-B14F-4D97-AF65-F5344CB8AC3E}">
        <p14:creationId xmlns:p14="http://schemas.microsoft.com/office/powerpoint/2010/main" val="3226167949"/>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0640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60353871"/>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DD991893-B633-4234-A261-5B9C485F4A91}"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DD2AFEA-0691-4FB6-9C82-95EA3BE74A7B}" type="slidenum">
              <a:rPr lang="zh-CN" altLang="en-US"/>
              <a:pPr>
                <a:defRPr/>
              </a:pPr>
              <a:t>‹#›</a:t>
            </a:fld>
            <a:endParaRPr lang="zh-CN" altLang="en-US"/>
          </a:p>
        </p:txBody>
      </p:sp>
    </p:spTree>
    <p:extLst>
      <p:ext uri="{BB962C8B-B14F-4D97-AF65-F5344CB8AC3E}">
        <p14:creationId xmlns:p14="http://schemas.microsoft.com/office/powerpoint/2010/main" val="1923248140"/>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0935517"/>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preserve="1" userDrawn="1">
  <p:cSld name="17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47187843"/>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82180164"/>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966421739"/>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83032979"/>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86256617"/>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76895829"/>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1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5782266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FD7E473-398A-4DFE-A0E4-B1F0F4F9CA61}"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451182DC-0E43-49F4-A8C9-40463D44255B}" type="slidenum">
              <a:rPr lang="zh-CN" altLang="en-US"/>
              <a:pPr>
                <a:defRPr/>
              </a:pPr>
              <a:t>‹#›</a:t>
            </a:fld>
            <a:endParaRPr lang="zh-CN" altLang="en-US"/>
          </a:p>
        </p:txBody>
      </p:sp>
    </p:spTree>
    <p:extLst>
      <p:ext uri="{BB962C8B-B14F-4D97-AF65-F5344CB8AC3E}">
        <p14:creationId xmlns:p14="http://schemas.microsoft.com/office/powerpoint/2010/main" val="24833881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19578763"/>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826395"/>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B1790CB-61C4-486C-9910-483BEF301E29}"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D293BA14-1832-408A-B0C4-DCAF74A6AE57}" type="slidenum">
              <a:rPr lang="zh-CN" altLang="en-US"/>
              <a:pPr>
                <a:defRPr/>
              </a:pPr>
              <a:t>‹#›</a:t>
            </a:fld>
            <a:endParaRPr lang="zh-CN" altLang="en-US"/>
          </a:p>
        </p:txBody>
      </p:sp>
    </p:spTree>
    <p:extLst>
      <p:ext uri="{BB962C8B-B14F-4D97-AF65-F5344CB8AC3E}">
        <p14:creationId xmlns:p14="http://schemas.microsoft.com/office/powerpoint/2010/main" val="390136122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80623843"/>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5444DA1-BC56-437E-BACB-12980E4F64BC}"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DFA290C-F945-48BD-A17E-FDF459AB623A}" type="slidenum">
              <a:rPr lang="zh-CN" altLang="en-US"/>
              <a:pPr>
                <a:defRPr/>
              </a:pPr>
              <a:t>‹#›</a:t>
            </a:fld>
            <a:endParaRPr lang="zh-CN" altLang="en-US"/>
          </a:p>
        </p:txBody>
      </p:sp>
    </p:spTree>
    <p:extLst>
      <p:ext uri="{BB962C8B-B14F-4D97-AF65-F5344CB8AC3E}">
        <p14:creationId xmlns:p14="http://schemas.microsoft.com/office/powerpoint/2010/main" val="1651825605"/>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6282516"/>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731AE815-1F01-4F2E-848C-2B06DDD06E9C}"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9E2BCA8C-0EA2-45C6-A4DD-9340BBF17EDF}" type="slidenum">
              <a:rPr lang="zh-CN" altLang="en-US"/>
              <a:pPr>
                <a:defRPr/>
              </a:pPr>
              <a:t>‹#›</a:t>
            </a:fld>
            <a:endParaRPr lang="zh-CN" altLang="en-US"/>
          </a:p>
        </p:txBody>
      </p:sp>
    </p:spTree>
    <p:extLst>
      <p:ext uri="{BB962C8B-B14F-4D97-AF65-F5344CB8AC3E}">
        <p14:creationId xmlns:p14="http://schemas.microsoft.com/office/powerpoint/2010/main" val="2409270394"/>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4176125"/>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C21A483-6399-4232-A36A-1B63E841D603}"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2ECFD8A-48E1-453B-9691-E2AC56BEAEAC}" type="slidenum">
              <a:rPr lang="zh-CN" altLang="en-US"/>
              <a:pPr>
                <a:defRPr/>
              </a:pPr>
              <a:t>‹#›</a:t>
            </a:fld>
            <a:endParaRPr lang="zh-CN" altLang="en-US"/>
          </a:p>
        </p:txBody>
      </p:sp>
    </p:spTree>
    <p:extLst>
      <p:ext uri="{BB962C8B-B14F-4D97-AF65-F5344CB8AC3E}">
        <p14:creationId xmlns:p14="http://schemas.microsoft.com/office/powerpoint/2010/main" val="2414833405"/>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8987992"/>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9065DA4-83CF-4C71-B018-ED34FB8DCECD}"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B1729043-A2A2-4240-9B72-34E6247114AC}" type="slidenum">
              <a:rPr lang="zh-CN" altLang="en-US"/>
              <a:pPr>
                <a:defRPr/>
              </a:pPr>
              <a:t>‹#›</a:t>
            </a:fld>
            <a:endParaRPr lang="zh-CN" altLang="en-US"/>
          </a:p>
        </p:txBody>
      </p:sp>
    </p:spTree>
    <p:extLst>
      <p:ext uri="{BB962C8B-B14F-4D97-AF65-F5344CB8AC3E}">
        <p14:creationId xmlns:p14="http://schemas.microsoft.com/office/powerpoint/2010/main" val="31325996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77950206"/>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9F17D434-5674-43C8-834B-3D62663D36CC}"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CD97893-1BF7-45CE-8BA4-402F58F5DEE0}" type="slidenum">
              <a:rPr lang="zh-CN" altLang="en-US"/>
              <a:pPr>
                <a:defRPr/>
              </a:pPr>
              <a:t>‹#›</a:t>
            </a:fld>
            <a:endParaRPr lang="zh-CN" altLang="en-US"/>
          </a:p>
        </p:txBody>
      </p:sp>
    </p:spTree>
    <p:extLst>
      <p:ext uri="{BB962C8B-B14F-4D97-AF65-F5344CB8AC3E}">
        <p14:creationId xmlns:p14="http://schemas.microsoft.com/office/powerpoint/2010/main" val="2214051191"/>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182090"/>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348902"/>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2055270"/>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D4D2DC2-BD19-4482-BB64-CDD2A8219E04}"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1D224E-4F6C-42FE-A61A-E10C820B83AC}" type="slidenum">
              <a:rPr lang="zh-CN" altLang="en-US"/>
              <a:pPr>
                <a:defRPr/>
              </a:pPr>
              <a:t>‹#›</a:t>
            </a:fld>
            <a:endParaRPr lang="zh-CN" altLang="en-US"/>
          </a:p>
        </p:txBody>
      </p:sp>
    </p:spTree>
    <p:extLst>
      <p:ext uri="{BB962C8B-B14F-4D97-AF65-F5344CB8AC3E}">
        <p14:creationId xmlns:p14="http://schemas.microsoft.com/office/powerpoint/2010/main" val="2806853071"/>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693481E-FB43-4F8A-9E29-EFF39CF55F28}"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2C0023E5-E67B-42E8-934F-8225EB7A67D1}" type="slidenum">
              <a:rPr lang="zh-CN" altLang="en-US"/>
              <a:pPr>
                <a:defRPr/>
              </a:pPr>
              <a:t>‹#›</a:t>
            </a:fld>
            <a:endParaRPr lang="zh-CN" altLang="en-US"/>
          </a:p>
        </p:txBody>
      </p:sp>
    </p:spTree>
    <p:extLst>
      <p:ext uri="{BB962C8B-B14F-4D97-AF65-F5344CB8AC3E}">
        <p14:creationId xmlns:p14="http://schemas.microsoft.com/office/powerpoint/2010/main" val="2959669244"/>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5764207"/>
      </p:ext>
    </p:extLst>
  </p:cSld>
  <p:clrMapOvr>
    <a:masterClrMapping/>
  </p:clrMapOvr>
  <p:transition spd="slow" advClick="0" advTm="0">
    <p:random/>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ABA0AC4-8295-4BBD-9065-64C8636E53F8}"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EA787EF-9FB3-4A56-A5DE-E009B3138C06}" type="slidenum">
              <a:rPr lang="zh-CN" altLang="en-US"/>
              <a:pPr>
                <a:defRPr/>
              </a:pPr>
              <a:t>‹#›</a:t>
            </a:fld>
            <a:endParaRPr lang="zh-CN" altLang="en-US"/>
          </a:p>
        </p:txBody>
      </p:sp>
    </p:spTree>
    <p:extLst>
      <p:ext uri="{BB962C8B-B14F-4D97-AF65-F5344CB8AC3E}">
        <p14:creationId xmlns:p14="http://schemas.microsoft.com/office/powerpoint/2010/main" val="1836083372"/>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preserve="1" userDrawn="1">
  <p:cSld name="19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9157016"/>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18592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F0132F-27AD-4901-812E-8330D5487512}" type="datetimeFigureOut">
              <a:rPr lang="en-US" smtClean="0"/>
              <a:t>10/09/2021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6262533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83677101"/>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35159053"/>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46110350"/>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66756729"/>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01635346"/>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14864338"/>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3DC4E4-31C9-4A56-B396-D6EFA034B8AB}"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0E68D0F8-18A8-429C-AF77-7DA6473DFB3D}" type="slidenum">
              <a:rPr lang="zh-CN" altLang="en-US"/>
              <a:pPr>
                <a:defRPr/>
              </a:pPr>
              <a:t>‹#›</a:t>
            </a:fld>
            <a:endParaRPr lang="zh-CN" altLang="en-US"/>
          </a:p>
        </p:txBody>
      </p:sp>
    </p:spTree>
    <p:extLst>
      <p:ext uri="{BB962C8B-B14F-4D97-AF65-F5344CB8AC3E}">
        <p14:creationId xmlns:p14="http://schemas.microsoft.com/office/powerpoint/2010/main" val="4108129257"/>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4442267"/>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E09B93E8-E100-4CB0-91B0-8991A6093A7A}"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7A1005-2331-4CFE-B53D-FFCE8D90C92B}" type="slidenum">
              <a:rPr lang="zh-CN" altLang="en-US"/>
              <a:pPr>
                <a:defRPr/>
              </a:pPr>
              <a:t>‹#›</a:t>
            </a:fld>
            <a:endParaRPr lang="zh-CN" altLang="en-US"/>
          </a:p>
        </p:txBody>
      </p:sp>
    </p:spTree>
    <p:extLst>
      <p:ext uri="{BB962C8B-B14F-4D97-AF65-F5344CB8AC3E}">
        <p14:creationId xmlns:p14="http://schemas.microsoft.com/office/powerpoint/2010/main" val="1791680581"/>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6532808"/>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CDCCCC1D-8146-48FA-9644-C1195768B246}"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34FB047-2913-4C99-81EB-E2B375081D4E}" type="slidenum">
              <a:rPr lang="zh-CN" altLang="en-US"/>
              <a:pPr>
                <a:defRPr/>
              </a:pPr>
              <a:t>‹#›</a:t>
            </a:fld>
            <a:endParaRPr lang="zh-CN" altLang="en-US"/>
          </a:p>
        </p:txBody>
      </p:sp>
    </p:spTree>
    <p:extLst>
      <p:ext uri="{BB962C8B-B14F-4D97-AF65-F5344CB8AC3E}">
        <p14:creationId xmlns:p14="http://schemas.microsoft.com/office/powerpoint/2010/main" val="15037637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6FFF98A-E6C2-4B83-A778-35A581F9E50A}"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7B46765-5C38-470F-9354-B7AF9A503DDA}" type="slidenum">
              <a:rPr lang="zh-CN" altLang="en-US"/>
              <a:pPr>
                <a:defRPr/>
              </a:pPr>
              <a:t>‹#›</a:t>
            </a:fld>
            <a:endParaRPr lang="zh-CN" altLang="en-US"/>
          </a:p>
        </p:txBody>
      </p:sp>
    </p:spTree>
    <p:extLst>
      <p:ext uri="{BB962C8B-B14F-4D97-AF65-F5344CB8AC3E}">
        <p14:creationId xmlns:p14="http://schemas.microsoft.com/office/powerpoint/2010/main" val="3749369206"/>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791479"/>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8B7A40-2C4E-4404-B2F9-06F9365FE500}"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573D5B-FA01-45D0-BCE8-5770A61E0BEA}" type="slidenum">
              <a:rPr lang="zh-CN" altLang="en-US"/>
              <a:pPr>
                <a:defRPr/>
              </a:pPr>
              <a:t>‹#›</a:t>
            </a:fld>
            <a:endParaRPr lang="zh-CN" altLang="en-US"/>
          </a:p>
        </p:txBody>
      </p:sp>
    </p:spTree>
    <p:extLst>
      <p:ext uri="{BB962C8B-B14F-4D97-AF65-F5344CB8AC3E}">
        <p14:creationId xmlns:p14="http://schemas.microsoft.com/office/powerpoint/2010/main" val="1588079005"/>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60100037"/>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6763400-4961-432D-A081-194D132B4E93}"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3DBB484-8FFE-47FA-A1C2-221BDEBE0451}" type="slidenum">
              <a:rPr lang="zh-CN" altLang="en-US"/>
              <a:pPr>
                <a:defRPr/>
              </a:pPr>
              <a:t>‹#›</a:t>
            </a:fld>
            <a:endParaRPr lang="zh-CN" altLang="en-US"/>
          </a:p>
        </p:txBody>
      </p:sp>
    </p:spTree>
    <p:extLst>
      <p:ext uri="{BB962C8B-B14F-4D97-AF65-F5344CB8AC3E}">
        <p14:creationId xmlns:p14="http://schemas.microsoft.com/office/powerpoint/2010/main" val="1113233380"/>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7423656"/>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183203"/>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9689676"/>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77687939"/>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62927868"/>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894403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78406883"/>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19556875"/>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08855968"/>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982F42D-18D1-4068-934B-030623976791}"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069400D-0D82-4352-A495-5F489F631325}" type="slidenum">
              <a:rPr lang="zh-CN" altLang="en-US"/>
              <a:pPr>
                <a:defRPr/>
              </a:pPr>
              <a:t>‹#›</a:t>
            </a:fld>
            <a:endParaRPr lang="zh-CN" altLang="en-US"/>
          </a:p>
        </p:txBody>
      </p:sp>
    </p:spTree>
    <p:extLst>
      <p:ext uri="{BB962C8B-B14F-4D97-AF65-F5344CB8AC3E}">
        <p14:creationId xmlns:p14="http://schemas.microsoft.com/office/powerpoint/2010/main" val="2200772574"/>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0998796"/>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389FA8-DD26-49F2-A173-856C849D47BD}"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E8C5CF9-3BF9-4892-BB48-3A1B1C93DBB4}" type="slidenum">
              <a:rPr lang="zh-CN" altLang="en-US"/>
              <a:pPr>
                <a:defRPr/>
              </a:pPr>
              <a:t>‹#›</a:t>
            </a:fld>
            <a:endParaRPr lang="zh-CN" altLang="en-US"/>
          </a:p>
        </p:txBody>
      </p:sp>
    </p:spTree>
    <p:extLst>
      <p:ext uri="{BB962C8B-B14F-4D97-AF65-F5344CB8AC3E}">
        <p14:creationId xmlns:p14="http://schemas.microsoft.com/office/powerpoint/2010/main" val="2744858808"/>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924222"/>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3C4FE68-E9A6-4E59-A4FA-CF309153B547}"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AEE8DE4-BF1D-4B3B-83F2-4275D6D54378}" type="slidenum">
              <a:rPr lang="zh-CN" altLang="en-US"/>
              <a:pPr>
                <a:defRPr/>
              </a:pPr>
              <a:t>‹#›</a:t>
            </a:fld>
            <a:endParaRPr lang="zh-CN" altLang="en-US"/>
          </a:p>
        </p:txBody>
      </p:sp>
    </p:spTree>
    <p:extLst>
      <p:ext uri="{BB962C8B-B14F-4D97-AF65-F5344CB8AC3E}">
        <p14:creationId xmlns:p14="http://schemas.microsoft.com/office/powerpoint/2010/main" val="2557121157"/>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782522"/>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92007F-B921-430C-BA9C-A814F138372C}"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81FBCA-AC42-49D0-9181-ADC8658C42AC}" type="slidenum">
              <a:rPr lang="zh-CN" altLang="en-US"/>
              <a:pPr>
                <a:defRPr/>
              </a:pPr>
              <a:t>‹#›</a:t>
            </a:fld>
            <a:endParaRPr lang="zh-CN" altLang="en-US"/>
          </a:p>
        </p:txBody>
      </p:sp>
    </p:spTree>
    <p:extLst>
      <p:ext uri="{BB962C8B-B14F-4D97-AF65-F5344CB8AC3E}">
        <p14:creationId xmlns:p14="http://schemas.microsoft.com/office/powerpoint/2010/main" val="4186285910"/>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0010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2DF058-C764-476F-A1F7-E23A4D6ADE73}"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DB22B4B-FB89-4B6E-96FE-9A9C5692A78E}" type="slidenum">
              <a:rPr lang="zh-CN" altLang="en-US"/>
              <a:pPr>
                <a:defRPr/>
              </a:pPr>
              <a:t>‹#›</a:t>
            </a:fld>
            <a:endParaRPr lang="zh-CN" altLang="en-US"/>
          </a:p>
        </p:txBody>
      </p:sp>
    </p:spTree>
    <p:extLst>
      <p:ext uri="{BB962C8B-B14F-4D97-AF65-F5344CB8AC3E}">
        <p14:creationId xmlns:p14="http://schemas.microsoft.com/office/powerpoint/2010/main" val="2002173217"/>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D7808C1-58BB-4483-80F4-A32FA783FC3F}"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E2650EB-76D7-4A86-B0CD-287470292978}" type="slidenum">
              <a:rPr lang="zh-CN" altLang="en-US"/>
              <a:pPr>
                <a:defRPr/>
              </a:pPr>
              <a:t>‹#›</a:t>
            </a:fld>
            <a:endParaRPr lang="zh-CN" altLang="en-US"/>
          </a:p>
        </p:txBody>
      </p:sp>
    </p:spTree>
    <p:extLst>
      <p:ext uri="{BB962C8B-B14F-4D97-AF65-F5344CB8AC3E}">
        <p14:creationId xmlns:p14="http://schemas.microsoft.com/office/powerpoint/2010/main" val="2311561442"/>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308263"/>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C2EE43A2-B350-4738-835A-D2665F6D3865}"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5D19D60C-7D7D-41DB-B4D5-6C25DDAD9ADE}" type="slidenum">
              <a:rPr lang="zh-CN" altLang="en-US"/>
              <a:pPr>
                <a:defRPr/>
              </a:pPr>
              <a:t>‹#›</a:t>
            </a:fld>
            <a:endParaRPr lang="zh-CN" altLang="en-US"/>
          </a:p>
        </p:txBody>
      </p:sp>
    </p:spTree>
    <p:extLst>
      <p:ext uri="{BB962C8B-B14F-4D97-AF65-F5344CB8AC3E}">
        <p14:creationId xmlns:p14="http://schemas.microsoft.com/office/powerpoint/2010/main" val="2287267701"/>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72AD58BC-E1A9-4FC7-AE88-3258EF1E926C}"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EEA4BA58-6654-4D89-BBC8-7BBC2D776F69}" type="slidenum">
              <a:rPr lang="zh-CN" altLang="en-US"/>
              <a:pPr>
                <a:defRPr/>
              </a:pPr>
              <a:t>‹#›</a:t>
            </a:fld>
            <a:endParaRPr lang="zh-CN" altLang="en-US"/>
          </a:p>
        </p:txBody>
      </p:sp>
    </p:spTree>
    <p:extLst>
      <p:ext uri="{BB962C8B-B14F-4D97-AF65-F5344CB8AC3E}">
        <p14:creationId xmlns:p14="http://schemas.microsoft.com/office/powerpoint/2010/main" val="1009530194"/>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0244810"/>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878536"/>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4830698"/>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68D0010-F285-44B2-8C67-3F590BA56BE7}"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F8770C66-7BF2-4BA8-B2FD-251DCD527FE9}" type="slidenum">
              <a:rPr lang="zh-CN" altLang="en-US"/>
              <a:pPr>
                <a:defRPr/>
              </a:pPr>
              <a:t>‹#›</a:t>
            </a:fld>
            <a:endParaRPr lang="zh-CN" altLang="en-US"/>
          </a:p>
        </p:txBody>
      </p:sp>
    </p:spTree>
    <p:extLst>
      <p:ext uri="{BB962C8B-B14F-4D97-AF65-F5344CB8AC3E}">
        <p14:creationId xmlns:p14="http://schemas.microsoft.com/office/powerpoint/2010/main" val="3087119784"/>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6C13EC-8B01-43E9-9AE7-3BA662D70227}"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D4C6490-F70A-4E6A-8B12-7DBDACDA9E6F}" type="slidenum">
              <a:rPr lang="zh-CN" altLang="en-US"/>
              <a:pPr>
                <a:defRPr/>
              </a:pPr>
              <a:t>‹#›</a:t>
            </a:fld>
            <a:endParaRPr lang="zh-CN" altLang="en-US"/>
          </a:p>
        </p:txBody>
      </p:sp>
    </p:spTree>
    <p:extLst>
      <p:ext uri="{BB962C8B-B14F-4D97-AF65-F5344CB8AC3E}">
        <p14:creationId xmlns:p14="http://schemas.microsoft.com/office/powerpoint/2010/main" val="132015221"/>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802380"/>
      </p:ext>
    </p:extLst>
  </p:cSld>
  <p:clrMapOvr>
    <a:masterClrMapping/>
  </p:clrMapOvr>
  <p:transition spd="slow" advClick="0" advTm="0">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9227560"/>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75405C2-52D1-4091-A3A8-DC5C3F6C0717}"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88E050F-540B-4EA7-863C-994AB7163996}" type="slidenum">
              <a:rPr lang="zh-CN" altLang="en-US"/>
              <a:pPr>
                <a:defRPr/>
              </a:pPr>
              <a:t>‹#›</a:t>
            </a:fld>
            <a:endParaRPr lang="zh-CN" altLang="en-US"/>
          </a:p>
        </p:txBody>
      </p:sp>
    </p:spTree>
    <p:extLst>
      <p:ext uri="{BB962C8B-B14F-4D97-AF65-F5344CB8AC3E}">
        <p14:creationId xmlns:p14="http://schemas.microsoft.com/office/powerpoint/2010/main" val="3688278982"/>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6635486"/>
      </p:ext>
    </p:extLst>
  </p:cSld>
  <p:clrMapOvr>
    <a:masterClrMapping/>
  </p:clrMapOvr>
  <p:transition spd="slow" advTm="3000"/>
</p:sldLayout>
</file>

<file path=ppt/slideLayouts/slideLayout542.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7284417"/>
      </p:ext>
    </p:extLst>
  </p:cSld>
  <p:clrMapOvr>
    <a:masterClrMapping/>
  </p:clrMapOvr>
  <p:transition spd="slow" advTm="3000"/>
</p:sldLayout>
</file>

<file path=ppt/slideLayouts/slideLayout543.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0576018"/>
      </p:ext>
    </p:extLst>
  </p:cSld>
  <p:clrMapOvr>
    <a:masterClrMapping/>
  </p:clrMapOvr>
  <p:transition spd="slow" advTm="3000"/>
</p:sldLayout>
</file>

<file path=ppt/slideLayouts/slideLayout544.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968228"/>
      </p:ext>
    </p:extLst>
  </p:cSld>
  <p:clrMapOvr>
    <a:masterClrMapping/>
  </p:clrMapOvr>
  <p:transition spd="slow" advTm="3000"/>
</p:sldLayout>
</file>

<file path=ppt/slideLayouts/slideLayout545.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C4D4E1DA-3BFE-48C8-AF79-774CF409E00F}" type="datetimeFigureOut">
              <a:rPr lang="zh-CN" altLang="en-US"/>
              <a:pPr>
                <a:defRPr/>
              </a:pPr>
              <a:t>2021/9/10</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90190EE-63D3-4F8A-B1FE-305BABF926C4}" type="slidenum">
              <a:rPr lang="zh-CN" altLang="en-US"/>
              <a:pPr>
                <a:defRPr/>
              </a:pPr>
              <a:t>‹#›</a:t>
            </a:fld>
            <a:endParaRPr lang="zh-CN" altLang="en-US"/>
          </a:p>
        </p:txBody>
      </p:sp>
    </p:spTree>
    <p:extLst>
      <p:ext uri="{BB962C8B-B14F-4D97-AF65-F5344CB8AC3E}">
        <p14:creationId xmlns:p14="http://schemas.microsoft.com/office/powerpoint/2010/main" val="2788643944"/>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5167895"/>
      </p:ext>
    </p:extLst>
  </p:cSld>
  <p:clrMapOvr>
    <a:masterClrMapping/>
  </p:clrMapOvr>
  <p:transition spd="slow" advTm="3000"/>
</p:sldLayout>
</file>

<file path=ppt/slideLayouts/slideLayout547.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8528575"/>
      </p:ext>
    </p:extLst>
  </p:cSld>
  <p:clrMapOvr>
    <a:masterClrMapping/>
  </p:clrMapOvr>
  <p:transition spd="slow" advTm="3000"/>
</p:sldLayout>
</file>

<file path=ppt/slideLayouts/slideLayout548.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803388"/>
      </p:ext>
    </p:extLst>
  </p:cSld>
  <p:clrMapOvr>
    <a:masterClrMapping/>
  </p:clrMapOvr>
  <p:transition spd="slow" advTm="3000"/>
</p:sldLayout>
</file>

<file path=ppt/slideLayouts/slideLayout549.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7D049F9-5BA0-467E-BA0D-15FDF2E4B9CE}" type="datetimeFigureOut">
              <a:rPr lang="zh-CN" altLang="en-US"/>
              <a:pPr>
                <a:defRPr/>
              </a:pPr>
              <a:t>2021/9/10</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89071F21-E557-45A1-B40C-73079558934B}" type="slidenum">
              <a:rPr lang="zh-CN" altLang="en-US"/>
              <a:pPr>
                <a:defRPr/>
              </a:pPr>
              <a:t>‹#›</a:t>
            </a:fld>
            <a:endParaRPr lang="zh-CN" altLang="en-US"/>
          </a:p>
        </p:txBody>
      </p:sp>
    </p:spTree>
    <p:extLst>
      <p:ext uri="{BB962C8B-B14F-4D97-AF65-F5344CB8AC3E}">
        <p14:creationId xmlns:p14="http://schemas.microsoft.com/office/powerpoint/2010/main" val="12441208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D9C880-1300-49F6-A2DF-921E3B8EC96D}"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396818E-BAEA-44A8-A5BF-C75B8A424BC5}" type="slidenum">
              <a:rPr lang="zh-CN" altLang="en-US"/>
              <a:pPr>
                <a:defRPr/>
              </a:pPr>
              <a:t>‹#›</a:t>
            </a:fld>
            <a:endParaRPr lang="zh-CN" altLang="en-US"/>
          </a:p>
        </p:txBody>
      </p:sp>
    </p:spTree>
    <p:extLst>
      <p:ext uri="{BB962C8B-B14F-4D97-AF65-F5344CB8AC3E}">
        <p14:creationId xmlns:p14="http://schemas.microsoft.com/office/powerpoint/2010/main" val="3807068307"/>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DD8DABA-5B58-43DC-8F86-3D93516DB44A}" type="datetimeFigureOut">
              <a:rPr lang="zh-CN" altLang="en-US"/>
              <a:pPr>
                <a:defRPr/>
              </a:pPr>
              <a:t>2021/9/10</a:t>
            </a:fld>
            <a:endParaRPr lang="zh-CN" altLang="en-US"/>
          </a:p>
        </p:txBody>
      </p:sp>
      <p:sp>
        <p:nvSpPr>
          <p:cNvPr id="3" name="页脚占位符 4">
            <a:extLst/>
          </p:cNvPr>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5">
            <a:extLst/>
          </p:cNvPr>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srgbClr val="5FCBEF"/>
                </a:solidFill>
                <a:latin typeface="Lato Light"/>
              </a:defRPr>
            </a:lvl1pPr>
          </a:lstStyle>
          <a:p>
            <a:pPr>
              <a:defRPr/>
            </a:pPr>
            <a:fld id="{CEA2B93E-4CF7-4286-91E3-7ED62D69B69B}" type="slidenum">
              <a:rPr lang="zh-CN" altLang="en-US"/>
              <a:pPr>
                <a:defRPr/>
              </a:pPr>
              <a:t>‹#›</a:t>
            </a:fld>
            <a:endParaRPr lang="zh-CN" altLang="en-US"/>
          </a:p>
        </p:txBody>
      </p:sp>
    </p:spTree>
    <p:extLst>
      <p:ext uri="{BB962C8B-B14F-4D97-AF65-F5344CB8AC3E}">
        <p14:creationId xmlns:p14="http://schemas.microsoft.com/office/powerpoint/2010/main" val="3008971126"/>
      </p:ext>
    </p:extLst>
  </p:cSld>
  <p:clrMapOvr>
    <a:masterClrMapping/>
  </p:clrMapOvr>
  <p:transition spd="slow" advTm="3000">
    <p:random/>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08541"/>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0914107"/>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144008"/>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220551"/>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535552"/>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5647817"/>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9663539"/>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167153"/>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01C1C30-35F1-4AA1-AFDE-F67E18C08A22}" type="datetimeFigureOut">
              <a:rPr lang="zh-CN" altLang="en-US"/>
              <a:pPr>
                <a:defRPr/>
              </a:pPr>
              <a:t>2021/9/10</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CE46F057-0D15-493B-ADDE-0934BCD4CECC}" type="slidenum">
              <a:rPr lang="zh-CN" altLang="en-US"/>
              <a:pPr>
                <a:defRPr/>
              </a:pPr>
              <a:t>‹#›</a:t>
            </a:fld>
            <a:endParaRPr lang="zh-CN" altLang="en-US"/>
          </a:p>
        </p:txBody>
      </p:sp>
    </p:spTree>
    <p:extLst>
      <p:ext uri="{BB962C8B-B14F-4D97-AF65-F5344CB8AC3E}">
        <p14:creationId xmlns:p14="http://schemas.microsoft.com/office/powerpoint/2010/main" val="32789208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0250264"/>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68862601"/>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091288111"/>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92454545"/>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300066902"/>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987899994"/>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077463606"/>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329544607"/>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772264109"/>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855046496"/>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7481265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BA4C680-972E-4173-B5E9-2007045D518B}"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7B91E7F-7378-4F5D-8484-9DB68F7648FE}" type="slidenum">
              <a:rPr lang="zh-CN" altLang="en-US"/>
              <a:pPr>
                <a:defRPr/>
              </a:pPr>
              <a:t>‹#›</a:t>
            </a:fld>
            <a:endParaRPr lang="zh-CN" altLang="en-US"/>
          </a:p>
        </p:txBody>
      </p:sp>
    </p:spTree>
    <p:extLst>
      <p:ext uri="{BB962C8B-B14F-4D97-AF65-F5344CB8AC3E}">
        <p14:creationId xmlns:p14="http://schemas.microsoft.com/office/powerpoint/2010/main" val="353629697"/>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369861756"/>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3180693532"/>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2446365"/>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6299984"/>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5435908"/>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4062767"/>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0038469"/>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9763479"/>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4995449"/>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37761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4221120"/>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0471645"/>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0435071"/>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3488914"/>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AEE247C4-D6B7-4A9E-922A-191D3793D1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14D2AB-DD58-4746-B875-8D90D23E26D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3CDB655E-5F8D-44F1-BA06-D2EDD1B38E6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37E9B112-609D-448D-BFFA-6ECD997B041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CEC4EA-6FC5-4DE6-A89F-9BE9420BE9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2592065"/>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8B2EF28-89B8-4530-8D8F-C034014A052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14D2AB-DD58-4746-B875-8D90D23E26D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BEB5488F-8264-44B9-B075-16B9338BC7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E5B39AD0-DD47-442F-9082-854250B1E7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960DC3-1B5F-4534-949D-E61F5D7DDF28}"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512884"/>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CE333C9-3F6C-4674-8749-AF6617E1C53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14D2AB-DD58-4746-B875-8D90D23E26D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61C611B6-F542-414C-B36D-39B5A06037B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0999627F-3033-4432-8E23-02CB914E131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4A9CD3-C45F-429F-95A8-837E324DFBF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2297634"/>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E9CD5495-1FFE-4ABD-92F1-D7207B37433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14D2AB-DD58-4746-B875-8D90D23E26D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 xmlns:a16="http://schemas.microsoft.com/office/drawing/2014/main" id="{B6971984-370A-4E7F-8051-A5D8023BA70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 xmlns:a16="http://schemas.microsoft.com/office/drawing/2014/main" id="{ADF68516-FC6A-4282-87DB-F7966F4E98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5D9ACE-5CFE-4AE7-B658-6CF8073D42FF}"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4513883"/>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8BDBCCED-49EE-42D1-9B59-4AA315A1D33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14D2AB-DD58-4746-B875-8D90D23E26D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 xmlns:a16="http://schemas.microsoft.com/office/drawing/2014/main" id="{3F68084A-01A0-4D6B-8C6C-7E7868B29D2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 xmlns:a16="http://schemas.microsoft.com/office/drawing/2014/main" id="{8D96E189-85E6-4005-A45C-0FEF735AA9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3B58A8-918D-487E-A68E-E1147EC4186D}"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349255"/>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1B440E1-0A5A-4D65-BB15-2504A1B035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14D2AB-DD58-4746-B875-8D90D23E26D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 xmlns:a16="http://schemas.microsoft.com/office/drawing/2014/main" id="{4A36212F-0EDE-49C8-A895-7D927172028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 xmlns:a16="http://schemas.microsoft.com/office/drawing/2014/main" id="{A3D58708-3F55-4574-AB81-02D9C9791B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9B6E0E-12E8-4F60-AA4C-2D244E5456EC}"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5376728"/>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50F3DD58-9276-410C-AF6C-7D5D1EBFD5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14D2AB-DD58-4746-B875-8D90D23E26D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4AF32367-9DC6-460C-AB8E-A7891D7256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066418EF-E8B5-4976-B327-89696CF5A60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6E7B28-9747-4E84-B604-46E657738A9E}"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67099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065E43-B123-4E54-B0A4-9A514D91E992}"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C533E0C-6B24-4BEC-83BE-E3A35DC92546}" type="slidenum">
              <a:rPr lang="zh-CN" altLang="en-US"/>
              <a:pPr>
                <a:defRPr/>
              </a:pPr>
              <a:t>‹#›</a:t>
            </a:fld>
            <a:endParaRPr lang="zh-CN" altLang="en-US"/>
          </a:p>
        </p:txBody>
      </p:sp>
    </p:spTree>
    <p:extLst>
      <p:ext uri="{BB962C8B-B14F-4D97-AF65-F5344CB8AC3E}">
        <p14:creationId xmlns:p14="http://schemas.microsoft.com/office/powerpoint/2010/main" val="4252756384"/>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3687432-0049-40BB-8096-0E3F713538D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14D2AB-DD58-4746-B875-8D90D23E26D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 xmlns:a16="http://schemas.microsoft.com/office/drawing/2014/main" id="{B48DB4A5-8C20-463C-9636-D42B52BE06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 xmlns:a16="http://schemas.microsoft.com/office/drawing/2014/main" id="{69B6976F-B1E2-4994-8F41-545902D69D2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4BCE46-A05B-4D33-91D8-6AE2484A13E9}"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5924108"/>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9815652-DFC4-444D-879B-2A6372F464C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14D2AB-DD58-4746-B875-8D90D23E26D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 xmlns:a16="http://schemas.microsoft.com/office/drawing/2014/main" id="{DCE3DCA6-62AA-4911-9858-06FA49089ED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 xmlns:a16="http://schemas.microsoft.com/office/drawing/2014/main" id="{5F147248-5AEE-47AB-9F7F-FAB2F396AC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5C8A20-F7A3-41F1-BDEB-FDFA73989A6D}"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3253324"/>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B485A05-ACA6-4C3B-8A27-82D89B1D549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14D2AB-DD58-4746-B875-8D90D23E26D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3E6EF5E8-962A-42AD-A420-FE011F14DA5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70A104B0-F5E9-4C99-9EFA-E97BC759BA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50655-6099-49A5-A5B3-294E30F1778E}"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7826598"/>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C05FE77-960F-4044-9C6F-685A5B7BCA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14D2AB-DD58-4746-B875-8D90D23E26D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4A85B594-C5C6-479C-91AF-9764975BF3B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F1FDE4F1-D15D-4E04-9E27-6010CE2A98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5CD138-390D-42D6-A3F9-214C2077893E}"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9313751"/>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616247"/>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6775787"/>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6535975"/>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220973"/>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6920213"/>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7390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F0132F-27AD-4901-812E-8330D5487512}" type="datetimeFigureOut">
              <a:rPr lang="en-US" smtClean="0"/>
              <a:t>10/09/2021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41377326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90890040"/>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7400226"/>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011515"/>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5026945"/>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6396894"/>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9431642"/>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1823624"/>
      </p:ext>
    </p:extLst>
  </p:cSld>
  <p:clrMapOvr>
    <a:masterClrMapping/>
  </p:clrMapOvr>
  <p:transition spd="slow"/>
</p:sldLayout>
</file>

<file path=ppt/slideLayouts/slideLayout6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7595730"/>
      </p:ext>
    </p:extLst>
  </p:cSld>
  <p:clrMapOvr>
    <a:masterClrMapping/>
  </p:clrMapOvr>
  <p:transition spd="slow"/>
</p:sldLayout>
</file>

<file path=ppt/slideLayouts/slideLayout6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4036968"/>
      </p:ext>
    </p:extLst>
  </p:cSld>
  <p:clrMapOvr>
    <a:masterClrMapping/>
  </p:clrMapOvr>
  <p:transition spd="slow"/>
</p:sldLayout>
</file>

<file path=ppt/slideLayouts/slideLayout6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4859716"/>
      </p:ext>
    </p:extLst>
  </p:cSld>
  <p:clrMapOvr>
    <a:masterClrMapping/>
  </p:clrMapOvr>
  <p:transition spd="slow"/>
</p:sldLayout>
</file>

<file path=ppt/slideLayouts/slideLayout6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2260350"/>
      </p:ext>
    </p:extLst>
  </p:cSld>
  <p:clrMapOvr>
    <a:masterClrMapping/>
  </p:clrMapOvr>
  <p:transition spd="slow"/>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867423"/>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601213"/>
      </p:ext>
    </p:extLst>
  </p:cSld>
  <p:clrMapOvr>
    <a:masterClrMapping/>
  </p:clrMapOvr>
  <p:transition spd="slow"/>
</p:sldLayout>
</file>

<file path=ppt/slideLayouts/slideLayout6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7794573"/>
      </p:ext>
    </p:extLst>
  </p:cSld>
  <p:clrMapOvr>
    <a:masterClrMapping/>
  </p:clrMapOvr>
  <p:transition spd="slow"/>
</p:sldLayout>
</file>

<file path=ppt/slideLayouts/slideLayout6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510196"/>
      </p:ext>
    </p:extLst>
  </p:cSld>
  <p:clrMapOvr>
    <a:masterClrMapping/>
  </p:clrMapOvr>
  <p:transition spd="slow"/>
</p:sldLayout>
</file>

<file path=ppt/slideLayouts/slideLayout6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7181192"/>
      </p:ext>
    </p:extLst>
  </p:cSld>
  <p:clrMapOvr>
    <a:masterClrMapping/>
  </p:clrMapOvr>
  <p:transition spd="slow"/>
</p:sldLayout>
</file>

<file path=ppt/slideLayouts/slideLayout6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6620732"/>
      </p:ext>
    </p:extLst>
  </p:cSld>
  <p:clrMapOvr>
    <a:masterClrMapping/>
  </p:clrMapOvr>
  <p:transition spd="slow"/>
</p:sldLayout>
</file>

<file path=ppt/slideLayouts/slideLayout6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8137405"/>
      </p:ext>
    </p:extLst>
  </p:cSld>
  <p:clrMapOvr>
    <a:masterClrMapping/>
  </p:clrMapOvr>
  <p:transition spd="slow"/>
</p:sldLayout>
</file>

<file path=ppt/slideLayouts/slideLayout6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9119483"/>
      </p:ext>
    </p:extLst>
  </p:cSld>
  <p:clrMapOvr>
    <a:masterClrMapping/>
  </p:clrMapOvr>
  <p:transition spd="slow"/>
</p:sldLayout>
</file>

<file path=ppt/slideLayouts/slideLayout6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1627701"/>
      </p:ext>
    </p:extLst>
  </p:cSld>
  <p:clrMapOvr>
    <a:masterClrMapping/>
  </p:clrMapOvr>
  <p:transition spd="slow"/>
</p:sldLayout>
</file>

<file path=ppt/slideLayouts/slideLayout6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4186056"/>
      </p:ext>
    </p:extLst>
  </p:cSld>
  <p:clrMapOvr>
    <a:masterClrMapping/>
  </p:clrMapOvr>
  <p:transition spd="slow"/>
</p:sldLayout>
</file>

<file path=ppt/slideLayouts/slideLayout6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5471700"/>
      </p:ext>
    </p:extLst>
  </p:cSld>
  <p:clrMapOvr>
    <a:masterClrMapping/>
  </p:clrMapOvr>
  <p:transition spd="slow"/>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00562153"/>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3028527"/>
      </p:ext>
    </p:extLst>
  </p:cSld>
  <p:clrMapOvr>
    <a:masterClrMapping/>
  </p:clrMapOvr>
  <p:transition spd="slow"/>
</p:sldLayout>
</file>

<file path=ppt/slideLayouts/slideLayout6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8527123"/>
      </p:ext>
    </p:extLst>
  </p:cSld>
  <p:clrMapOvr>
    <a:masterClrMapping/>
  </p:clrMapOvr>
  <p:transition spd="slow"/>
</p:sldLayout>
</file>

<file path=ppt/slideLayouts/slideLayout6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1661371"/>
      </p:ext>
    </p:extLst>
  </p:cSld>
  <p:clrMapOvr>
    <a:masterClrMapping/>
  </p:clrMapOvr>
  <p:transition spd="slow"/>
</p:sldLayout>
</file>

<file path=ppt/slideLayouts/slideLayout6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1896859"/>
      </p:ext>
    </p:extLst>
  </p:cSld>
  <p:clrMapOvr>
    <a:masterClrMapping/>
  </p:clrMapOvr>
  <p:transition spd="slow"/>
</p:sldLayout>
</file>

<file path=ppt/slideLayouts/slideLayout6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6753937"/>
      </p:ext>
    </p:extLst>
  </p:cSld>
  <p:clrMapOvr>
    <a:masterClrMapping/>
  </p:clrMapOvr>
  <p:transition spd="slow"/>
</p:sldLayout>
</file>

<file path=ppt/slideLayouts/slideLayout6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33079"/>
      </p:ext>
    </p:extLst>
  </p:cSld>
  <p:clrMapOvr>
    <a:masterClrMapping/>
  </p:clrMapOvr>
  <p:transition spd="slow"/>
</p:sldLayout>
</file>

<file path=ppt/slideLayouts/slideLayout6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1155901"/>
      </p:ext>
    </p:extLst>
  </p:cSld>
  <p:clrMapOvr>
    <a:masterClrMapping/>
  </p:clrMapOvr>
  <p:transition spd="slow"/>
</p:sldLayout>
</file>

<file path=ppt/slideLayouts/slideLayout6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676573"/>
      </p:ext>
    </p:extLst>
  </p:cSld>
  <p:clrMapOvr>
    <a:masterClrMapping/>
  </p:clrMapOvr>
  <p:transition spd="slow"/>
</p:sldLayout>
</file>

<file path=ppt/slideLayouts/slideLayout6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5561047"/>
      </p:ext>
    </p:extLst>
  </p:cSld>
  <p:clrMapOvr>
    <a:masterClrMapping/>
  </p:clrMapOvr>
  <p:transition spd="slow"/>
</p:sldLayout>
</file>

<file path=ppt/slideLayouts/slideLayout6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273296"/>
      </p:ext>
    </p:extLst>
  </p:cSld>
  <p:clrMapOvr>
    <a:masterClrMapping/>
  </p:clrMapOvr>
  <p:transition spd="slow"/>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75871704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8288190"/>
      </p:ext>
    </p:extLst>
  </p:cSld>
  <p:clrMapOvr>
    <a:masterClrMapping/>
  </p:clrMapOvr>
  <p:transition spd="slow"/>
</p:sldLayout>
</file>

<file path=ppt/slideLayouts/slideLayout6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7595096"/>
      </p:ext>
    </p:extLst>
  </p:cSld>
  <p:clrMapOvr>
    <a:masterClrMapping/>
  </p:clrMapOvr>
  <p:transition spd="slow"/>
</p:sldLayout>
</file>

<file path=ppt/slideLayouts/slideLayout6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8924809"/>
      </p:ext>
    </p:extLst>
  </p:cSld>
  <p:clrMapOvr>
    <a:masterClrMapping/>
  </p:clrMapOvr>
  <p:transition spd="slow"/>
</p:sldLayout>
</file>

<file path=ppt/slideLayouts/slideLayout6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0757199"/>
      </p:ext>
    </p:extLst>
  </p:cSld>
  <p:clrMapOvr>
    <a:masterClrMapping/>
  </p:clrMapOvr>
  <p:transition spd="slow"/>
</p:sldLayout>
</file>

<file path=ppt/slideLayouts/slideLayout6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8916256"/>
      </p:ext>
    </p:extLst>
  </p:cSld>
  <p:clrMapOvr>
    <a:masterClrMapping/>
  </p:clrMapOvr>
  <p:transition spd="slow"/>
</p:sldLayout>
</file>

<file path=ppt/slideLayouts/slideLayout6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7108108"/>
      </p:ext>
    </p:extLst>
  </p:cSld>
  <p:clrMapOvr>
    <a:masterClrMapping/>
  </p:clrMapOvr>
  <p:transition spd="slow"/>
</p:sldLayout>
</file>

<file path=ppt/slideLayouts/slideLayout6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1731651"/>
      </p:ext>
    </p:extLst>
  </p:cSld>
  <p:clrMapOvr>
    <a:masterClrMapping/>
  </p:clrMapOvr>
  <p:transition spd="slow"/>
</p:sldLayout>
</file>

<file path=ppt/slideLayouts/slideLayout6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549561"/>
      </p:ext>
    </p:extLst>
  </p:cSld>
  <p:clrMapOvr>
    <a:masterClrMapping/>
  </p:clrMapOvr>
  <p:transition spd="slow"/>
</p:sldLayout>
</file>

<file path=ppt/slideLayouts/slideLayout6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6173348"/>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19615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5301803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7229118"/>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9882332"/>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4464830"/>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3982357"/>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8665410"/>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8362509"/>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8415918"/>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7237679"/>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7287768"/>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F0132F-27AD-4901-812E-8330D548751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DB45D-C96A-4B08-B991-7A5C42999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365283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49904016"/>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F0132F-27AD-4901-812E-8330D548751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DB45D-C96A-4B08-B991-7A5C42999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45474622"/>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F0132F-27AD-4901-812E-8330D548751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DB45D-C96A-4B08-B991-7A5C42999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53180177"/>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F0132F-27AD-4901-812E-8330D548751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DB45D-C96A-4B08-B991-7A5C42999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63447697"/>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F0132F-27AD-4901-812E-8330D548751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DB45D-C96A-4B08-B991-7A5C42999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11686541"/>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F0132F-27AD-4901-812E-8330D548751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DB45D-C96A-4B08-B991-7A5C42999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74417669"/>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F0132F-27AD-4901-812E-8330D548751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DB45D-C96A-4B08-B991-7A5C42999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66446013"/>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F0132F-27AD-4901-812E-8330D548751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DB45D-C96A-4B08-B991-7A5C42999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43927540"/>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F0132F-27AD-4901-812E-8330D548751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DB45D-C96A-4B08-B991-7A5C42999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59833333"/>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F0132F-27AD-4901-812E-8330D548751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DB45D-C96A-4B08-B991-7A5C42999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90041626"/>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F0132F-27AD-4901-812E-8330D548751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DB45D-C96A-4B08-B991-7A5C42999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486884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245526584"/>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spTree>
    <p:extLst>
      <p:ext uri="{BB962C8B-B14F-4D97-AF65-F5344CB8AC3E}">
        <p14:creationId xmlns:p14="http://schemas.microsoft.com/office/powerpoint/2010/main" val="173064175"/>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70EA7C-835E-40B7-9F86-72784637E627}"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10/09/2021</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9AB94-7851-47D1-83AE-3F2785799CC2}"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90952722"/>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70EA7C-835E-40B7-9F86-72784637E627}"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10/09/2021</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9AB94-7851-47D1-83AE-3F2785799CC2}"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21626817"/>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70EA7C-835E-40B7-9F86-72784637E627}"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10/09/2021</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9AB94-7851-47D1-83AE-3F2785799CC2}"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36135532"/>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70EA7C-835E-40B7-9F86-72784637E627}"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10/09/2021</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9AB94-7851-47D1-83AE-3F2785799CC2}"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51972429"/>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70EA7C-835E-40B7-9F86-72784637E627}"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10/09/2021</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9AB94-7851-47D1-83AE-3F2785799CC2}"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14320438"/>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70EA7C-835E-40B7-9F86-72784637E627}"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10/09/2021</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9AB94-7851-47D1-83AE-3F2785799CC2}"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77811324"/>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70EA7C-835E-40B7-9F86-72784637E627}"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10/09/2021</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9AB94-7851-47D1-83AE-3F2785799CC2}"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21478062"/>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smtClean="0"/>
              <a:t>Click to edit Master title style</a:t>
            </a:r>
            <a:endParaRPr lang="vi-VN"/>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70EA7C-835E-40B7-9F86-72784637E627}"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10/09/2021</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9AB94-7851-47D1-83AE-3F2785799CC2}"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4715801"/>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vi-VN"/>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70EA7C-835E-40B7-9F86-72784637E627}"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10/09/2021</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9AB94-7851-47D1-83AE-3F2785799CC2}"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178459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85775478"/>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70EA7C-835E-40B7-9F86-72784637E627}"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10/09/2021</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9AB94-7851-47D1-83AE-3F2785799CC2}"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74981482"/>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70EA7C-835E-40B7-9F86-72784637E627}"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10/09/2021</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9AB94-7851-47D1-83AE-3F2785799CC2}"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992123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6923F4D-ECB0-4513-97F2-37B21F241117}"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B4EFEB9-39EB-4478-B955-9AA84B0F249A}" type="slidenum">
              <a:rPr lang="zh-CN" altLang="en-US"/>
              <a:pPr>
                <a:defRPr/>
              </a:pPr>
              <a:t>‹#›</a:t>
            </a:fld>
            <a:endParaRPr lang="zh-CN" altLang="en-US"/>
          </a:p>
        </p:txBody>
      </p:sp>
    </p:spTree>
    <p:extLst>
      <p:ext uri="{BB962C8B-B14F-4D97-AF65-F5344CB8AC3E}">
        <p14:creationId xmlns:p14="http://schemas.microsoft.com/office/powerpoint/2010/main" val="25972818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789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0132F-27AD-4901-812E-8330D5487512}" type="datetimeFigureOut">
              <a:rPr lang="en-US" smtClean="0"/>
              <a:t>10/09/2021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5814064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EB11469-8380-42D3-9DCE-4DE26450BB87}"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794D14A-EBA0-449F-9A55-5FA4C7A21DA6}" type="slidenum">
              <a:rPr lang="zh-CN" altLang="en-US"/>
              <a:pPr>
                <a:defRPr/>
              </a:pPr>
              <a:t>‹#›</a:t>
            </a:fld>
            <a:endParaRPr lang="zh-CN" altLang="en-US"/>
          </a:p>
        </p:txBody>
      </p:sp>
    </p:spTree>
    <p:extLst>
      <p:ext uri="{BB962C8B-B14F-4D97-AF65-F5344CB8AC3E}">
        <p14:creationId xmlns:p14="http://schemas.microsoft.com/office/powerpoint/2010/main" val="6063734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75979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94BC2ED-5611-42A0-BDFD-64D932F985B1}"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2D6F189-95D1-4F0A-AE58-F67B421EDACD}" type="slidenum">
              <a:rPr lang="zh-CN" altLang="en-US"/>
              <a:pPr>
                <a:defRPr/>
              </a:pPr>
              <a:t>‹#›</a:t>
            </a:fld>
            <a:endParaRPr lang="zh-CN" altLang="en-US"/>
          </a:p>
        </p:txBody>
      </p:sp>
    </p:spTree>
    <p:extLst>
      <p:ext uri="{BB962C8B-B14F-4D97-AF65-F5344CB8AC3E}">
        <p14:creationId xmlns:p14="http://schemas.microsoft.com/office/powerpoint/2010/main" val="4781279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4313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02D1718-3781-4C2A-B191-505C118A767E}"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9F72B1C-9FEF-4773-AB7A-E274ECC684BB}" type="slidenum">
              <a:rPr lang="zh-CN" altLang="en-US"/>
              <a:pPr>
                <a:defRPr/>
              </a:pPr>
              <a:t>‹#›</a:t>
            </a:fld>
            <a:endParaRPr lang="zh-CN" altLang="en-US"/>
          </a:p>
        </p:txBody>
      </p:sp>
    </p:spTree>
    <p:extLst>
      <p:ext uri="{BB962C8B-B14F-4D97-AF65-F5344CB8AC3E}">
        <p14:creationId xmlns:p14="http://schemas.microsoft.com/office/powerpoint/2010/main" val="32562489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895816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96C2003-84CA-4F77-AE6E-1D47196D8D9F}"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E5BDE17-1385-4629-8E93-019F47C75BD5}" type="slidenum">
              <a:rPr lang="zh-CN" altLang="en-US"/>
              <a:pPr>
                <a:defRPr/>
              </a:pPr>
              <a:t>‹#›</a:t>
            </a:fld>
            <a:endParaRPr lang="zh-CN" altLang="en-US"/>
          </a:p>
        </p:txBody>
      </p:sp>
    </p:spTree>
    <p:extLst>
      <p:ext uri="{BB962C8B-B14F-4D97-AF65-F5344CB8AC3E}">
        <p14:creationId xmlns:p14="http://schemas.microsoft.com/office/powerpoint/2010/main" val="578490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01713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6429E5E-734D-4854-B532-D4C82ADBDEF3}"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8256AF6-F24F-4FBE-92D3-8D930DA0743C}" type="slidenum">
              <a:rPr lang="zh-CN" altLang="en-US"/>
              <a:pPr>
                <a:defRPr/>
              </a:pPr>
              <a:t>‹#›</a:t>
            </a:fld>
            <a:endParaRPr lang="zh-CN" altLang="en-US"/>
          </a:p>
        </p:txBody>
      </p:sp>
    </p:spTree>
    <p:extLst>
      <p:ext uri="{BB962C8B-B14F-4D97-AF65-F5344CB8AC3E}">
        <p14:creationId xmlns:p14="http://schemas.microsoft.com/office/powerpoint/2010/main" val="21231452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A1818A1F-0709-45EA-9361-D9F99F07BAA8}"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9DBCEFE-8DBF-4E8D-9845-FF83EAA40651}" type="slidenum">
              <a:rPr lang="zh-CN" altLang="en-US"/>
              <a:pPr>
                <a:defRPr/>
              </a:pPr>
              <a:t>‹#›</a:t>
            </a:fld>
            <a:endParaRPr lang="zh-CN" altLang="en-US"/>
          </a:p>
        </p:txBody>
      </p:sp>
    </p:spTree>
    <p:extLst>
      <p:ext uri="{BB962C8B-B14F-4D97-AF65-F5344CB8AC3E}">
        <p14:creationId xmlns:p14="http://schemas.microsoft.com/office/powerpoint/2010/main" val="3875607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10/09/2021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027010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74762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79485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8690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8C5DD3-AA04-43AA-AC37-B9DF80AF1D4B}"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77C31A8-8C14-4DD3-BBF4-E6CD04F7DFC3}" type="slidenum">
              <a:rPr lang="zh-CN" altLang="en-US"/>
              <a:pPr>
                <a:defRPr/>
              </a:pPr>
              <a:t>‹#›</a:t>
            </a:fld>
            <a:endParaRPr lang="zh-CN" altLang="en-US"/>
          </a:p>
        </p:txBody>
      </p:sp>
    </p:spTree>
    <p:extLst>
      <p:ext uri="{BB962C8B-B14F-4D97-AF65-F5344CB8AC3E}">
        <p14:creationId xmlns:p14="http://schemas.microsoft.com/office/powerpoint/2010/main" val="4810023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2151CD7-A341-4AFA-8AC1-DDA22A705323}"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A77636-1B61-488E-8D67-FB374F2ACF06}" type="slidenum">
              <a:rPr lang="zh-CN" altLang="en-US"/>
              <a:pPr>
                <a:defRPr/>
              </a:pPr>
              <a:t>‹#›</a:t>
            </a:fld>
            <a:endParaRPr lang="zh-CN" altLang="en-US"/>
          </a:p>
        </p:txBody>
      </p:sp>
    </p:spTree>
    <p:extLst>
      <p:ext uri="{BB962C8B-B14F-4D97-AF65-F5344CB8AC3E}">
        <p14:creationId xmlns:p14="http://schemas.microsoft.com/office/powerpoint/2010/main" val="14626758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084897"/>
      </p:ext>
    </p:extLst>
  </p:cSld>
  <p:clrMapOvr>
    <a:masterClrMapping/>
  </p:clrMapOvr>
  <p:transition spd="slow" advClick="0" advTm="0">
    <p:rand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8C975CE-8E38-4331-B1D2-92F0237E027C}"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9302206-33A5-4534-9C79-A95CBA9E1FB9}" type="slidenum">
              <a:rPr lang="zh-CN" altLang="en-US"/>
              <a:pPr>
                <a:defRPr/>
              </a:pPr>
              <a:t>‹#›</a:t>
            </a:fld>
            <a:endParaRPr lang="zh-CN" altLang="en-US"/>
          </a:p>
        </p:txBody>
      </p:sp>
    </p:spTree>
    <p:extLst>
      <p:ext uri="{BB962C8B-B14F-4D97-AF65-F5344CB8AC3E}">
        <p14:creationId xmlns:p14="http://schemas.microsoft.com/office/powerpoint/2010/main" val="10150445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57756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30141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3307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10/09/2021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516818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96128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54902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173931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C5DDC509-6E76-4A7D-B645-A6CF03746FC1}"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5A3F68D1-95F6-4896-B079-C9CD34FCD97D}" type="slidenum">
              <a:rPr lang="zh-CN" altLang="en-US"/>
              <a:pPr>
                <a:defRPr/>
              </a:pPr>
              <a:t>‹#›</a:t>
            </a:fld>
            <a:endParaRPr lang="zh-CN" altLang="en-US"/>
          </a:p>
        </p:txBody>
      </p:sp>
    </p:spTree>
    <p:extLst>
      <p:ext uri="{BB962C8B-B14F-4D97-AF65-F5344CB8AC3E}">
        <p14:creationId xmlns:p14="http://schemas.microsoft.com/office/powerpoint/2010/main" val="112873789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6585F5D9-0BFD-4709-B568-AA80A9D8B9A6}"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3AC031FD-D54C-478E-8272-8DD6203959F2}" type="slidenum">
              <a:rPr lang="zh-CN" altLang="en-US"/>
              <a:pPr>
                <a:defRPr/>
              </a:pPr>
              <a:t>‹#›</a:t>
            </a:fld>
            <a:endParaRPr lang="zh-CN" altLang="en-US"/>
          </a:p>
        </p:txBody>
      </p:sp>
    </p:spTree>
    <p:extLst>
      <p:ext uri="{BB962C8B-B14F-4D97-AF65-F5344CB8AC3E}">
        <p14:creationId xmlns:p14="http://schemas.microsoft.com/office/powerpoint/2010/main" val="28583503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414305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57517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6525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66484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017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45.xml"/><Relationship Id="rId3" Type="http://schemas.openxmlformats.org/officeDocument/2006/relationships/slideLayout" Target="../slideLayouts/slideLayout640.xml"/><Relationship Id="rId7" Type="http://schemas.openxmlformats.org/officeDocument/2006/relationships/slideLayout" Target="../slideLayouts/slideLayout644.xml"/><Relationship Id="rId12" Type="http://schemas.openxmlformats.org/officeDocument/2006/relationships/theme" Target="../theme/theme10.xml"/><Relationship Id="rId2" Type="http://schemas.openxmlformats.org/officeDocument/2006/relationships/slideLayout" Target="../slideLayouts/slideLayout639.xml"/><Relationship Id="rId1" Type="http://schemas.openxmlformats.org/officeDocument/2006/relationships/slideLayout" Target="../slideLayouts/slideLayout638.xml"/><Relationship Id="rId6" Type="http://schemas.openxmlformats.org/officeDocument/2006/relationships/slideLayout" Target="../slideLayouts/slideLayout643.xml"/><Relationship Id="rId11" Type="http://schemas.openxmlformats.org/officeDocument/2006/relationships/slideLayout" Target="../slideLayouts/slideLayout648.xml"/><Relationship Id="rId5" Type="http://schemas.openxmlformats.org/officeDocument/2006/relationships/slideLayout" Target="../slideLayouts/slideLayout642.xml"/><Relationship Id="rId10" Type="http://schemas.openxmlformats.org/officeDocument/2006/relationships/slideLayout" Target="../slideLayouts/slideLayout647.xml"/><Relationship Id="rId4" Type="http://schemas.openxmlformats.org/officeDocument/2006/relationships/slideLayout" Target="../slideLayouts/slideLayout641.xml"/><Relationship Id="rId9" Type="http://schemas.openxmlformats.org/officeDocument/2006/relationships/slideLayout" Target="../slideLayouts/slideLayout64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656.xml"/><Relationship Id="rId13" Type="http://schemas.openxmlformats.org/officeDocument/2006/relationships/theme" Target="../theme/theme11.xml"/><Relationship Id="rId3" Type="http://schemas.openxmlformats.org/officeDocument/2006/relationships/slideLayout" Target="../slideLayouts/slideLayout651.xml"/><Relationship Id="rId7" Type="http://schemas.openxmlformats.org/officeDocument/2006/relationships/slideLayout" Target="../slideLayouts/slideLayout655.xml"/><Relationship Id="rId12" Type="http://schemas.openxmlformats.org/officeDocument/2006/relationships/slideLayout" Target="../slideLayouts/slideLayout660.xml"/><Relationship Id="rId2" Type="http://schemas.openxmlformats.org/officeDocument/2006/relationships/slideLayout" Target="../slideLayouts/slideLayout650.xml"/><Relationship Id="rId1" Type="http://schemas.openxmlformats.org/officeDocument/2006/relationships/slideLayout" Target="../slideLayouts/slideLayout649.xml"/><Relationship Id="rId6" Type="http://schemas.openxmlformats.org/officeDocument/2006/relationships/slideLayout" Target="../slideLayouts/slideLayout654.xml"/><Relationship Id="rId11" Type="http://schemas.openxmlformats.org/officeDocument/2006/relationships/slideLayout" Target="../slideLayouts/slideLayout659.xml"/><Relationship Id="rId5" Type="http://schemas.openxmlformats.org/officeDocument/2006/relationships/slideLayout" Target="../slideLayouts/slideLayout653.xml"/><Relationship Id="rId10" Type="http://schemas.openxmlformats.org/officeDocument/2006/relationships/slideLayout" Target="../slideLayouts/slideLayout658.xml"/><Relationship Id="rId4" Type="http://schemas.openxmlformats.org/officeDocument/2006/relationships/slideLayout" Target="../slideLayouts/slideLayout652.xml"/><Relationship Id="rId9" Type="http://schemas.openxmlformats.org/officeDocument/2006/relationships/slideLayout" Target="../slideLayouts/slideLayout65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668.xml"/><Relationship Id="rId3" Type="http://schemas.openxmlformats.org/officeDocument/2006/relationships/slideLayout" Target="../slideLayouts/slideLayout663.xml"/><Relationship Id="rId7" Type="http://schemas.openxmlformats.org/officeDocument/2006/relationships/slideLayout" Target="../slideLayouts/slideLayout667.xml"/><Relationship Id="rId12" Type="http://schemas.openxmlformats.org/officeDocument/2006/relationships/theme" Target="../theme/theme12.xml"/><Relationship Id="rId2" Type="http://schemas.openxmlformats.org/officeDocument/2006/relationships/slideLayout" Target="../slideLayouts/slideLayout662.xml"/><Relationship Id="rId1" Type="http://schemas.openxmlformats.org/officeDocument/2006/relationships/slideLayout" Target="../slideLayouts/slideLayout661.xml"/><Relationship Id="rId6" Type="http://schemas.openxmlformats.org/officeDocument/2006/relationships/slideLayout" Target="../slideLayouts/slideLayout666.xml"/><Relationship Id="rId11" Type="http://schemas.openxmlformats.org/officeDocument/2006/relationships/slideLayout" Target="../slideLayouts/slideLayout671.xml"/><Relationship Id="rId5" Type="http://schemas.openxmlformats.org/officeDocument/2006/relationships/slideLayout" Target="../slideLayouts/slideLayout665.xml"/><Relationship Id="rId10" Type="http://schemas.openxmlformats.org/officeDocument/2006/relationships/slideLayout" Target="../slideLayouts/slideLayout670.xml"/><Relationship Id="rId4" Type="http://schemas.openxmlformats.org/officeDocument/2006/relationships/slideLayout" Target="../slideLayouts/slideLayout664.xml"/><Relationship Id="rId9" Type="http://schemas.openxmlformats.org/officeDocument/2006/relationships/slideLayout" Target="../slideLayouts/slideLayout669.xml"/></Relationships>
</file>

<file path=ppt/slideMasters/_rels/slideMaster2.xml.rels><?xml version="1.0" encoding="UTF-8" standalone="yes"?>
<Relationships xmlns="http://schemas.openxmlformats.org/package/2006/relationships"><Relationship Id="rId117" Type="http://schemas.openxmlformats.org/officeDocument/2006/relationships/slideLayout" Target="../slideLayouts/slideLayout128.xml"/><Relationship Id="rId299" Type="http://schemas.openxmlformats.org/officeDocument/2006/relationships/slideLayout" Target="../slideLayouts/slideLayout310.xml"/><Relationship Id="rId21" Type="http://schemas.openxmlformats.org/officeDocument/2006/relationships/slideLayout" Target="../slideLayouts/slideLayout32.xml"/><Relationship Id="rId63" Type="http://schemas.openxmlformats.org/officeDocument/2006/relationships/slideLayout" Target="../slideLayouts/slideLayout74.xml"/><Relationship Id="rId159" Type="http://schemas.openxmlformats.org/officeDocument/2006/relationships/slideLayout" Target="../slideLayouts/slideLayout170.xml"/><Relationship Id="rId324" Type="http://schemas.openxmlformats.org/officeDocument/2006/relationships/slideLayout" Target="../slideLayouts/slideLayout335.xml"/><Relationship Id="rId366" Type="http://schemas.openxmlformats.org/officeDocument/2006/relationships/slideLayout" Target="../slideLayouts/slideLayout377.xml"/><Relationship Id="rId531" Type="http://schemas.openxmlformats.org/officeDocument/2006/relationships/slideLayout" Target="../slideLayouts/slideLayout542.xml"/><Relationship Id="rId170" Type="http://schemas.openxmlformats.org/officeDocument/2006/relationships/slideLayout" Target="../slideLayouts/slideLayout181.xml"/><Relationship Id="rId226" Type="http://schemas.openxmlformats.org/officeDocument/2006/relationships/slideLayout" Target="../slideLayouts/slideLayout237.xml"/><Relationship Id="rId433" Type="http://schemas.openxmlformats.org/officeDocument/2006/relationships/slideLayout" Target="../slideLayouts/slideLayout444.xml"/><Relationship Id="rId268" Type="http://schemas.openxmlformats.org/officeDocument/2006/relationships/slideLayout" Target="../slideLayouts/slideLayout279.xml"/><Relationship Id="rId475" Type="http://schemas.openxmlformats.org/officeDocument/2006/relationships/slideLayout" Target="../slideLayouts/slideLayout486.xml"/><Relationship Id="rId32" Type="http://schemas.openxmlformats.org/officeDocument/2006/relationships/slideLayout" Target="../slideLayouts/slideLayout43.xml"/><Relationship Id="rId74" Type="http://schemas.openxmlformats.org/officeDocument/2006/relationships/slideLayout" Target="../slideLayouts/slideLayout85.xml"/><Relationship Id="rId128" Type="http://schemas.openxmlformats.org/officeDocument/2006/relationships/slideLayout" Target="../slideLayouts/slideLayout139.xml"/><Relationship Id="rId335" Type="http://schemas.openxmlformats.org/officeDocument/2006/relationships/slideLayout" Target="../slideLayouts/slideLayout346.xml"/><Relationship Id="rId377" Type="http://schemas.openxmlformats.org/officeDocument/2006/relationships/slideLayout" Target="../slideLayouts/slideLayout388.xml"/><Relationship Id="rId500" Type="http://schemas.openxmlformats.org/officeDocument/2006/relationships/slideLayout" Target="../slideLayouts/slideLayout511.xml"/><Relationship Id="rId542" Type="http://schemas.openxmlformats.org/officeDocument/2006/relationships/slideLayout" Target="../slideLayouts/slideLayout553.xml"/><Relationship Id="rId5" Type="http://schemas.openxmlformats.org/officeDocument/2006/relationships/slideLayout" Target="../slideLayouts/slideLayout16.xml"/><Relationship Id="rId181" Type="http://schemas.openxmlformats.org/officeDocument/2006/relationships/slideLayout" Target="../slideLayouts/slideLayout192.xml"/><Relationship Id="rId237" Type="http://schemas.openxmlformats.org/officeDocument/2006/relationships/slideLayout" Target="../slideLayouts/slideLayout248.xml"/><Relationship Id="rId402" Type="http://schemas.openxmlformats.org/officeDocument/2006/relationships/slideLayout" Target="../slideLayouts/slideLayout413.xml"/><Relationship Id="rId279" Type="http://schemas.openxmlformats.org/officeDocument/2006/relationships/slideLayout" Target="../slideLayouts/slideLayout290.xml"/><Relationship Id="rId444" Type="http://schemas.openxmlformats.org/officeDocument/2006/relationships/slideLayout" Target="../slideLayouts/slideLayout455.xml"/><Relationship Id="rId486" Type="http://schemas.openxmlformats.org/officeDocument/2006/relationships/slideLayout" Target="../slideLayouts/slideLayout497.xml"/><Relationship Id="rId43" Type="http://schemas.openxmlformats.org/officeDocument/2006/relationships/slideLayout" Target="../slideLayouts/slideLayout54.xml"/><Relationship Id="rId139" Type="http://schemas.openxmlformats.org/officeDocument/2006/relationships/slideLayout" Target="../slideLayouts/slideLayout150.xml"/><Relationship Id="rId290" Type="http://schemas.openxmlformats.org/officeDocument/2006/relationships/slideLayout" Target="../slideLayouts/slideLayout301.xml"/><Relationship Id="rId304" Type="http://schemas.openxmlformats.org/officeDocument/2006/relationships/slideLayout" Target="../slideLayouts/slideLayout315.xml"/><Relationship Id="rId346" Type="http://schemas.openxmlformats.org/officeDocument/2006/relationships/slideLayout" Target="../slideLayouts/slideLayout357.xml"/><Relationship Id="rId388" Type="http://schemas.openxmlformats.org/officeDocument/2006/relationships/slideLayout" Target="../slideLayouts/slideLayout399.xml"/><Relationship Id="rId511" Type="http://schemas.openxmlformats.org/officeDocument/2006/relationships/slideLayout" Target="../slideLayouts/slideLayout522.xml"/><Relationship Id="rId85" Type="http://schemas.openxmlformats.org/officeDocument/2006/relationships/slideLayout" Target="../slideLayouts/slideLayout96.xml"/><Relationship Id="rId150" Type="http://schemas.openxmlformats.org/officeDocument/2006/relationships/slideLayout" Target="../slideLayouts/slideLayout161.xml"/><Relationship Id="rId192" Type="http://schemas.openxmlformats.org/officeDocument/2006/relationships/slideLayout" Target="../slideLayouts/slideLayout203.xml"/><Relationship Id="rId206" Type="http://schemas.openxmlformats.org/officeDocument/2006/relationships/slideLayout" Target="../slideLayouts/slideLayout217.xml"/><Relationship Id="rId413" Type="http://schemas.openxmlformats.org/officeDocument/2006/relationships/slideLayout" Target="../slideLayouts/slideLayout424.xml"/><Relationship Id="rId248" Type="http://schemas.openxmlformats.org/officeDocument/2006/relationships/slideLayout" Target="../slideLayouts/slideLayout259.xml"/><Relationship Id="rId455" Type="http://schemas.openxmlformats.org/officeDocument/2006/relationships/slideLayout" Target="../slideLayouts/slideLayout466.xml"/><Relationship Id="rId497" Type="http://schemas.openxmlformats.org/officeDocument/2006/relationships/slideLayout" Target="../slideLayouts/slideLayout508.xml"/><Relationship Id="rId12" Type="http://schemas.openxmlformats.org/officeDocument/2006/relationships/slideLayout" Target="../slideLayouts/slideLayout23.xml"/><Relationship Id="rId108" Type="http://schemas.openxmlformats.org/officeDocument/2006/relationships/slideLayout" Target="../slideLayouts/slideLayout119.xml"/><Relationship Id="rId315" Type="http://schemas.openxmlformats.org/officeDocument/2006/relationships/slideLayout" Target="../slideLayouts/slideLayout326.xml"/><Relationship Id="rId357" Type="http://schemas.openxmlformats.org/officeDocument/2006/relationships/slideLayout" Target="../slideLayouts/slideLayout368.xml"/><Relationship Id="rId522" Type="http://schemas.openxmlformats.org/officeDocument/2006/relationships/slideLayout" Target="../slideLayouts/slideLayout533.xml"/><Relationship Id="rId54" Type="http://schemas.openxmlformats.org/officeDocument/2006/relationships/slideLayout" Target="../slideLayouts/slideLayout65.xml"/><Relationship Id="rId96" Type="http://schemas.openxmlformats.org/officeDocument/2006/relationships/slideLayout" Target="../slideLayouts/slideLayout107.xml"/><Relationship Id="rId161" Type="http://schemas.openxmlformats.org/officeDocument/2006/relationships/slideLayout" Target="../slideLayouts/slideLayout172.xml"/><Relationship Id="rId217" Type="http://schemas.openxmlformats.org/officeDocument/2006/relationships/slideLayout" Target="../slideLayouts/slideLayout228.xml"/><Relationship Id="rId399" Type="http://schemas.openxmlformats.org/officeDocument/2006/relationships/slideLayout" Target="../slideLayouts/slideLayout410.xml"/><Relationship Id="rId259" Type="http://schemas.openxmlformats.org/officeDocument/2006/relationships/slideLayout" Target="../slideLayouts/slideLayout270.xml"/><Relationship Id="rId424" Type="http://schemas.openxmlformats.org/officeDocument/2006/relationships/slideLayout" Target="../slideLayouts/slideLayout435.xml"/><Relationship Id="rId466" Type="http://schemas.openxmlformats.org/officeDocument/2006/relationships/slideLayout" Target="../slideLayouts/slideLayout477.xml"/><Relationship Id="rId23" Type="http://schemas.openxmlformats.org/officeDocument/2006/relationships/slideLayout" Target="../slideLayouts/slideLayout34.xml"/><Relationship Id="rId119" Type="http://schemas.openxmlformats.org/officeDocument/2006/relationships/slideLayout" Target="../slideLayouts/slideLayout130.xml"/><Relationship Id="rId270" Type="http://schemas.openxmlformats.org/officeDocument/2006/relationships/slideLayout" Target="../slideLayouts/slideLayout281.xml"/><Relationship Id="rId326" Type="http://schemas.openxmlformats.org/officeDocument/2006/relationships/slideLayout" Target="../slideLayouts/slideLayout337.xml"/><Relationship Id="rId533" Type="http://schemas.openxmlformats.org/officeDocument/2006/relationships/slideLayout" Target="../slideLayouts/slideLayout544.xml"/><Relationship Id="rId65" Type="http://schemas.openxmlformats.org/officeDocument/2006/relationships/slideLayout" Target="../slideLayouts/slideLayout76.xml"/><Relationship Id="rId130" Type="http://schemas.openxmlformats.org/officeDocument/2006/relationships/slideLayout" Target="../slideLayouts/slideLayout141.xml"/><Relationship Id="rId368" Type="http://schemas.openxmlformats.org/officeDocument/2006/relationships/slideLayout" Target="../slideLayouts/slideLayout379.xml"/><Relationship Id="rId172" Type="http://schemas.openxmlformats.org/officeDocument/2006/relationships/slideLayout" Target="../slideLayouts/slideLayout183.xml"/><Relationship Id="rId228" Type="http://schemas.openxmlformats.org/officeDocument/2006/relationships/slideLayout" Target="../slideLayouts/slideLayout239.xml"/><Relationship Id="rId435" Type="http://schemas.openxmlformats.org/officeDocument/2006/relationships/slideLayout" Target="../slideLayouts/slideLayout446.xml"/><Relationship Id="rId477" Type="http://schemas.openxmlformats.org/officeDocument/2006/relationships/slideLayout" Target="../slideLayouts/slideLayout488.xml"/><Relationship Id="rId281" Type="http://schemas.openxmlformats.org/officeDocument/2006/relationships/slideLayout" Target="../slideLayouts/slideLayout292.xml"/><Relationship Id="rId337" Type="http://schemas.openxmlformats.org/officeDocument/2006/relationships/slideLayout" Target="../slideLayouts/slideLayout348.xml"/><Relationship Id="rId502" Type="http://schemas.openxmlformats.org/officeDocument/2006/relationships/slideLayout" Target="../slideLayouts/slideLayout513.xml"/><Relationship Id="rId34" Type="http://schemas.openxmlformats.org/officeDocument/2006/relationships/slideLayout" Target="../slideLayouts/slideLayout45.xml"/><Relationship Id="rId76" Type="http://schemas.openxmlformats.org/officeDocument/2006/relationships/slideLayout" Target="../slideLayouts/slideLayout87.xml"/><Relationship Id="rId141" Type="http://schemas.openxmlformats.org/officeDocument/2006/relationships/slideLayout" Target="../slideLayouts/slideLayout152.xml"/><Relationship Id="rId379" Type="http://schemas.openxmlformats.org/officeDocument/2006/relationships/slideLayout" Target="../slideLayouts/slideLayout390.xml"/><Relationship Id="rId544" Type="http://schemas.openxmlformats.org/officeDocument/2006/relationships/slideLayout" Target="../slideLayouts/slideLayout555.xml"/><Relationship Id="rId7" Type="http://schemas.openxmlformats.org/officeDocument/2006/relationships/slideLayout" Target="../slideLayouts/slideLayout18.xml"/><Relationship Id="rId183" Type="http://schemas.openxmlformats.org/officeDocument/2006/relationships/slideLayout" Target="../slideLayouts/slideLayout194.xml"/><Relationship Id="rId239" Type="http://schemas.openxmlformats.org/officeDocument/2006/relationships/slideLayout" Target="../slideLayouts/slideLayout250.xml"/><Relationship Id="rId390" Type="http://schemas.openxmlformats.org/officeDocument/2006/relationships/slideLayout" Target="../slideLayouts/slideLayout401.xml"/><Relationship Id="rId404" Type="http://schemas.openxmlformats.org/officeDocument/2006/relationships/slideLayout" Target="../slideLayouts/slideLayout415.xml"/><Relationship Id="rId446" Type="http://schemas.openxmlformats.org/officeDocument/2006/relationships/slideLayout" Target="../slideLayouts/slideLayout457.xml"/><Relationship Id="rId250" Type="http://schemas.openxmlformats.org/officeDocument/2006/relationships/slideLayout" Target="../slideLayouts/slideLayout261.xml"/><Relationship Id="rId292" Type="http://schemas.openxmlformats.org/officeDocument/2006/relationships/slideLayout" Target="../slideLayouts/slideLayout303.xml"/><Relationship Id="rId306" Type="http://schemas.openxmlformats.org/officeDocument/2006/relationships/slideLayout" Target="../slideLayouts/slideLayout317.xml"/><Relationship Id="rId488" Type="http://schemas.openxmlformats.org/officeDocument/2006/relationships/slideLayout" Target="../slideLayouts/slideLayout499.xml"/><Relationship Id="rId45" Type="http://schemas.openxmlformats.org/officeDocument/2006/relationships/slideLayout" Target="../slideLayouts/slideLayout56.xml"/><Relationship Id="rId87" Type="http://schemas.openxmlformats.org/officeDocument/2006/relationships/slideLayout" Target="../slideLayouts/slideLayout98.xml"/><Relationship Id="rId110" Type="http://schemas.openxmlformats.org/officeDocument/2006/relationships/slideLayout" Target="../slideLayouts/slideLayout121.xml"/><Relationship Id="rId348" Type="http://schemas.openxmlformats.org/officeDocument/2006/relationships/slideLayout" Target="../slideLayouts/slideLayout359.xml"/><Relationship Id="rId513" Type="http://schemas.openxmlformats.org/officeDocument/2006/relationships/slideLayout" Target="../slideLayouts/slideLayout524.xml"/><Relationship Id="rId152" Type="http://schemas.openxmlformats.org/officeDocument/2006/relationships/slideLayout" Target="../slideLayouts/slideLayout163.xml"/><Relationship Id="rId194" Type="http://schemas.openxmlformats.org/officeDocument/2006/relationships/slideLayout" Target="../slideLayouts/slideLayout205.xml"/><Relationship Id="rId208" Type="http://schemas.openxmlformats.org/officeDocument/2006/relationships/slideLayout" Target="../slideLayouts/slideLayout219.xml"/><Relationship Id="rId415" Type="http://schemas.openxmlformats.org/officeDocument/2006/relationships/slideLayout" Target="../slideLayouts/slideLayout426.xml"/><Relationship Id="rId457" Type="http://schemas.openxmlformats.org/officeDocument/2006/relationships/slideLayout" Target="../slideLayouts/slideLayout468.xml"/><Relationship Id="rId261" Type="http://schemas.openxmlformats.org/officeDocument/2006/relationships/slideLayout" Target="../slideLayouts/slideLayout272.xml"/><Relationship Id="rId499" Type="http://schemas.openxmlformats.org/officeDocument/2006/relationships/slideLayout" Target="../slideLayouts/slideLayout510.xml"/><Relationship Id="rId14" Type="http://schemas.openxmlformats.org/officeDocument/2006/relationships/slideLayout" Target="../slideLayouts/slideLayout25.xml"/><Relationship Id="rId56" Type="http://schemas.openxmlformats.org/officeDocument/2006/relationships/slideLayout" Target="../slideLayouts/slideLayout67.xml"/><Relationship Id="rId317" Type="http://schemas.openxmlformats.org/officeDocument/2006/relationships/slideLayout" Target="../slideLayouts/slideLayout328.xml"/><Relationship Id="rId359" Type="http://schemas.openxmlformats.org/officeDocument/2006/relationships/slideLayout" Target="../slideLayouts/slideLayout370.xml"/><Relationship Id="rId524" Type="http://schemas.openxmlformats.org/officeDocument/2006/relationships/slideLayout" Target="../slideLayouts/slideLayout535.xml"/><Relationship Id="rId98" Type="http://schemas.openxmlformats.org/officeDocument/2006/relationships/slideLayout" Target="../slideLayouts/slideLayout109.xml"/><Relationship Id="rId121" Type="http://schemas.openxmlformats.org/officeDocument/2006/relationships/slideLayout" Target="../slideLayouts/slideLayout132.xml"/><Relationship Id="rId163" Type="http://schemas.openxmlformats.org/officeDocument/2006/relationships/slideLayout" Target="../slideLayouts/slideLayout174.xml"/><Relationship Id="rId219" Type="http://schemas.openxmlformats.org/officeDocument/2006/relationships/slideLayout" Target="../slideLayouts/slideLayout230.xml"/><Relationship Id="rId370" Type="http://schemas.openxmlformats.org/officeDocument/2006/relationships/slideLayout" Target="../slideLayouts/slideLayout381.xml"/><Relationship Id="rId426" Type="http://schemas.openxmlformats.org/officeDocument/2006/relationships/slideLayout" Target="../slideLayouts/slideLayout437.xml"/><Relationship Id="rId230" Type="http://schemas.openxmlformats.org/officeDocument/2006/relationships/slideLayout" Target="../slideLayouts/slideLayout241.xml"/><Relationship Id="rId468" Type="http://schemas.openxmlformats.org/officeDocument/2006/relationships/slideLayout" Target="../slideLayouts/slideLayout479.xml"/><Relationship Id="rId25" Type="http://schemas.openxmlformats.org/officeDocument/2006/relationships/slideLayout" Target="../slideLayouts/slideLayout36.xml"/><Relationship Id="rId67" Type="http://schemas.openxmlformats.org/officeDocument/2006/relationships/slideLayout" Target="../slideLayouts/slideLayout78.xml"/><Relationship Id="rId272" Type="http://schemas.openxmlformats.org/officeDocument/2006/relationships/slideLayout" Target="../slideLayouts/slideLayout283.xml"/><Relationship Id="rId328" Type="http://schemas.openxmlformats.org/officeDocument/2006/relationships/slideLayout" Target="../slideLayouts/slideLayout339.xml"/><Relationship Id="rId535" Type="http://schemas.openxmlformats.org/officeDocument/2006/relationships/slideLayout" Target="../slideLayouts/slideLayout546.xml"/><Relationship Id="rId132" Type="http://schemas.openxmlformats.org/officeDocument/2006/relationships/slideLayout" Target="../slideLayouts/slideLayout143.xml"/><Relationship Id="rId174" Type="http://schemas.openxmlformats.org/officeDocument/2006/relationships/slideLayout" Target="../slideLayouts/slideLayout185.xml"/><Relationship Id="rId381" Type="http://schemas.openxmlformats.org/officeDocument/2006/relationships/slideLayout" Target="../slideLayouts/slideLayout392.xml"/><Relationship Id="rId220" Type="http://schemas.openxmlformats.org/officeDocument/2006/relationships/slideLayout" Target="../slideLayouts/slideLayout231.xml"/><Relationship Id="rId241" Type="http://schemas.openxmlformats.org/officeDocument/2006/relationships/slideLayout" Target="../slideLayouts/slideLayout252.xml"/><Relationship Id="rId437" Type="http://schemas.openxmlformats.org/officeDocument/2006/relationships/slideLayout" Target="../slideLayouts/slideLayout448.xml"/><Relationship Id="rId458" Type="http://schemas.openxmlformats.org/officeDocument/2006/relationships/slideLayout" Target="../slideLayouts/slideLayout469.xml"/><Relationship Id="rId479" Type="http://schemas.openxmlformats.org/officeDocument/2006/relationships/slideLayout" Target="../slideLayouts/slideLayout490.xml"/><Relationship Id="rId15" Type="http://schemas.openxmlformats.org/officeDocument/2006/relationships/slideLayout" Target="../slideLayouts/slideLayout26.xml"/><Relationship Id="rId36" Type="http://schemas.openxmlformats.org/officeDocument/2006/relationships/slideLayout" Target="../slideLayouts/slideLayout47.xml"/><Relationship Id="rId57" Type="http://schemas.openxmlformats.org/officeDocument/2006/relationships/slideLayout" Target="../slideLayouts/slideLayout68.xml"/><Relationship Id="rId262" Type="http://schemas.openxmlformats.org/officeDocument/2006/relationships/slideLayout" Target="../slideLayouts/slideLayout273.xml"/><Relationship Id="rId283" Type="http://schemas.openxmlformats.org/officeDocument/2006/relationships/slideLayout" Target="../slideLayouts/slideLayout294.xml"/><Relationship Id="rId318" Type="http://schemas.openxmlformats.org/officeDocument/2006/relationships/slideLayout" Target="../slideLayouts/slideLayout329.xml"/><Relationship Id="rId339" Type="http://schemas.openxmlformats.org/officeDocument/2006/relationships/slideLayout" Target="../slideLayouts/slideLayout350.xml"/><Relationship Id="rId490" Type="http://schemas.openxmlformats.org/officeDocument/2006/relationships/slideLayout" Target="../slideLayouts/slideLayout501.xml"/><Relationship Id="rId504" Type="http://schemas.openxmlformats.org/officeDocument/2006/relationships/slideLayout" Target="../slideLayouts/slideLayout515.xml"/><Relationship Id="rId525" Type="http://schemas.openxmlformats.org/officeDocument/2006/relationships/slideLayout" Target="../slideLayouts/slideLayout536.xml"/><Relationship Id="rId546" Type="http://schemas.openxmlformats.org/officeDocument/2006/relationships/slideLayout" Target="../slideLayouts/slideLayout557.xml"/><Relationship Id="rId78" Type="http://schemas.openxmlformats.org/officeDocument/2006/relationships/slideLayout" Target="../slideLayouts/slideLayout89.xml"/><Relationship Id="rId99" Type="http://schemas.openxmlformats.org/officeDocument/2006/relationships/slideLayout" Target="../slideLayouts/slideLayout110.xml"/><Relationship Id="rId101" Type="http://schemas.openxmlformats.org/officeDocument/2006/relationships/slideLayout" Target="../slideLayouts/slideLayout112.xml"/><Relationship Id="rId122" Type="http://schemas.openxmlformats.org/officeDocument/2006/relationships/slideLayout" Target="../slideLayouts/slideLayout133.xml"/><Relationship Id="rId143" Type="http://schemas.openxmlformats.org/officeDocument/2006/relationships/slideLayout" Target="../slideLayouts/slideLayout154.xml"/><Relationship Id="rId164" Type="http://schemas.openxmlformats.org/officeDocument/2006/relationships/slideLayout" Target="../slideLayouts/slideLayout175.xml"/><Relationship Id="rId185" Type="http://schemas.openxmlformats.org/officeDocument/2006/relationships/slideLayout" Target="../slideLayouts/slideLayout196.xml"/><Relationship Id="rId350" Type="http://schemas.openxmlformats.org/officeDocument/2006/relationships/slideLayout" Target="../slideLayouts/slideLayout361.xml"/><Relationship Id="rId371" Type="http://schemas.openxmlformats.org/officeDocument/2006/relationships/slideLayout" Target="../slideLayouts/slideLayout382.xml"/><Relationship Id="rId406" Type="http://schemas.openxmlformats.org/officeDocument/2006/relationships/slideLayout" Target="../slideLayouts/slideLayout417.xml"/><Relationship Id="rId9" Type="http://schemas.openxmlformats.org/officeDocument/2006/relationships/slideLayout" Target="../slideLayouts/slideLayout20.xml"/><Relationship Id="rId210" Type="http://schemas.openxmlformats.org/officeDocument/2006/relationships/slideLayout" Target="../slideLayouts/slideLayout221.xml"/><Relationship Id="rId392" Type="http://schemas.openxmlformats.org/officeDocument/2006/relationships/slideLayout" Target="../slideLayouts/slideLayout403.xml"/><Relationship Id="rId427" Type="http://schemas.openxmlformats.org/officeDocument/2006/relationships/slideLayout" Target="../slideLayouts/slideLayout438.xml"/><Relationship Id="rId448" Type="http://schemas.openxmlformats.org/officeDocument/2006/relationships/slideLayout" Target="../slideLayouts/slideLayout459.xml"/><Relationship Id="rId469" Type="http://schemas.openxmlformats.org/officeDocument/2006/relationships/slideLayout" Target="../slideLayouts/slideLayout480.xml"/><Relationship Id="rId26" Type="http://schemas.openxmlformats.org/officeDocument/2006/relationships/slideLayout" Target="../slideLayouts/slideLayout37.xml"/><Relationship Id="rId231" Type="http://schemas.openxmlformats.org/officeDocument/2006/relationships/slideLayout" Target="../slideLayouts/slideLayout242.xml"/><Relationship Id="rId252" Type="http://schemas.openxmlformats.org/officeDocument/2006/relationships/slideLayout" Target="../slideLayouts/slideLayout263.xml"/><Relationship Id="rId273" Type="http://schemas.openxmlformats.org/officeDocument/2006/relationships/slideLayout" Target="../slideLayouts/slideLayout284.xml"/><Relationship Id="rId294" Type="http://schemas.openxmlformats.org/officeDocument/2006/relationships/slideLayout" Target="../slideLayouts/slideLayout305.xml"/><Relationship Id="rId308" Type="http://schemas.openxmlformats.org/officeDocument/2006/relationships/slideLayout" Target="../slideLayouts/slideLayout319.xml"/><Relationship Id="rId329" Type="http://schemas.openxmlformats.org/officeDocument/2006/relationships/slideLayout" Target="../slideLayouts/slideLayout340.xml"/><Relationship Id="rId480" Type="http://schemas.openxmlformats.org/officeDocument/2006/relationships/slideLayout" Target="../slideLayouts/slideLayout491.xml"/><Relationship Id="rId515" Type="http://schemas.openxmlformats.org/officeDocument/2006/relationships/slideLayout" Target="../slideLayouts/slideLayout526.xml"/><Relationship Id="rId536" Type="http://schemas.openxmlformats.org/officeDocument/2006/relationships/slideLayout" Target="../slideLayouts/slideLayout547.xml"/><Relationship Id="rId47" Type="http://schemas.openxmlformats.org/officeDocument/2006/relationships/slideLayout" Target="../slideLayouts/slideLayout58.xml"/><Relationship Id="rId68" Type="http://schemas.openxmlformats.org/officeDocument/2006/relationships/slideLayout" Target="../slideLayouts/slideLayout79.xml"/><Relationship Id="rId89" Type="http://schemas.openxmlformats.org/officeDocument/2006/relationships/slideLayout" Target="../slideLayouts/slideLayout100.xml"/><Relationship Id="rId112" Type="http://schemas.openxmlformats.org/officeDocument/2006/relationships/slideLayout" Target="../slideLayouts/slideLayout123.xml"/><Relationship Id="rId133" Type="http://schemas.openxmlformats.org/officeDocument/2006/relationships/slideLayout" Target="../slideLayouts/slideLayout144.xml"/><Relationship Id="rId154" Type="http://schemas.openxmlformats.org/officeDocument/2006/relationships/slideLayout" Target="../slideLayouts/slideLayout165.xml"/><Relationship Id="rId175" Type="http://schemas.openxmlformats.org/officeDocument/2006/relationships/slideLayout" Target="../slideLayouts/slideLayout186.xml"/><Relationship Id="rId340" Type="http://schemas.openxmlformats.org/officeDocument/2006/relationships/slideLayout" Target="../slideLayouts/slideLayout351.xml"/><Relationship Id="rId361" Type="http://schemas.openxmlformats.org/officeDocument/2006/relationships/slideLayout" Target="../slideLayouts/slideLayout372.xml"/><Relationship Id="rId196" Type="http://schemas.openxmlformats.org/officeDocument/2006/relationships/slideLayout" Target="../slideLayouts/slideLayout207.xml"/><Relationship Id="rId200" Type="http://schemas.openxmlformats.org/officeDocument/2006/relationships/slideLayout" Target="../slideLayouts/slideLayout211.xml"/><Relationship Id="rId382" Type="http://schemas.openxmlformats.org/officeDocument/2006/relationships/slideLayout" Target="../slideLayouts/slideLayout393.xml"/><Relationship Id="rId417" Type="http://schemas.openxmlformats.org/officeDocument/2006/relationships/slideLayout" Target="../slideLayouts/slideLayout428.xml"/><Relationship Id="rId438" Type="http://schemas.openxmlformats.org/officeDocument/2006/relationships/slideLayout" Target="../slideLayouts/slideLayout449.xml"/><Relationship Id="rId459" Type="http://schemas.openxmlformats.org/officeDocument/2006/relationships/slideLayout" Target="../slideLayouts/slideLayout470.xml"/><Relationship Id="rId16" Type="http://schemas.openxmlformats.org/officeDocument/2006/relationships/slideLayout" Target="../slideLayouts/slideLayout27.xml"/><Relationship Id="rId221" Type="http://schemas.openxmlformats.org/officeDocument/2006/relationships/slideLayout" Target="../slideLayouts/slideLayout232.xml"/><Relationship Id="rId242" Type="http://schemas.openxmlformats.org/officeDocument/2006/relationships/slideLayout" Target="../slideLayouts/slideLayout253.xml"/><Relationship Id="rId263" Type="http://schemas.openxmlformats.org/officeDocument/2006/relationships/slideLayout" Target="../slideLayouts/slideLayout274.xml"/><Relationship Id="rId284" Type="http://schemas.openxmlformats.org/officeDocument/2006/relationships/slideLayout" Target="../slideLayouts/slideLayout295.xml"/><Relationship Id="rId319" Type="http://schemas.openxmlformats.org/officeDocument/2006/relationships/slideLayout" Target="../slideLayouts/slideLayout330.xml"/><Relationship Id="rId470" Type="http://schemas.openxmlformats.org/officeDocument/2006/relationships/slideLayout" Target="../slideLayouts/slideLayout481.xml"/><Relationship Id="rId491" Type="http://schemas.openxmlformats.org/officeDocument/2006/relationships/slideLayout" Target="../slideLayouts/slideLayout502.xml"/><Relationship Id="rId505" Type="http://schemas.openxmlformats.org/officeDocument/2006/relationships/slideLayout" Target="../slideLayouts/slideLayout516.xml"/><Relationship Id="rId526" Type="http://schemas.openxmlformats.org/officeDocument/2006/relationships/slideLayout" Target="../slideLayouts/slideLayout537.xml"/><Relationship Id="rId37" Type="http://schemas.openxmlformats.org/officeDocument/2006/relationships/slideLayout" Target="../slideLayouts/slideLayout48.xml"/><Relationship Id="rId58" Type="http://schemas.openxmlformats.org/officeDocument/2006/relationships/slideLayout" Target="../slideLayouts/slideLayout69.xml"/><Relationship Id="rId79" Type="http://schemas.openxmlformats.org/officeDocument/2006/relationships/slideLayout" Target="../slideLayouts/slideLayout90.xml"/><Relationship Id="rId102" Type="http://schemas.openxmlformats.org/officeDocument/2006/relationships/slideLayout" Target="../slideLayouts/slideLayout113.xml"/><Relationship Id="rId123" Type="http://schemas.openxmlformats.org/officeDocument/2006/relationships/slideLayout" Target="../slideLayouts/slideLayout134.xml"/><Relationship Id="rId144" Type="http://schemas.openxmlformats.org/officeDocument/2006/relationships/slideLayout" Target="../slideLayouts/slideLayout155.xml"/><Relationship Id="rId330" Type="http://schemas.openxmlformats.org/officeDocument/2006/relationships/slideLayout" Target="../slideLayouts/slideLayout341.xml"/><Relationship Id="rId547" Type="http://schemas.openxmlformats.org/officeDocument/2006/relationships/slideLayout" Target="../slideLayouts/slideLayout558.xml"/><Relationship Id="rId90" Type="http://schemas.openxmlformats.org/officeDocument/2006/relationships/slideLayout" Target="../slideLayouts/slideLayout101.xml"/><Relationship Id="rId165" Type="http://schemas.openxmlformats.org/officeDocument/2006/relationships/slideLayout" Target="../slideLayouts/slideLayout176.xml"/><Relationship Id="rId186" Type="http://schemas.openxmlformats.org/officeDocument/2006/relationships/slideLayout" Target="../slideLayouts/slideLayout197.xml"/><Relationship Id="rId351" Type="http://schemas.openxmlformats.org/officeDocument/2006/relationships/slideLayout" Target="../slideLayouts/slideLayout362.xml"/><Relationship Id="rId372" Type="http://schemas.openxmlformats.org/officeDocument/2006/relationships/slideLayout" Target="../slideLayouts/slideLayout383.xml"/><Relationship Id="rId393" Type="http://schemas.openxmlformats.org/officeDocument/2006/relationships/slideLayout" Target="../slideLayouts/slideLayout404.xml"/><Relationship Id="rId407" Type="http://schemas.openxmlformats.org/officeDocument/2006/relationships/slideLayout" Target="../slideLayouts/slideLayout418.xml"/><Relationship Id="rId428" Type="http://schemas.openxmlformats.org/officeDocument/2006/relationships/slideLayout" Target="../slideLayouts/slideLayout439.xml"/><Relationship Id="rId449" Type="http://schemas.openxmlformats.org/officeDocument/2006/relationships/slideLayout" Target="../slideLayouts/slideLayout460.xml"/><Relationship Id="rId211" Type="http://schemas.openxmlformats.org/officeDocument/2006/relationships/slideLayout" Target="../slideLayouts/slideLayout222.xml"/><Relationship Id="rId232" Type="http://schemas.openxmlformats.org/officeDocument/2006/relationships/slideLayout" Target="../slideLayouts/slideLayout243.xml"/><Relationship Id="rId253" Type="http://schemas.openxmlformats.org/officeDocument/2006/relationships/slideLayout" Target="../slideLayouts/slideLayout264.xml"/><Relationship Id="rId274" Type="http://schemas.openxmlformats.org/officeDocument/2006/relationships/slideLayout" Target="../slideLayouts/slideLayout285.xml"/><Relationship Id="rId295" Type="http://schemas.openxmlformats.org/officeDocument/2006/relationships/slideLayout" Target="../slideLayouts/slideLayout306.xml"/><Relationship Id="rId309" Type="http://schemas.openxmlformats.org/officeDocument/2006/relationships/slideLayout" Target="../slideLayouts/slideLayout320.xml"/><Relationship Id="rId460" Type="http://schemas.openxmlformats.org/officeDocument/2006/relationships/slideLayout" Target="../slideLayouts/slideLayout471.xml"/><Relationship Id="rId481" Type="http://schemas.openxmlformats.org/officeDocument/2006/relationships/slideLayout" Target="../slideLayouts/slideLayout492.xml"/><Relationship Id="rId516" Type="http://schemas.openxmlformats.org/officeDocument/2006/relationships/slideLayout" Target="../slideLayouts/slideLayout527.xml"/><Relationship Id="rId27" Type="http://schemas.openxmlformats.org/officeDocument/2006/relationships/slideLayout" Target="../slideLayouts/slideLayout38.xml"/><Relationship Id="rId48" Type="http://schemas.openxmlformats.org/officeDocument/2006/relationships/slideLayout" Target="../slideLayouts/slideLayout59.xml"/><Relationship Id="rId69" Type="http://schemas.openxmlformats.org/officeDocument/2006/relationships/slideLayout" Target="../slideLayouts/slideLayout80.xml"/><Relationship Id="rId113" Type="http://schemas.openxmlformats.org/officeDocument/2006/relationships/slideLayout" Target="../slideLayouts/slideLayout124.xml"/><Relationship Id="rId134" Type="http://schemas.openxmlformats.org/officeDocument/2006/relationships/slideLayout" Target="../slideLayouts/slideLayout145.xml"/><Relationship Id="rId320" Type="http://schemas.openxmlformats.org/officeDocument/2006/relationships/slideLayout" Target="../slideLayouts/slideLayout331.xml"/><Relationship Id="rId537" Type="http://schemas.openxmlformats.org/officeDocument/2006/relationships/slideLayout" Target="../slideLayouts/slideLayout548.xml"/><Relationship Id="rId80" Type="http://schemas.openxmlformats.org/officeDocument/2006/relationships/slideLayout" Target="../slideLayouts/slideLayout91.xml"/><Relationship Id="rId155" Type="http://schemas.openxmlformats.org/officeDocument/2006/relationships/slideLayout" Target="../slideLayouts/slideLayout166.xml"/><Relationship Id="rId176" Type="http://schemas.openxmlformats.org/officeDocument/2006/relationships/slideLayout" Target="../slideLayouts/slideLayout187.xml"/><Relationship Id="rId197" Type="http://schemas.openxmlformats.org/officeDocument/2006/relationships/slideLayout" Target="../slideLayouts/slideLayout208.xml"/><Relationship Id="rId341" Type="http://schemas.openxmlformats.org/officeDocument/2006/relationships/slideLayout" Target="../slideLayouts/slideLayout352.xml"/><Relationship Id="rId362" Type="http://schemas.openxmlformats.org/officeDocument/2006/relationships/slideLayout" Target="../slideLayouts/slideLayout373.xml"/><Relationship Id="rId383" Type="http://schemas.openxmlformats.org/officeDocument/2006/relationships/slideLayout" Target="../slideLayouts/slideLayout394.xml"/><Relationship Id="rId418" Type="http://schemas.openxmlformats.org/officeDocument/2006/relationships/slideLayout" Target="../slideLayouts/slideLayout429.xml"/><Relationship Id="rId439" Type="http://schemas.openxmlformats.org/officeDocument/2006/relationships/slideLayout" Target="../slideLayouts/slideLayout450.xml"/><Relationship Id="rId201" Type="http://schemas.openxmlformats.org/officeDocument/2006/relationships/slideLayout" Target="../slideLayouts/slideLayout212.xml"/><Relationship Id="rId222" Type="http://schemas.openxmlformats.org/officeDocument/2006/relationships/slideLayout" Target="../slideLayouts/slideLayout233.xml"/><Relationship Id="rId243" Type="http://schemas.openxmlformats.org/officeDocument/2006/relationships/slideLayout" Target="../slideLayouts/slideLayout254.xml"/><Relationship Id="rId264" Type="http://schemas.openxmlformats.org/officeDocument/2006/relationships/slideLayout" Target="../slideLayouts/slideLayout275.xml"/><Relationship Id="rId285" Type="http://schemas.openxmlformats.org/officeDocument/2006/relationships/slideLayout" Target="../slideLayouts/slideLayout296.xml"/><Relationship Id="rId450" Type="http://schemas.openxmlformats.org/officeDocument/2006/relationships/slideLayout" Target="../slideLayouts/slideLayout461.xml"/><Relationship Id="rId471" Type="http://schemas.openxmlformats.org/officeDocument/2006/relationships/slideLayout" Target="../slideLayouts/slideLayout482.xml"/><Relationship Id="rId506" Type="http://schemas.openxmlformats.org/officeDocument/2006/relationships/slideLayout" Target="../slideLayouts/slideLayout517.xml"/><Relationship Id="rId17" Type="http://schemas.openxmlformats.org/officeDocument/2006/relationships/slideLayout" Target="../slideLayouts/slideLayout28.xml"/><Relationship Id="rId38" Type="http://schemas.openxmlformats.org/officeDocument/2006/relationships/slideLayout" Target="../slideLayouts/slideLayout49.xml"/><Relationship Id="rId59" Type="http://schemas.openxmlformats.org/officeDocument/2006/relationships/slideLayout" Target="../slideLayouts/slideLayout70.xml"/><Relationship Id="rId103" Type="http://schemas.openxmlformats.org/officeDocument/2006/relationships/slideLayout" Target="../slideLayouts/slideLayout114.xml"/><Relationship Id="rId124" Type="http://schemas.openxmlformats.org/officeDocument/2006/relationships/slideLayout" Target="../slideLayouts/slideLayout135.xml"/><Relationship Id="rId310" Type="http://schemas.openxmlformats.org/officeDocument/2006/relationships/slideLayout" Target="../slideLayouts/slideLayout321.xml"/><Relationship Id="rId492" Type="http://schemas.openxmlformats.org/officeDocument/2006/relationships/slideLayout" Target="../slideLayouts/slideLayout503.xml"/><Relationship Id="rId527" Type="http://schemas.openxmlformats.org/officeDocument/2006/relationships/slideLayout" Target="../slideLayouts/slideLayout538.xml"/><Relationship Id="rId548" Type="http://schemas.openxmlformats.org/officeDocument/2006/relationships/slideLayout" Target="../slideLayouts/slideLayout559.xml"/><Relationship Id="rId70" Type="http://schemas.openxmlformats.org/officeDocument/2006/relationships/slideLayout" Target="../slideLayouts/slideLayout81.xml"/><Relationship Id="rId91" Type="http://schemas.openxmlformats.org/officeDocument/2006/relationships/slideLayout" Target="../slideLayouts/slideLayout102.xml"/><Relationship Id="rId145" Type="http://schemas.openxmlformats.org/officeDocument/2006/relationships/slideLayout" Target="../slideLayouts/slideLayout156.xml"/><Relationship Id="rId166" Type="http://schemas.openxmlformats.org/officeDocument/2006/relationships/slideLayout" Target="../slideLayouts/slideLayout177.xml"/><Relationship Id="rId187" Type="http://schemas.openxmlformats.org/officeDocument/2006/relationships/slideLayout" Target="../slideLayouts/slideLayout198.xml"/><Relationship Id="rId331" Type="http://schemas.openxmlformats.org/officeDocument/2006/relationships/slideLayout" Target="../slideLayouts/slideLayout342.xml"/><Relationship Id="rId352" Type="http://schemas.openxmlformats.org/officeDocument/2006/relationships/slideLayout" Target="../slideLayouts/slideLayout363.xml"/><Relationship Id="rId373" Type="http://schemas.openxmlformats.org/officeDocument/2006/relationships/slideLayout" Target="../slideLayouts/slideLayout384.xml"/><Relationship Id="rId394" Type="http://schemas.openxmlformats.org/officeDocument/2006/relationships/slideLayout" Target="../slideLayouts/slideLayout405.xml"/><Relationship Id="rId408" Type="http://schemas.openxmlformats.org/officeDocument/2006/relationships/slideLayout" Target="../slideLayouts/slideLayout419.xml"/><Relationship Id="rId429" Type="http://schemas.openxmlformats.org/officeDocument/2006/relationships/slideLayout" Target="../slideLayouts/slideLayout440.xml"/><Relationship Id="rId1" Type="http://schemas.openxmlformats.org/officeDocument/2006/relationships/slideLayout" Target="../slideLayouts/slideLayout12.xml"/><Relationship Id="rId212" Type="http://schemas.openxmlformats.org/officeDocument/2006/relationships/slideLayout" Target="../slideLayouts/slideLayout223.xml"/><Relationship Id="rId233" Type="http://schemas.openxmlformats.org/officeDocument/2006/relationships/slideLayout" Target="../slideLayouts/slideLayout244.xml"/><Relationship Id="rId254" Type="http://schemas.openxmlformats.org/officeDocument/2006/relationships/slideLayout" Target="../slideLayouts/slideLayout265.xml"/><Relationship Id="rId440" Type="http://schemas.openxmlformats.org/officeDocument/2006/relationships/slideLayout" Target="../slideLayouts/slideLayout451.xml"/><Relationship Id="rId28" Type="http://schemas.openxmlformats.org/officeDocument/2006/relationships/slideLayout" Target="../slideLayouts/slideLayout39.xml"/><Relationship Id="rId49" Type="http://schemas.openxmlformats.org/officeDocument/2006/relationships/slideLayout" Target="../slideLayouts/slideLayout60.xml"/><Relationship Id="rId114" Type="http://schemas.openxmlformats.org/officeDocument/2006/relationships/slideLayout" Target="../slideLayouts/slideLayout125.xml"/><Relationship Id="rId275" Type="http://schemas.openxmlformats.org/officeDocument/2006/relationships/slideLayout" Target="../slideLayouts/slideLayout286.xml"/><Relationship Id="rId296" Type="http://schemas.openxmlformats.org/officeDocument/2006/relationships/slideLayout" Target="../slideLayouts/slideLayout307.xml"/><Relationship Id="rId300" Type="http://schemas.openxmlformats.org/officeDocument/2006/relationships/slideLayout" Target="../slideLayouts/slideLayout311.xml"/><Relationship Id="rId461" Type="http://schemas.openxmlformats.org/officeDocument/2006/relationships/slideLayout" Target="../slideLayouts/slideLayout472.xml"/><Relationship Id="rId482" Type="http://schemas.openxmlformats.org/officeDocument/2006/relationships/slideLayout" Target="../slideLayouts/slideLayout493.xml"/><Relationship Id="rId517" Type="http://schemas.openxmlformats.org/officeDocument/2006/relationships/slideLayout" Target="../slideLayouts/slideLayout528.xml"/><Relationship Id="rId538" Type="http://schemas.openxmlformats.org/officeDocument/2006/relationships/slideLayout" Target="../slideLayouts/slideLayout549.xml"/><Relationship Id="rId60" Type="http://schemas.openxmlformats.org/officeDocument/2006/relationships/slideLayout" Target="../slideLayouts/slideLayout71.xml"/><Relationship Id="rId81" Type="http://schemas.openxmlformats.org/officeDocument/2006/relationships/slideLayout" Target="../slideLayouts/slideLayout92.xml"/><Relationship Id="rId135" Type="http://schemas.openxmlformats.org/officeDocument/2006/relationships/slideLayout" Target="../slideLayouts/slideLayout146.xml"/><Relationship Id="rId156" Type="http://schemas.openxmlformats.org/officeDocument/2006/relationships/slideLayout" Target="../slideLayouts/slideLayout167.xml"/><Relationship Id="rId177" Type="http://schemas.openxmlformats.org/officeDocument/2006/relationships/slideLayout" Target="../slideLayouts/slideLayout188.xml"/><Relationship Id="rId198" Type="http://schemas.openxmlformats.org/officeDocument/2006/relationships/slideLayout" Target="../slideLayouts/slideLayout209.xml"/><Relationship Id="rId321" Type="http://schemas.openxmlformats.org/officeDocument/2006/relationships/slideLayout" Target="../slideLayouts/slideLayout332.xml"/><Relationship Id="rId342" Type="http://schemas.openxmlformats.org/officeDocument/2006/relationships/slideLayout" Target="../slideLayouts/slideLayout353.xml"/><Relationship Id="rId363" Type="http://schemas.openxmlformats.org/officeDocument/2006/relationships/slideLayout" Target="../slideLayouts/slideLayout374.xml"/><Relationship Id="rId384" Type="http://schemas.openxmlformats.org/officeDocument/2006/relationships/slideLayout" Target="../slideLayouts/slideLayout395.xml"/><Relationship Id="rId419" Type="http://schemas.openxmlformats.org/officeDocument/2006/relationships/slideLayout" Target="../slideLayouts/slideLayout430.xml"/><Relationship Id="rId202" Type="http://schemas.openxmlformats.org/officeDocument/2006/relationships/slideLayout" Target="../slideLayouts/slideLayout213.xml"/><Relationship Id="rId223" Type="http://schemas.openxmlformats.org/officeDocument/2006/relationships/slideLayout" Target="../slideLayouts/slideLayout234.xml"/><Relationship Id="rId244" Type="http://schemas.openxmlformats.org/officeDocument/2006/relationships/slideLayout" Target="../slideLayouts/slideLayout255.xml"/><Relationship Id="rId430" Type="http://schemas.openxmlformats.org/officeDocument/2006/relationships/slideLayout" Target="../slideLayouts/slideLayout441.xml"/><Relationship Id="rId18" Type="http://schemas.openxmlformats.org/officeDocument/2006/relationships/slideLayout" Target="../slideLayouts/slideLayout29.xml"/><Relationship Id="rId39" Type="http://schemas.openxmlformats.org/officeDocument/2006/relationships/slideLayout" Target="../slideLayouts/slideLayout50.xml"/><Relationship Id="rId265" Type="http://schemas.openxmlformats.org/officeDocument/2006/relationships/slideLayout" Target="../slideLayouts/slideLayout276.xml"/><Relationship Id="rId286" Type="http://schemas.openxmlformats.org/officeDocument/2006/relationships/slideLayout" Target="../slideLayouts/slideLayout297.xml"/><Relationship Id="rId451" Type="http://schemas.openxmlformats.org/officeDocument/2006/relationships/slideLayout" Target="../slideLayouts/slideLayout462.xml"/><Relationship Id="rId472" Type="http://schemas.openxmlformats.org/officeDocument/2006/relationships/slideLayout" Target="../slideLayouts/slideLayout483.xml"/><Relationship Id="rId493" Type="http://schemas.openxmlformats.org/officeDocument/2006/relationships/slideLayout" Target="../slideLayouts/slideLayout504.xml"/><Relationship Id="rId507" Type="http://schemas.openxmlformats.org/officeDocument/2006/relationships/slideLayout" Target="../slideLayouts/slideLayout518.xml"/><Relationship Id="rId528" Type="http://schemas.openxmlformats.org/officeDocument/2006/relationships/slideLayout" Target="../slideLayouts/slideLayout539.xml"/><Relationship Id="rId549" Type="http://schemas.openxmlformats.org/officeDocument/2006/relationships/theme" Target="../theme/theme2.xml"/><Relationship Id="rId50" Type="http://schemas.openxmlformats.org/officeDocument/2006/relationships/slideLayout" Target="../slideLayouts/slideLayout61.xml"/><Relationship Id="rId104" Type="http://schemas.openxmlformats.org/officeDocument/2006/relationships/slideLayout" Target="../slideLayouts/slideLayout115.xml"/><Relationship Id="rId125" Type="http://schemas.openxmlformats.org/officeDocument/2006/relationships/slideLayout" Target="../slideLayouts/slideLayout136.xml"/><Relationship Id="rId146" Type="http://schemas.openxmlformats.org/officeDocument/2006/relationships/slideLayout" Target="../slideLayouts/slideLayout157.xml"/><Relationship Id="rId167" Type="http://schemas.openxmlformats.org/officeDocument/2006/relationships/slideLayout" Target="../slideLayouts/slideLayout178.xml"/><Relationship Id="rId188" Type="http://schemas.openxmlformats.org/officeDocument/2006/relationships/slideLayout" Target="../slideLayouts/slideLayout199.xml"/><Relationship Id="rId311" Type="http://schemas.openxmlformats.org/officeDocument/2006/relationships/slideLayout" Target="../slideLayouts/slideLayout322.xml"/><Relationship Id="rId332" Type="http://schemas.openxmlformats.org/officeDocument/2006/relationships/slideLayout" Target="../slideLayouts/slideLayout343.xml"/><Relationship Id="rId353" Type="http://schemas.openxmlformats.org/officeDocument/2006/relationships/slideLayout" Target="../slideLayouts/slideLayout364.xml"/><Relationship Id="rId374" Type="http://schemas.openxmlformats.org/officeDocument/2006/relationships/slideLayout" Target="../slideLayouts/slideLayout385.xml"/><Relationship Id="rId395" Type="http://schemas.openxmlformats.org/officeDocument/2006/relationships/slideLayout" Target="../slideLayouts/slideLayout406.xml"/><Relationship Id="rId409" Type="http://schemas.openxmlformats.org/officeDocument/2006/relationships/slideLayout" Target="../slideLayouts/slideLayout420.xml"/><Relationship Id="rId71" Type="http://schemas.openxmlformats.org/officeDocument/2006/relationships/slideLayout" Target="../slideLayouts/slideLayout82.xml"/><Relationship Id="rId92" Type="http://schemas.openxmlformats.org/officeDocument/2006/relationships/slideLayout" Target="../slideLayouts/slideLayout103.xml"/><Relationship Id="rId213" Type="http://schemas.openxmlformats.org/officeDocument/2006/relationships/slideLayout" Target="../slideLayouts/slideLayout224.xml"/><Relationship Id="rId234" Type="http://schemas.openxmlformats.org/officeDocument/2006/relationships/slideLayout" Target="../slideLayouts/slideLayout245.xml"/><Relationship Id="rId420" Type="http://schemas.openxmlformats.org/officeDocument/2006/relationships/slideLayout" Target="../slideLayouts/slideLayout431.xml"/><Relationship Id="rId2" Type="http://schemas.openxmlformats.org/officeDocument/2006/relationships/slideLayout" Target="../slideLayouts/slideLayout13.xml"/><Relationship Id="rId29" Type="http://schemas.openxmlformats.org/officeDocument/2006/relationships/slideLayout" Target="../slideLayouts/slideLayout40.xml"/><Relationship Id="rId255" Type="http://schemas.openxmlformats.org/officeDocument/2006/relationships/slideLayout" Target="../slideLayouts/slideLayout266.xml"/><Relationship Id="rId276" Type="http://schemas.openxmlformats.org/officeDocument/2006/relationships/slideLayout" Target="../slideLayouts/slideLayout287.xml"/><Relationship Id="rId297" Type="http://schemas.openxmlformats.org/officeDocument/2006/relationships/slideLayout" Target="../slideLayouts/slideLayout308.xml"/><Relationship Id="rId441" Type="http://schemas.openxmlformats.org/officeDocument/2006/relationships/slideLayout" Target="../slideLayouts/slideLayout452.xml"/><Relationship Id="rId462" Type="http://schemas.openxmlformats.org/officeDocument/2006/relationships/slideLayout" Target="../slideLayouts/slideLayout473.xml"/><Relationship Id="rId483" Type="http://schemas.openxmlformats.org/officeDocument/2006/relationships/slideLayout" Target="../slideLayouts/slideLayout494.xml"/><Relationship Id="rId518" Type="http://schemas.openxmlformats.org/officeDocument/2006/relationships/slideLayout" Target="../slideLayouts/slideLayout529.xml"/><Relationship Id="rId539" Type="http://schemas.openxmlformats.org/officeDocument/2006/relationships/slideLayout" Target="../slideLayouts/slideLayout550.xml"/><Relationship Id="rId40" Type="http://schemas.openxmlformats.org/officeDocument/2006/relationships/slideLayout" Target="../slideLayouts/slideLayout51.xml"/><Relationship Id="rId115" Type="http://schemas.openxmlformats.org/officeDocument/2006/relationships/slideLayout" Target="../slideLayouts/slideLayout126.xml"/><Relationship Id="rId136" Type="http://schemas.openxmlformats.org/officeDocument/2006/relationships/slideLayout" Target="../slideLayouts/slideLayout147.xml"/><Relationship Id="rId157" Type="http://schemas.openxmlformats.org/officeDocument/2006/relationships/slideLayout" Target="../slideLayouts/slideLayout168.xml"/><Relationship Id="rId178" Type="http://schemas.openxmlformats.org/officeDocument/2006/relationships/slideLayout" Target="../slideLayouts/slideLayout189.xml"/><Relationship Id="rId301" Type="http://schemas.openxmlformats.org/officeDocument/2006/relationships/slideLayout" Target="../slideLayouts/slideLayout312.xml"/><Relationship Id="rId322" Type="http://schemas.openxmlformats.org/officeDocument/2006/relationships/slideLayout" Target="../slideLayouts/slideLayout333.xml"/><Relationship Id="rId343" Type="http://schemas.openxmlformats.org/officeDocument/2006/relationships/slideLayout" Target="../slideLayouts/slideLayout354.xml"/><Relationship Id="rId364" Type="http://schemas.openxmlformats.org/officeDocument/2006/relationships/slideLayout" Target="../slideLayouts/slideLayout375.xml"/><Relationship Id="rId61" Type="http://schemas.openxmlformats.org/officeDocument/2006/relationships/slideLayout" Target="../slideLayouts/slideLayout72.xml"/><Relationship Id="rId82" Type="http://schemas.openxmlformats.org/officeDocument/2006/relationships/slideLayout" Target="../slideLayouts/slideLayout93.xml"/><Relationship Id="rId199" Type="http://schemas.openxmlformats.org/officeDocument/2006/relationships/slideLayout" Target="../slideLayouts/slideLayout210.xml"/><Relationship Id="rId203" Type="http://schemas.openxmlformats.org/officeDocument/2006/relationships/slideLayout" Target="../slideLayouts/slideLayout214.xml"/><Relationship Id="rId385" Type="http://schemas.openxmlformats.org/officeDocument/2006/relationships/slideLayout" Target="../slideLayouts/slideLayout396.xml"/><Relationship Id="rId19" Type="http://schemas.openxmlformats.org/officeDocument/2006/relationships/slideLayout" Target="../slideLayouts/slideLayout30.xml"/><Relationship Id="rId224" Type="http://schemas.openxmlformats.org/officeDocument/2006/relationships/slideLayout" Target="../slideLayouts/slideLayout235.xml"/><Relationship Id="rId245" Type="http://schemas.openxmlformats.org/officeDocument/2006/relationships/slideLayout" Target="../slideLayouts/slideLayout256.xml"/><Relationship Id="rId266" Type="http://schemas.openxmlformats.org/officeDocument/2006/relationships/slideLayout" Target="../slideLayouts/slideLayout277.xml"/><Relationship Id="rId287" Type="http://schemas.openxmlformats.org/officeDocument/2006/relationships/slideLayout" Target="../slideLayouts/slideLayout298.xml"/><Relationship Id="rId410" Type="http://schemas.openxmlformats.org/officeDocument/2006/relationships/slideLayout" Target="../slideLayouts/slideLayout421.xml"/><Relationship Id="rId431" Type="http://schemas.openxmlformats.org/officeDocument/2006/relationships/slideLayout" Target="../slideLayouts/slideLayout442.xml"/><Relationship Id="rId452" Type="http://schemas.openxmlformats.org/officeDocument/2006/relationships/slideLayout" Target="../slideLayouts/slideLayout463.xml"/><Relationship Id="rId473" Type="http://schemas.openxmlformats.org/officeDocument/2006/relationships/slideLayout" Target="../slideLayouts/slideLayout484.xml"/><Relationship Id="rId494" Type="http://schemas.openxmlformats.org/officeDocument/2006/relationships/slideLayout" Target="../slideLayouts/slideLayout505.xml"/><Relationship Id="rId508" Type="http://schemas.openxmlformats.org/officeDocument/2006/relationships/slideLayout" Target="../slideLayouts/slideLayout519.xml"/><Relationship Id="rId529" Type="http://schemas.openxmlformats.org/officeDocument/2006/relationships/slideLayout" Target="../slideLayouts/slideLayout540.xml"/><Relationship Id="rId30" Type="http://schemas.openxmlformats.org/officeDocument/2006/relationships/slideLayout" Target="../slideLayouts/slideLayout41.xml"/><Relationship Id="rId105" Type="http://schemas.openxmlformats.org/officeDocument/2006/relationships/slideLayout" Target="../slideLayouts/slideLayout116.xml"/><Relationship Id="rId126" Type="http://schemas.openxmlformats.org/officeDocument/2006/relationships/slideLayout" Target="../slideLayouts/slideLayout137.xml"/><Relationship Id="rId147" Type="http://schemas.openxmlformats.org/officeDocument/2006/relationships/slideLayout" Target="../slideLayouts/slideLayout158.xml"/><Relationship Id="rId168" Type="http://schemas.openxmlformats.org/officeDocument/2006/relationships/slideLayout" Target="../slideLayouts/slideLayout179.xml"/><Relationship Id="rId312" Type="http://schemas.openxmlformats.org/officeDocument/2006/relationships/slideLayout" Target="../slideLayouts/slideLayout323.xml"/><Relationship Id="rId333" Type="http://schemas.openxmlformats.org/officeDocument/2006/relationships/slideLayout" Target="../slideLayouts/slideLayout344.xml"/><Relationship Id="rId354" Type="http://schemas.openxmlformats.org/officeDocument/2006/relationships/slideLayout" Target="../slideLayouts/slideLayout365.xml"/><Relationship Id="rId540" Type="http://schemas.openxmlformats.org/officeDocument/2006/relationships/slideLayout" Target="../slideLayouts/slideLayout551.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93" Type="http://schemas.openxmlformats.org/officeDocument/2006/relationships/slideLayout" Target="../slideLayouts/slideLayout104.xml"/><Relationship Id="rId189" Type="http://schemas.openxmlformats.org/officeDocument/2006/relationships/slideLayout" Target="../slideLayouts/slideLayout200.xml"/><Relationship Id="rId375" Type="http://schemas.openxmlformats.org/officeDocument/2006/relationships/slideLayout" Target="../slideLayouts/slideLayout386.xml"/><Relationship Id="rId396" Type="http://schemas.openxmlformats.org/officeDocument/2006/relationships/slideLayout" Target="../slideLayouts/slideLayout407.xml"/><Relationship Id="rId3" Type="http://schemas.openxmlformats.org/officeDocument/2006/relationships/slideLayout" Target="../slideLayouts/slideLayout14.xml"/><Relationship Id="rId214" Type="http://schemas.openxmlformats.org/officeDocument/2006/relationships/slideLayout" Target="../slideLayouts/slideLayout225.xml"/><Relationship Id="rId235" Type="http://schemas.openxmlformats.org/officeDocument/2006/relationships/slideLayout" Target="../slideLayouts/slideLayout246.xml"/><Relationship Id="rId256" Type="http://schemas.openxmlformats.org/officeDocument/2006/relationships/slideLayout" Target="../slideLayouts/slideLayout267.xml"/><Relationship Id="rId277" Type="http://schemas.openxmlformats.org/officeDocument/2006/relationships/slideLayout" Target="../slideLayouts/slideLayout288.xml"/><Relationship Id="rId298" Type="http://schemas.openxmlformats.org/officeDocument/2006/relationships/slideLayout" Target="../slideLayouts/slideLayout309.xml"/><Relationship Id="rId400" Type="http://schemas.openxmlformats.org/officeDocument/2006/relationships/slideLayout" Target="../slideLayouts/slideLayout411.xml"/><Relationship Id="rId421" Type="http://schemas.openxmlformats.org/officeDocument/2006/relationships/slideLayout" Target="../slideLayouts/slideLayout432.xml"/><Relationship Id="rId442" Type="http://schemas.openxmlformats.org/officeDocument/2006/relationships/slideLayout" Target="../slideLayouts/slideLayout453.xml"/><Relationship Id="rId463" Type="http://schemas.openxmlformats.org/officeDocument/2006/relationships/slideLayout" Target="../slideLayouts/slideLayout474.xml"/><Relationship Id="rId484" Type="http://schemas.openxmlformats.org/officeDocument/2006/relationships/slideLayout" Target="../slideLayouts/slideLayout495.xml"/><Relationship Id="rId519" Type="http://schemas.openxmlformats.org/officeDocument/2006/relationships/slideLayout" Target="../slideLayouts/slideLayout530.xml"/><Relationship Id="rId116" Type="http://schemas.openxmlformats.org/officeDocument/2006/relationships/slideLayout" Target="../slideLayouts/slideLayout127.xml"/><Relationship Id="rId137" Type="http://schemas.openxmlformats.org/officeDocument/2006/relationships/slideLayout" Target="../slideLayouts/slideLayout148.xml"/><Relationship Id="rId158" Type="http://schemas.openxmlformats.org/officeDocument/2006/relationships/slideLayout" Target="../slideLayouts/slideLayout169.xml"/><Relationship Id="rId302" Type="http://schemas.openxmlformats.org/officeDocument/2006/relationships/slideLayout" Target="../slideLayouts/slideLayout313.xml"/><Relationship Id="rId323" Type="http://schemas.openxmlformats.org/officeDocument/2006/relationships/slideLayout" Target="../slideLayouts/slideLayout334.xml"/><Relationship Id="rId344" Type="http://schemas.openxmlformats.org/officeDocument/2006/relationships/slideLayout" Target="../slideLayouts/slideLayout355.xml"/><Relationship Id="rId530" Type="http://schemas.openxmlformats.org/officeDocument/2006/relationships/slideLayout" Target="../slideLayouts/slideLayout541.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62" Type="http://schemas.openxmlformats.org/officeDocument/2006/relationships/slideLayout" Target="../slideLayouts/slideLayout73.xml"/><Relationship Id="rId83" Type="http://schemas.openxmlformats.org/officeDocument/2006/relationships/slideLayout" Target="../slideLayouts/slideLayout94.xml"/><Relationship Id="rId179" Type="http://schemas.openxmlformats.org/officeDocument/2006/relationships/slideLayout" Target="../slideLayouts/slideLayout190.xml"/><Relationship Id="rId365" Type="http://schemas.openxmlformats.org/officeDocument/2006/relationships/slideLayout" Target="../slideLayouts/slideLayout376.xml"/><Relationship Id="rId386" Type="http://schemas.openxmlformats.org/officeDocument/2006/relationships/slideLayout" Target="../slideLayouts/slideLayout397.xml"/><Relationship Id="rId190" Type="http://schemas.openxmlformats.org/officeDocument/2006/relationships/slideLayout" Target="../slideLayouts/slideLayout201.xml"/><Relationship Id="rId204" Type="http://schemas.openxmlformats.org/officeDocument/2006/relationships/slideLayout" Target="../slideLayouts/slideLayout215.xml"/><Relationship Id="rId225" Type="http://schemas.openxmlformats.org/officeDocument/2006/relationships/slideLayout" Target="../slideLayouts/slideLayout236.xml"/><Relationship Id="rId246" Type="http://schemas.openxmlformats.org/officeDocument/2006/relationships/slideLayout" Target="../slideLayouts/slideLayout257.xml"/><Relationship Id="rId267" Type="http://schemas.openxmlformats.org/officeDocument/2006/relationships/slideLayout" Target="../slideLayouts/slideLayout278.xml"/><Relationship Id="rId288" Type="http://schemas.openxmlformats.org/officeDocument/2006/relationships/slideLayout" Target="../slideLayouts/slideLayout299.xml"/><Relationship Id="rId411" Type="http://schemas.openxmlformats.org/officeDocument/2006/relationships/slideLayout" Target="../slideLayouts/slideLayout422.xml"/><Relationship Id="rId432" Type="http://schemas.openxmlformats.org/officeDocument/2006/relationships/slideLayout" Target="../slideLayouts/slideLayout443.xml"/><Relationship Id="rId453" Type="http://schemas.openxmlformats.org/officeDocument/2006/relationships/slideLayout" Target="../slideLayouts/slideLayout464.xml"/><Relationship Id="rId474" Type="http://schemas.openxmlformats.org/officeDocument/2006/relationships/slideLayout" Target="../slideLayouts/slideLayout485.xml"/><Relationship Id="rId509" Type="http://schemas.openxmlformats.org/officeDocument/2006/relationships/slideLayout" Target="../slideLayouts/slideLayout520.xml"/><Relationship Id="rId106" Type="http://schemas.openxmlformats.org/officeDocument/2006/relationships/slideLayout" Target="../slideLayouts/slideLayout117.xml"/><Relationship Id="rId127" Type="http://schemas.openxmlformats.org/officeDocument/2006/relationships/slideLayout" Target="../slideLayouts/slideLayout138.xml"/><Relationship Id="rId313" Type="http://schemas.openxmlformats.org/officeDocument/2006/relationships/slideLayout" Target="../slideLayouts/slideLayout324.xml"/><Relationship Id="rId495" Type="http://schemas.openxmlformats.org/officeDocument/2006/relationships/slideLayout" Target="../slideLayouts/slideLayout506.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52" Type="http://schemas.openxmlformats.org/officeDocument/2006/relationships/slideLayout" Target="../slideLayouts/slideLayout63.xml"/><Relationship Id="rId73" Type="http://schemas.openxmlformats.org/officeDocument/2006/relationships/slideLayout" Target="../slideLayouts/slideLayout84.xml"/><Relationship Id="rId94" Type="http://schemas.openxmlformats.org/officeDocument/2006/relationships/slideLayout" Target="../slideLayouts/slideLayout105.xml"/><Relationship Id="rId148" Type="http://schemas.openxmlformats.org/officeDocument/2006/relationships/slideLayout" Target="../slideLayouts/slideLayout159.xml"/><Relationship Id="rId169" Type="http://schemas.openxmlformats.org/officeDocument/2006/relationships/slideLayout" Target="../slideLayouts/slideLayout180.xml"/><Relationship Id="rId334" Type="http://schemas.openxmlformats.org/officeDocument/2006/relationships/slideLayout" Target="../slideLayouts/slideLayout345.xml"/><Relationship Id="rId355" Type="http://schemas.openxmlformats.org/officeDocument/2006/relationships/slideLayout" Target="../slideLayouts/slideLayout366.xml"/><Relationship Id="rId376" Type="http://schemas.openxmlformats.org/officeDocument/2006/relationships/slideLayout" Target="../slideLayouts/slideLayout387.xml"/><Relationship Id="rId397" Type="http://schemas.openxmlformats.org/officeDocument/2006/relationships/slideLayout" Target="../slideLayouts/slideLayout408.xml"/><Relationship Id="rId520" Type="http://schemas.openxmlformats.org/officeDocument/2006/relationships/slideLayout" Target="../slideLayouts/slideLayout531.xml"/><Relationship Id="rId541" Type="http://schemas.openxmlformats.org/officeDocument/2006/relationships/slideLayout" Target="../slideLayouts/slideLayout552.xml"/><Relationship Id="rId4" Type="http://schemas.openxmlformats.org/officeDocument/2006/relationships/slideLayout" Target="../slideLayouts/slideLayout15.xml"/><Relationship Id="rId180" Type="http://schemas.openxmlformats.org/officeDocument/2006/relationships/slideLayout" Target="../slideLayouts/slideLayout191.xml"/><Relationship Id="rId215" Type="http://schemas.openxmlformats.org/officeDocument/2006/relationships/slideLayout" Target="../slideLayouts/slideLayout226.xml"/><Relationship Id="rId236" Type="http://schemas.openxmlformats.org/officeDocument/2006/relationships/slideLayout" Target="../slideLayouts/slideLayout247.xml"/><Relationship Id="rId257" Type="http://schemas.openxmlformats.org/officeDocument/2006/relationships/slideLayout" Target="../slideLayouts/slideLayout268.xml"/><Relationship Id="rId278" Type="http://schemas.openxmlformats.org/officeDocument/2006/relationships/slideLayout" Target="../slideLayouts/slideLayout289.xml"/><Relationship Id="rId401" Type="http://schemas.openxmlformats.org/officeDocument/2006/relationships/slideLayout" Target="../slideLayouts/slideLayout412.xml"/><Relationship Id="rId422" Type="http://schemas.openxmlformats.org/officeDocument/2006/relationships/slideLayout" Target="../slideLayouts/slideLayout433.xml"/><Relationship Id="rId443" Type="http://schemas.openxmlformats.org/officeDocument/2006/relationships/slideLayout" Target="../slideLayouts/slideLayout454.xml"/><Relationship Id="rId464" Type="http://schemas.openxmlformats.org/officeDocument/2006/relationships/slideLayout" Target="../slideLayouts/slideLayout475.xml"/><Relationship Id="rId303" Type="http://schemas.openxmlformats.org/officeDocument/2006/relationships/slideLayout" Target="../slideLayouts/slideLayout314.xml"/><Relationship Id="rId485" Type="http://schemas.openxmlformats.org/officeDocument/2006/relationships/slideLayout" Target="../slideLayouts/slideLayout496.xml"/><Relationship Id="rId42" Type="http://schemas.openxmlformats.org/officeDocument/2006/relationships/slideLayout" Target="../slideLayouts/slideLayout53.xml"/><Relationship Id="rId84" Type="http://schemas.openxmlformats.org/officeDocument/2006/relationships/slideLayout" Target="../slideLayouts/slideLayout95.xml"/><Relationship Id="rId138" Type="http://schemas.openxmlformats.org/officeDocument/2006/relationships/slideLayout" Target="../slideLayouts/slideLayout149.xml"/><Relationship Id="rId345" Type="http://schemas.openxmlformats.org/officeDocument/2006/relationships/slideLayout" Target="../slideLayouts/slideLayout356.xml"/><Relationship Id="rId387" Type="http://schemas.openxmlformats.org/officeDocument/2006/relationships/slideLayout" Target="../slideLayouts/slideLayout398.xml"/><Relationship Id="rId510" Type="http://schemas.openxmlformats.org/officeDocument/2006/relationships/slideLayout" Target="../slideLayouts/slideLayout521.xml"/><Relationship Id="rId191" Type="http://schemas.openxmlformats.org/officeDocument/2006/relationships/slideLayout" Target="../slideLayouts/slideLayout202.xml"/><Relationship Id="rId205" Type="http://schemas.openxmlformats.org/officeDocument/2006/relationships/slideLayout" Target="../slideLayouts/slideLayout216.xml"/><Relationship Id="rId247" Type="http://schemas.openxmlformats.org/officeDocument/2006/relationships/slideLayout" Target="../slideLayouts/slideLayout258.xml"/><Relationship Id="rId412" Type="http://schemas.openxmlformats.org/officeDocument/2006/relationships/slideLayout" Target="../slideLayouts/slideLayout423.xml"/><Relationship Id="rId107" Type="http://schemas.openxmlformats.org/officeDocument/2006/relationships/slideLayout" Target="../slideLayouts/slideLayout118.xml"/><Relationship Id="rId289" Type="http://schemas.openxmlformats.org/officeDocument/2006/relationships/slideLayout" Target="../slideLayouts/slideLayout300.xml"/><Relationship Id="rId454" Type="http://schemas.openxmlformats.org/officeDocument/2006/relationships/slideLayout" Target="../slideLayouts/slideLayout465.xml"/><Relationship Id="rId496" Type="http://schemas.openxmlformats.org/officeDocument/2006/relationships/slideLayout" Target="../slideLayouts/slideLayout507.xml"/><Relationship Id="rId11" Type="http://schemas.openxmlformats.org/officeDocument/2006/relationships/slideLayout" Target="../slideLayouts/slideLayout22.xml"/><Relationship Id="rId53" Type="http://schemas.openxmlformats.org/officeDocument/2006/relationships/slideLayout" Target="../slideLayouts/slideLayout64.xml"/><Relationship Id="rId149" Type="http://schemas.openxmlformats.org/officeDocument/2006/relationships/slideLayout" Target="../slideLayouts/slideLayout160.xml"/><Relationship Id="rId314" Type="http://schemas.openxmlformats.org/officeDocument/2006/relationships/slideLayout" Target="../slideLayouts/slideLayout325.xml"/><Relationship Id="rId356" Type="http://schemas.openxmlformats.org/officeDocument/2006/relationships/slideLayout" Target="../slideLayouts/slideLayout367.xml"/><Relationship Id="rId398" Type="http://schemas.openxmlformats.org/officeDocument/2006/relationships/slideLayout" Target="../slideLayouts/slideLayout409.xml"/><Relationship Id="rId521" Type="http://schemas.openxmlformats.org/officeDocument/2006/relationships/slideLayout" Target="../slideLayouts/slideLayout532.xml"/><Relationship Id="rId95" Type="http://schemas.openxmlformats.org/officeDocument/2006/relationships/slideLayout" Target="../slideLayouts/slideLayout106.xml"/><Relationship Id="rId160" Type="http://schemas.openxmlformats.org/officeDocument/2006/relationships/slideLayout" Target="../slideLayouts/slideLayout171.xml"/><Relationship Id="rId216" Type="http://schemas.openxmlformats.org/officeDocument/2006/relationships/slideLayout" Target="../slideLayouts/slideLayout227.xml"/><Relationship Id="rId423" Type="http://schemas.openxmlformats.org/officeDocument/2006/relationships/slideLayout" Target="../slideLayouts/slideLayout434.xml"/><Relationship Id="rId258" Type="http://schemas.openxmlformats.org/officeDocument/2006/relationships/slideLayout" Target="../slideLayouts/slideLayout269.xml"/><Relationship Id="rId465" Type="http://schemas.openxmlformats.org/officeDocument/2006/relationships/slideLayout" Target="../slideLayouts/slideLayout476.xml"/><Relationship Id="rId22" Type="http://schemas.openxmlformats.org/officeDocument/2006/relationships/slideLayout" Target="../slideLayouts/slideLayout33.xml"/><Relationship Id="rId64" Type="http://schemas.openxmlformats.org/officeDocument/2006/relationships/slideLayout" Target="../slideLayouts/slideLayout75.xml"/><Relationship Id="rId118" Type="http://schemas.openxmlformats.org/officeDocument/2006/relationships/slideLayout" Target="../slideLayouts/slideLayout129.xml"/><Relationship Id="rId325" Type="http://schemas.openxmlformats.org/officeDocument/2006/relationships/slideLayout" Target="../slideLayouts/slideLayout336.xml"/><Relationship Id="rId367" Type="http://schemas.openxmlformats.org/officeDocument/2006/relationships/slideLayout" Target="../slideLayouts/slideLayout378.xml"/><Relationship Id="rId532" Type="http://schemas.openxmlformats.org/officeDocument/2006/relationships/slideLayout" Target="../slideLayouts/slideLayout543.xml"/><Relationship Id="rId171" Type="http://schemas.openxmlformats.org/officeDocument/2006/relationships/slideLayout" Target="../slideLayouts/slideLayout182.xml"/><Relationship Id="rId227" Type="http://schemas.openxmlformats.org/officeDocument/2006/relationships/slideLayout" Target="../slideLayouts/slideLayout238.xml"/><Relationship Id="rId269" Type="http://schemas.openxmlformats.org/officeDocument/2006/relationships/slideLayout" Target="../slideLayouts/slideLayout280.xml"/><Relationship Id="rId434" Type="http://schemas.openxmlformats.org/officeDocument/2006/relationships/slideLayout" Target="../slideLayouts/slideLayout445.xml"/><Relationship Id="rId476" Type="http://schemas.openxmlformats.org/officeDocument/2006/relationships/slideLayout" Target="../slideLayouts/slideLayout487.xml"/><Relationship Id="rId33" Type="http://schemas.openxmlformats.org/officeDocument/2006/relationships/slideLayout" Target="../slideLayouts/slideLayout44.xml"/><Relationship Id="rId129" Type="http://schemas.openxmlformats.org/officeDocument/2006/relationships/slideLayout" Target="../slideLayouts/slideLayout140.xml"/><Relationship Id="rId280" Type="http://schemas.openxmlformats.org/officeDocument/2006/relationships/slideLayout" Target="../slideLayouts/slideLayout291.xml"/><Relationship Id="rId336" Type="http://schemas.openxmlformats.org/officeDocument/2006/relationships/slideLayout" Target="../slideLayouts/slideLayout347.xml"/><Relationship Id="rId501" Type="http://schemas.openxmlformats.org/officeDocument/2006/relationships/slideLayout" Target="../slideLayouts/slideLayout512.xml"/><Relationship Id="rId543" Type="http://schemas.openxmlformats.org/officeDocument/2006/relationships/slideLayout" Target="../slideLayouts/slideLayout554.xml"/><Relationship Id="rId75" Type="http://schemas.openxmlformats.org/officeDocument/2006/relationships/slideLayout" Target="../slideLayouts/slideLayout86.xml"/><Relationship Id="rId140" Type="http://schemas.openxmlformats.org/officeDocument/2006/relationships/slideLayout" Target="../slideLayouts/slideLayout151.xml"/><Relationship Id="rId182" Type="http://schemas.openxmlformats.org/officeDocument/2006/relationships/slideLayout" Target="../slideLayouts/slideLayout193.xml"/><Relationship Id="rId378" Type="http://schemas.openxmlformats.org/officeDocument/2006/relationships/slideLayout" Target="../slideLayouts/slideLayout389.xml"/><Relationship Id="rId403" Type="http://schemas.openxmlformats.org/officeDocument/2006/relationships/slideLayout" Target="../slideLayouts/slideLayout414.xml"/><Relationship Id="rId6" Type="http://schemas.openxmlformats.org/officeDocument/2006/relationships/slideLayout" Target="../slideLayouts/slideLayout17.xml"/><Relationship Id="rId238" Type="http://schemas.openxmlformats.org/officeDocument/2006/relationships/slideLayout" Target="../slideLayouts/slideLayout249.xml"/><Relationship Id="rId445" Type="http://schemas.openxmlformats.org/officeDocument/2006/relationships/slideLayout" Target="../slideLayouts/slideLayout456.xml"/><Relationship Id="rId487" Type="http://schemas.openxmlformats.org/officeDocument/2006/relationships/slideLayout" Target="../slideLayouts/slideLayout498.xml"/><Relationship Id="rId291" Type="http://schemas.openxmlformats.org/officeDocument/2006/relationships/slideLayout" Target="../slideLayouts/slideLayout302.xml"/><Relationship Id="rId305" Type="http://schemas.openxmlformats.org/officeDocument/2006/relationships/slideLayout" Target="../slideLayouts/slideLayout316.xml"/><Relationship Id="rId347" Type="http://schemas.openxmlformats.org/officeDocument/2006/relationships/slideLayout" Target="../slideLayouts/slideLayout358.xml"/><Relationship Id="rId512" Type="http://schemas.openxmlformats.org/officeDocument/2006/relationships/slideLayout" Target="../slideLayouts/slideLayout523.xml"/><Relationship Id="rId44" Type="http://schemas.openxmlformats.org/officeDocument/2006/relationships/slideLayout" Target="../slideLayouts/slideLayout55.xml"/><Relationship Id="rId86" Type="http://schemas.openxmlformats.org/officeDocument/2006/relationships/slideLayout" Target="../slideLayouts/slideLayout97.xml"/><Relationship Id="rId151" Type="http://schemas.openxmlformats.org/officeDocument/2006/relationships/slideLayout" Target="../slideLayouts/slideLayout162.xml"/><Relationship Id="rId389" Type="http://schemas.openxmlformats.org/officeDocument/2006/relationships/slideLayout" Target="../slideLayouts/slideLayout400.xml"/><Relationship Id="rId193" Type="http://schemas.openxmlformats.org/officeDocument/2006/relationships/slideLayout" Target="../slideLayouts/slideLayout204.xml"/><Relationship Id="rId207" Type="http://schemas.openxmlformats.org/officeDocument/2006/relationships/slideLayout" Target="../slideLayouts/slideLayout218.xml"/><Relationship Id="rId249" Type="http://schemas.openxmlformats.org/officeDocument/2006/relationships/slideLayout" Target="../slideLayouts/slideLayout260.xml"/><Relationship Id="rId414" Type="http://schemas.openxmlformats.org/officeDocument/2006/relationships/slideLayout" Target="../slideLayouts/slideLayout425.xml"/><Relationship Id="rId456" Type="http://schemas.openxmlformats.org/officeDocument/2006/relationships/slideLayout" Target="../slideLayouts/slideLayout467.xml"/><Relationship Id="rId498" Type="http://schemas.openxmlformats.org/officeDocument/2006/relationships/slideLayout" Target="../slideLayouts/slideLayout509.xml"/><Relationship Id="rId13" Type="http://schemas.openxmlformats.org/officeDocument/2006/relationships/slideLayout" Target="../slideLayouts/slideLayout24.xml"/><Relationship Id="rId109" Type="http://schemas.openxmlformats.org/officeDocument/2006/relationships/slideLayout" Target="../slideLayouts/slideLayout120.xml"/><Relationship Id="rId260" Type="http://schemas.openxmlformats.org/officeDocument/2006/relationships/slideLayout" Target="../slideLayouts/slideLayout271.xml"/><Relationship Id="rId316" Type="http://schemas.openxmlformats.org/officeDocument/2006/relationships/slideLayout" Target="../slideLayouts/slideLayout327.xml"/><Relationship Id="rId523" Type="http://schemas.openxmlformats.org/officeDocument/2006/relationships/slideLayout" Target="../slideLayouts/slideLayout534.xml"/><Relationship Id="rId55" Type="http://schemas.openxmlformats.org/officeDocument/2006/relationships/slideLayout" Target="../slideLayouts/slideLayout66.xml"/><Relationship Id="rId97" Type="http://schemas.openxmlformats.org/officeDocument/2006/relationships/slideLayout" Target="../slideLayouts/slideLayout108.xml"/><Relationship Id="rId120" Type="http://schemas.openxmlformats.org/officeDocument/2006/relationships/slideLayout" Target="../slideLayouts/slideLayout131.xml"/><Relationship Id="rId358" Type="http://schemas.openxmlformats.org/officeDocument/2006/relationships/slideLayout" Target="../slideLayouts/slideLayout369.xml"/><Relationship Id="rId162" Type="http://schemas.openxmlformats.org/officeDocument/2006/relationships/slideLayout" Target="../slideLayouts/slideLayout173.xml"/><Relationship Id="rId218" Type="http://schemas.openxmlformats.org/officeDocument/2006/relationships/slideLayout" Target="../slideLayouts/slideLayout229.xml"/><Relationship Id="rId425" Type="http://schemas.openxmlformats.org/officeDocument/2006/relationships/slideLayout" Target="../slideLayouts/slideLayout436.xml"/><Relationship Id="rId467" Type="http://schemas.openxmlformats.org/officeDocument/2006/relationships/slideLayout" Target="../slideLayouts/slideLayout478.xml"/><Relationship Id="rId271" Type="http://schemas.openxmlformats.org/officeDocument/2006/relationships/slideLayout" Target="../slideLayouts/slideLayout282.xml"/><Relationship Id="rId24" Type="http://schemas.openxmlformats.org/officeDocument/2006/relationships/slideLayout" Target="../slideLayouts/slideLayout35.xml"/><Relationship Id="rId66" Type="http://schemas.openxmlformats.org/officeDocument/2006/relationships/slideLayout" Target="../slideLayouts/slideLayout77.xml"/><Relationship Id="rId131" Type="http://schemas.openxmlformats.org/officeDocument/2006/relationships/slideLayout" Target="../slideLayouts/slideLayout142.xml"/><Relationship Id="rId327" Type="http://schemas.openxmlformats.org/officeDocument/2006/relationships/slideLayout" Target="../slideLayouts/slideLayout338.xml"/><Relationship Id="rId369" Type="http://schemas.openxmlformats.org/officeDocument/2006/relationships/slideLayout" Target="../slideLayouts/slideLayout380.xml"/><Relationship Id="rId534" Type="http://schemas.openxmlformats.org/officeDocument/2006/relationships/slideLayout" Target="../slideLayouts/slideLayout545.xml"/><Relationship Id="rId173" Type="http://schemas.openxmlformats.org/officeDocument/2006/relationships/slideLayout" Target="../slideLayouts/slideLayout184.xml"/><Relationship Id="rId229" Type="http://schemas.openxmlformats.org/officeDocument/2006/relationships/slideLayout" Target="../slideLayouts/slideLayout240.xml"/><Relationship Id="rId380" Type="http://schemas.openxmlformats.org/officeDocument/2006/relationships/slideLayout" Target="../slideLayouts/slideLayout391.xml"/><Relationship Id="rId436" Type="http://schemas.openxmlformats.org/officeDocument/2006/relationships/slideLayout" Target="../slideLayouts/slideLayout447.xml"/><Relationship Id="rId240" Type="http://schemas.openxmlformats.org/officeDocument/2006/relationships/slideLayout" Target="../slideLayouts/slideLayout251.xml"/><Relationship Id="rId478" Type="http://schemas.openxmlformats.org/officeDocument/2006/relationships/slideLayout" Target="../slideLayouts/slideLayout489.xml"/><Relationship Id="rId35" Type="http://schemas.openxmlformats.org/officeDocument/2006/relationships/slideLayout" Target="../slideLayouts/slideLayout46.xml"/><Relationship Id="rId77" Type="http://schemas.openxmlformats.org/officeDocument/2006/relationships/slideLayout" Target="../slideLayouts/slideLayout88.xml"/><Relationship Id="rId100" Type="http://schemas.openxmlformats.org/officeDocument/2006/relationships/slideLayout" Target="../slideLayouts/slideLayout111.xml"/><Relationship Id="rId282" Type="http://schemas.openxmlformats.org/officeDocument/2006/relationships/slideLayout" Target="../slideLayouts/slideLayout293.xml"/><Relationship Id="rId338" Type="http://schemas.openxmlformats.org/officeDocument/2006/relationships/slideLayout" Target="../slideLayouts/slideLayout349.xml"/><Relationship Id="rId503" Type="http://schemas.openxmlformats.org/officeDocument/2006/relationships/slideLayout" Target="../slideLayouts/slideLayout514.xml"/><Relationship Id="rId545" Type="http://schemas.openxmlformats.org/officeDocument/2006/relationships/slideLayout" Target="../slideLayouts/slideLayout556.xml"/><Relationship Id="rId8" Type="http://schemas.openxmlformats.org/officeDocument/2006/relationships/slideLayout" Target="../slideLayouts/slideLayout19.xml"/><Relationship Id="rId142" Type="http://schemas.openxmlformats.org/officeDocument/2006/relationships/slideLayout" Target="../slideLayouts/slideLayout153.xml"/><Relationship Id="rId184" Type="http://schemas.openxmlformats.org/officeDocument/2006/relationships/slideLayout" Target="../slideLayouts/slideLayout195.xml"/><Relationship Id="rId391" Type="http://schemas.openxmlformats.org/officeDocument/2006/relationships/slideLayout" Target="../slideLayouts/slideLayout402.xml"/><Relationship Id="rId405" Type="http://schemas.openxmlformats.org/officeDocument/2006/relationships/slideLayout" Target="../slideLayouts/slideLayout416.xml"/><Relationship Id="rId447" Type="http://schemas.openxmlformats.org/officeDocument/2006/relationships/slideLayout" Target="../slideLayouts/slideLayout458.xml"/><Relationship Id="rId251" Type="http://schemas.openxmlformats.org/officeDocument/2006/relationships/slideLayout" Target="../slideLayouts/slideLayout262.xml"/><Relationship Id="rId489" Type="http://schemas.openxmlformats.org/officeDocument/2006/relationships/slideLayout" Target="../slideLayouts/slideLayout500.xml"/><Relationship Id="rId46" Type="http://schemas.openxmlformats.org/officeDocument/2006/relationships/slideLayout" Target="../slideLayouts/slideLayout57.xml"/><Relationship Id="rId293" Type="http://schemas.openxmlformats.org/officeDocument/2006/relationships/slideLayout" Target="../slideLayouts/slideLayout304.xml"/><Relationship Id="rId307" Type="http://schemas.openxmlformats.org/officeDocument/2006/relationships/slideLayout" Target="../slideLayouts/slideLayout318.xml"/><Relationship Id="rId349" Type="http://schemas.openxmlformats.org/officeDocument/2006/relationships/slideLayout" Target="../slideLayouts/slideLayout360.xml"/><Relationship Id="rId514" Type="http://schemas.openxmlformats.org/officeDocument/2006/relationships/slideLayout" Target="../slideLayouts/slideLayout525.xml"/><Relationship Id="rId88" Type="http://schemas.openxmlformats.org/officeDocument/2006/relationships/slideLayout" Target="../slideLayouts/slideLayout99.xml"/><Relationship Id="rId111" Type="http://schemas.openxmlformats.org/officeDocument/2006/relationships/slideLayout" Target="../slideLayouts/slideLayout122.xml"/><Relationship Id="rId153" Type="http://schemas.openxmlformats.org/officeDocument/2006/relationships/slideLayout" Target="../slideLayouts/slideLayout164.xml"/><Relationship Id="rId195" Type="http://schemas.openxmlformats.org/officeDocument/2006/relationships/slideLayout" Target="../slideLayouts/slideLayout206.xml"/><Relationship Id="rId209" Type="http://schemas.openxmlformats.org/officeDocument/2006/relationships/slideLayout" Target="../slideLayouts/slideLayout220.xml"/><Relationship Id="rId360" Type="http://schemas.openxmlformats.org/officeDocument/2006/relationships/slideLayout" Target="../slideLayouts/slideLayout371.xml"/><Relationship Id="rId416" Type="http://schemas.openxmlformats.org/officeDocument/2006/relationships/slideLayout" Target="../slideLayouts/slideLayout4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7.xml"/><Relationship Id="rId13" Type="http://schemas.openxmlformats.org/officeDocument/2006/relationships/theme" Target="../theme/theme3.xml"/><Relationship Id="rId3" Type="http://schemas.openxmlformats.org/officeDocument/2006/relationships/slideLayout" Target="../slideLayouts/slideLayout562.xml"/><Relationship Id="rId7" Type="http://schemas.openxmlformats.org/officeDocument/2006/relationships/slideLayout" Target="../slideLayouts/slideLayout566.xml"/><Relationship Id="rId12" Type="http://schemas.openxmlformats.org/officeDocument/2006/relationships/slideLayout" Target="../slideLayouts/slideLayout571.xml"/><Relationship Id="rId2" Type="http://schemas.openxmlformats.org/officeDocument/2006/relationships/slideLayout" Target="../slideLayouts/slideLayout561.xml"/><Relationship Id="rId1" Type="http://schemas.openxmlformats.org/officeDocument/2006/relationships/slideLayout" Target="../slideLayouts/slideLayout560.xml"/><Relationship Id="rId6" Type="http://schemas.openxmlformats.org/officeDocument/2006/relationships/slideLayout" Target="../slideLayouts/slideLayout565.xml"/><Relationship Id="rId11" Type="http://schemas.openxmlformats.org/officeDocument/2006/relationships/slideLayout" Target="../slideLayouts/slideLayout570.xml"/><Relationship Id="rId5" Type="http://schemas.openxmlformats.org/officeDocument/2006/relationships/slideLayout" Target="../slideLayouts/slideLayout564.xml"/><Relationship Id="rId10" Type="http://schemas.openxmlformats.org/officeDocument/2006/relationships/slideLayout" Target="../slideLayouts/slideLayout569.xml"/><Relationship Id="rId4" Type="http://schemas.openxmlformats.org/officeDocument/2006/relationships/slideLayout" Target="../slideLayouts/slideLayout563.xml"/><Relationship Id="rId9" Type="http://schemas.openxmlformats.org/officeDocument/2006/relationships/slideLayout" Target="../slideLayouts/slideLayout56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9.xml"/><Relationship Id="rId3" Type="http://schemas.openxmlformats.org/officeDocument/2006/relationships/slideLayout" Target="../slideLayouts/slideLayout574.xml"/><Relationship Id="rId7" Type="http://schemas.openxmlformats.org/officeDocument/2006/relationships/slideLayout" Target="../slideLayouts/slideLayout578.xml"/><Relationship Id="rId12" Type="http://schemas.openxmlformats.org/officeDocument/2006/relationships/theme" Target="../theme/theme4.xml"/><Relationship Id="rId2" Type="http://schemas.openxmlformats.org/officeDocument/2006/relationships/slideLayout" Target="../slideLayouts/slideLayout573.xml"/><Relationship Id="rId1" Type="http://schemas.openxmlformats.org/officeDocument/2006/relationships/slideLayout" Target="../slideLayouts/slideLayout572.xml"/><Relationship Id="rId6" Type="http://schemas.openxmlformats.org/officeDocument/2006/relationships/slideLayout" Target="../slideLayouts/slideLayout577.xml"/><Relationship Id="rId11" Type="http://schemas.openxmlformats.org/officeDocument/2006/relationships/slideLayout" Target="../slideLayouts/slideLayout582.xml"/><Relationship Id="rId5" Type="http://schemas.openxmlformats.org/officeDocument/2006/relationships/slideLayout" Target="../slideLayouts/slideLayout576.xml"/><Relationship Id="rId10" Type="http://schemas.openxmlformats.org/officeDocument/2006/relationships/slideLayout" Target="../slideLayouts/slideLayout581.xml"/><Relationship Id="rId4" Type="http://schemas.openxmlformats.org/officeDocument/2006/relationships/slideLayout" Target="../slideLayouts/slideLayout575.xml"/><Relationship Id="rId9" Type="http://schemas.openxmlformats.org/officeDocument/2006/relationships/slideLayout" Target="../slideLayouts/slideLayout58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0.xml"/><Relationship Id="rId3" Type="http://schemas.openxmlformats.org/officeDocument/2006/relationships/slideLayout" Target="../slideLayouts/slideLayout585.xml"/><Relationship Id="rId7" Type="http://schemas.openxmlformats.org/officeDocument/2006/relationships/slideLayout" Target="../slideLayouts/slideLayout589.xml"/><Relationship Id="rId12" Type="http://schemas.openxmlformats.org/officeDocument/2006/relationships/theme" Target="../theme/theme5.xml"/><Relationship Id="rId2" Type="http://schemas.openxmlformats.org/officeDocument/2006/relationships/slideLayout" Target="../slideLayouts/slideLayout584.xml"/><Relationship Id="rId1" Type="http://schemas.openxmlformats.org/officeDocument/2006/relationships/slideLayout" Target="../slideLayouts/slideLayout583.xml"/><Relationship Id="rId6" Type="http://schemas.openxmlformats.org/officeDocument/2006/relationships/slideLayout" Target="../slideLayouts/slideLayout588.xml"/><Relationship Id="rId11" Type="http://schemas.openxmlformats.org/officeDocument/2006/relationships/slideLayout" Target="../slideLayouts/slideLayout593.xml"/><Relationship Id="rId5" Type="http://schemas.openxmlformats.org/officeDocument/2006/relationships/slideLayout" Target="../slideLayouts/slideLayout587.xml"/><Relationship Id="rId10" Type="http://schemas.openxmlformats.org/officeDocument/2006/relationships/slideLayout" Target="../slideLayouts/slideLayout592.xml"/><Relationship Id="rId4" Type="http://schemas.openxmlformats.org/officeDocument/2006/relationships/slideLayout" Target="../slideLayouts/slideLayout586.xml"/><Relationship Id="rId9" Type="http://schemas.openxmlformats.org/officeDocument/2006/relationships/slideLayout" Target="../slideLayouts/slideLayout59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1.xml"/><Relationship Id="rId3" Type="http://schemas.openxmlformats.org/officeDocument/2006/relationships/slideLayout" Target="../slideLayouts/slideLayout596.xml"/><Relationship Id="rId7" Type="http://schemas.openxmlformats.org/officeDocument/2006/relationships/slideLayout" Target="../slideLayouts/slideLayout600.xml"/><Relationship Id="rId12" Type="http://schemas.openxmlformats.org/officeDocument/2006/relationships/theme" Target="../theme/theme6.xml"/><Relationship Id="rId2" Type="http://schemas.openxmlformats.org/officeDocument/2006/relationships/slideLayout" Target="../slideLayouts/slideLayout595.xml"/><Relationship Id="rId1" Type="http://schemas.openxmlformats.org/officeDocument/2006/relationships/slideLayout" Target="../slideLayouts/slideLayout594.xml"/><Relationship Id="rId6" Type="http://schemas.openxmlformats.org/officeDocument/2006/relationships/slideLayout" Target="../slideLayouts/slideLayout599.xml"/><Relationship Id="rId11" Type="http://schemas.openxmlformats.org/officeDocument/2006/relationships/slideLayout" Target="../slideLayouts/slideLayout604.xml"/><Relationship Id="rId5" Type="http://schemas.openxmlformats.org/officeDocument/2006/relationships/slideLayout" Target="../slideLayouts/slideLayout598.xml"/><Relationship Id="rId10" Type="http://schemas.openxmlformats.org/officeDocument/2006/relationships/slideLayout" Target="../slideLayouts/slideLayout603.xml"/><Relationship Id="rId4" Type="http://schemas.openxmlformats.org/officeDocument/2006/relationships/slideLayout" Target="../slideLayouts/slideLayout597.xml"/><Relationship Id="rId9" Type="http://schemas.openxmlformats.org/officeDocument/2006/relationships/slideLayout" Target="../slideLayouts/slideLayout60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2.xml"/><Relationship Id="rId3" Type="http://schemas.openxmlformats.org/officeDocument/2006/relationships/slideLayout" Target="../slideLayouts/slideLayout607.xml"/><Relationship Id="rId7" Type="http://schemas.openxmlformats.org/officeDocument/2006/relationships/slideLayout" Target="../slideLayouts/slideLayout611.xml"/><Relationship Id="rId12" Type="http://schemas.openxmlformats.org/officeDocument/2006/relationships/theme" Target="../theme/theme7.xml"/><Relationship Id="rId2" Type="http://schemas.openxmlformats.org/officeDocument/2006/relationships/slideLayout" Target="../slideLayouts/slideLayout606.xml"/><Relationship Id="rId1" Type="http://schemas.openxmlformats.org/officeDocument/2006/relationships/slideLayout" Target="../slideLayouts/slideLayout605.xml"/><Relationship Id="rId6" Type="http://schemas.openxmlformats.org/officeDocument/2006/relationships/slideLayout" Target="../slideLayouts/slideLayout610.xml"/><Relationship Id="rId11" Type="http://schemas.openxmlformats.org/officeDocument/2006/relationships/slideLayout" Target="../slideLayouts/slideLayout615.xml"/><Relationship Id="rId5" Type="http://schemas.openxmlformats.org/officeDocument/2006/relationships/slideLayout" Target="../slideLayouts/slideLayout609.xml"/><Relationship Id="rId10" Type="http://schemas.openxmlformats.org/officeDocument/2006/relationships/slideLayout" Target="../slideLayouts/slideLayout614.xml"/><Relationship Id="rId4" Type="http://schemas.openxmlformats.org/officeDocument/2006/relationships/slideLayout" Target="../slideLayouts/slideLayout608.xml"/><Relationship Id="rId9" Type="http://schemas.openxmlformats.org/officeDocument/2006/relationships/slideLayout" Target="../slideLayouts/slideLayout61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23.xml"/><Relationship Id="rId3" Type="http://schemas.openxmlformats.org/officeDocument/2006/relationships/slideLayout" Target="../slideLayouts/slideLayout618.xml"/><Relationship Id="rId7" Type="http://schemas.openxmlformats.org/officeDocument/2006/relationships/slideLayout" Target="../slideLayouts/slideLayout622.xml"/><Relationship Id="rId12" Type="http://schemas.openxmlformats.org/officeDocument/2006/relationships/theme" Target="../theme/theme8.xml"/><Relationship Id="rId2" Type="http://schemas.openxmlformats.org/officeDocument/2006/relationships/slideLayout" Target="../slideLayouts/slideLayout617.xml"/><Relationship Id="rId1" Type="http://schemas.openxmlformats.org/officeDocument/2006/relationships/slideLayout" Target="../slideLayouts/slideLayout616.xml"/><Relationship Id="rId6" Type="http://schemas.openxmlformats.org/officeDocument/2006/relationships/slideLayout" Target="../slideLayouts/slideLayout621.xml"/><Relationship Id="rId11" Type="http://schemas.openxmlformats.org/officeDocument/2006/relationships/slideLayout" Target="../slideLayouts/slideLayout626.xml"/><Relationship Id="rId5" Type="http://schemas.openxmlformats.org/officeDocument/2006/relationships/slideLayout" Target="../slideLayouts/slideLayout620.xml"/><Relationship Id="rId10" Type="http://schemas.openxmlformats.org/officeDocument/2006/relationships/slideLayout" Target="../slideLayouts/slideLayout625.xml"/><Relationship Id="rId4" Type="http://schemas.openxmlformats.org/officeDocument/2006/relationships/slideLayout" Target="../slideLayouts/slideLayout619.xml"/><Relationship Id="rId9" Type="http://schemas.openxmlformats.org/officeDocument/2006/relationships/slideLayout" Target="../slideLayouts/slideLayout62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34.xml"/><Relationship Id="rId3" Type="http://schemas.openxmlformats.org/officeDocument/2006/relationships/slideLayout" Target="../slideLayouts/slideLayout629.xml"/><Relationship Id="rId7" Type="http://schemas.openxmlformats.org/officeDocument/2006/relationships/slideLayout" Target="../slideLayouts/slideLayout633.xml"/><Relationship Id="rId12" Type="http://schemas.openxmlformats.org/officeDocument/2006/relationships/theme" Target="../theme/theme9.xml"/><Relationship Id="rId2" Type="http://schemas.openxmlformats.org/officeDocument/2006/relationships/slideLayout" Target="../slideLayouts/slideLayout628.xml"/><Relationship Id="rId1" Type="http://schemas.openxmlformats.org/officeDocument/2006/relationships/slideLayout" Target="../slideLayouts/slideLayout627.xml"/><Relationship Id="rId6" Type="http://schemas.openxmlformats.org/officeDocument/2006/relationships/slideLayout" Target="../slideLayouts/slideLayout632.xml"/><Relationship Id="rId11" Type="http://schemas.openxmlformats.org/officeDocument/2006/relationships/slideLayout" Target="../slideLayouts/slideLayout637.xml"/><Relationship Id="rId5" Type="http://schemas.openxmlformats.org/officeDocument/2006/relationships/slideLayout" Target="../slideLayouts/slideLayout631.xml"/><Relationship Id="rId10" Type="http://schemas.openxmlformats.org/officeDocument/2006/relationships/slideLayout" Target="../slideLayouts/slideLayout636.xml"/><Relationship Id="rId4" Type="http://schemas.openxmlformats.org/officeDocument/2006/relationships/slideLayout" Target="../slideLayouts/slideLayout630.xml"/><Relationship Id="rId9" Type="http://schemas.openxmlformats.org/officeDocument/2006/relationships/slideLayout" Target="../slideLayouts/slideLayout6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t>10/09/2021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spTree>
    <p:extLst>
      <p:ext uri="{BB962C8B-B14F-4D97-AF65-F5344CB8AC3E}">
        <p14:creationId xmlns:p14="http://schemas.microsoft.com/office/powerpoint/2010/main" val="164553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4787152"/>
      </p:ext>
    </p:extLst>
  </p:cSld>
  <p:clrMap bg1="lt1" tx1="dk1" bg2="lt2" tx2="dk2" accent1="accent1" accent2="accent2" accent3="accent3" accent4="accent4" accent5="accent5" accent6="accent6" hlink="hlink" folHlink="folHlink"/>
  <p:sldLayoutIdLst>
    <p:sldLayoutId id="2147489331" r:id="rId1"/>
    <p:sldLayoutId id="2147489332" r:id="rId2"/>
    <p:sldLayoutId id="2147489333" r:id="rId3"/>
    <p:sldLayoutId id="2147489334" r:id="rId4"/>
    <p:sldLayoutId id="2147489335" r:id="rId5"/>
    <p:sldLayoutId id="2147489336" r:id="rId6"/>
    <p:sldLayoutId id="2147489337" r:id="rId7"/>
    <p:sldLayoutId id="2147489338" r:id="rId8"/>
    <p:sldLayoutId id="2147489339" r:id="rId9"/>
    <p:sldLayoutId id="2147489340" r:id="rId10"/>
    <p:sldLayoutId id="214748934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5F0132F-27AD-4901-812E-8330D548751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40DB45D-C96A-4B08-B991-7A5C42999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33551838"/>
      </p:ext>
    </p:extLst>
  </p:cSld>
  <p:clrMap bg1="lt1" tx1="dk1" bg2="lt2" tx2="dk2" accent1="accent1" accent2="accent2" accent3="accent3" accent4="accent4" accent5="accent5" accent6="accent6" hlink="hlink" folHlink="folHlink"/>
  <p:sldLayoutIdLst>
    <p:sldLayoutId id="2147489343" r:id="rId1"/>
    <p:sldLayoutId id="2147489344" r:id="rId2"/>
    <p:sldLayoutId id="2147489345" r:id="rId3"/>
    <p:sldLayoutId id="2147489346" r:id="rId4"/>
    <p:sldLayoutId id="2147489347" r:id="rId5"/>
    <p:sldLayoutId id="2147489348" r:id="rId6"/>
    <p:sldLayoutId id="2147489349" r:id="rId7"/>
    <p:sldLayoutId id="2147489350" r:id="rId8"/>
    <p:sldLayoutId id="2147489351" r:id="rId9"/>
    <p:sldLayoutId id="2147489352" r:id="rId10"/>
    <p:sldLayoutId id="2147489353" r:id="rId11"/>
    <p:sldLayoutId id="214748935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170EA7C-835E-40B7-9F86-72784637E627}"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10/09/2021</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B99AB94-7851-47D1-83AE-3F2785799CC2}"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05677596"/>
      </p:ext>
    </p:extLst>
  </p:cSld>
  <p:clrMap bg1="lt1" tx1="dk1" bg2="lt2" tx2="dk2" accent1="accent1" accent2="accent2" accent3="accent3" accent4="accent4" accent5="accent5" accent6="accent6" hlink="hlink" folHlink="folHlink"/>
  <p:sldLayoutIdLst>
    <p:sldLayoutId id="2147489356" r:id="rId1"/>
    <p:sldLayoutId id="2147489357" r:id="rId2"/>
    <p:sldLayoutId id="2147489358" r:id="rId3"/>
    <p:sldLayoutId id="2147489359" r:id="rId4"/>
    <p:sldLayoutId id="2147489360" r:id="rId5"/>
    <p:sldLayoutId id="2147489361" r:id="rId6"/>
    <p:sldLayoutId id="2147489362" r:id="rId7"/>
    <p:sldLayoutId id="2147489363" r:id="rId8"/>
    <p:sldLayoutId id="2147489364" r:id="rId9"/>
    <p:sldLayoutId id="2147489365" r:id="rId10"/>
    <p:sldLayoutId id="2147489366" r:id="rId11"/>
  </p:sldLayoutIdLst>
  <p:txStyles>
    <p:titleStyle>
      <a:lvl1pPr algn="ctr" defTabSz="1219170" rtl="0" eaLnBrk="1" latinLnBrk="0" hangingPunct="1">
        <a:spcBef>
          <a:spcPct val="0"/>
        </a:spcBef>
        <a:buNone/>
        <a:defRPr sz="5867" b="0" i="0" u="none"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b="0" i="0" u="none"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vi-V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en-US" kern="0"/>
              <a:pPr>
                <a:buClr>
                  <a:srgbClr val="000000"/>
                </a:buClr>
                <a:buFont typeface="Arial"/>
                <a:buNone/>
              </a:pPr>
              <a:t>‹#›</a:t>
            </a:fld>
            <a:endParaRPr kern="0"/>
          </a:p>
        </p:txBody>
      </p:sp>
    </p:spTree>
    <p:extLst>
      <p:ext uri="{BB962C8B-B14F-4D97-AF65-F5344CB8AC3E}">
        <p14:creationId xmlns:p14="http://schemas.microsoft.com/office/powerpoint/2010/main" val="659210495"/>
      </p:ext>
    </p:extLst>
  </p:cSld>
  <p:clrMap bg1="lt1" tx1="dk1" bg2="dk2" tx2="lt2" accent1="accent1" accent2="accent2" accent3="accent3" accent4="accent4" accent5="accent5" accent6="accent6" hlink="hlink" folHlink="folHlink"/>
  <p:sldLayoutIdLst>
    <p:sldLayoutId id="2147488642" r:id="rId1"/>
    <p:sldLayoutId id="2147488643" r:id="rId2"/>
    <p:sldLayoutId id="2147488644" r:id="rId3"/>
    <p:sldLayoutId id="2147488645" r:id="rId4"/>
    <p:sldLayoutId id="2147488646" r:id="rId5"/>
    <p:sldLayoutId id="2147488647" r:id="rId6"/>
    <p:sldLayoutId id="2147488648" r:id="rId7"/>
    <p:sldLayoutId id="2147488649" r:id="rId8"/>
    <p:sldLayoutId id="2147488650" r:id="rId9"/>
    <p:sldLayoutId id="2147488651" r:id="rId10"/>
    <p:sldLayoutId id="2147488652" r:id="rId11"/>
    <p:sldLayoutId id="2147488653" r:id="rId12"/>
    <p:sldLayoutId id="2147484746" r:id="rId13"/>
    <p:sldLayoutId id="2147484747" r:id="rId14"/>
    <p:sldLayoutId id="2147484748" r:id="rId15"/>
    <p:sldLayoutId id="2147484749" r:id="rId16"/>
    <p:sldLayoutId id="2147484750" r:id="rId17"/>
    <p:sldLayoutId id="2147484751" r:id="rId18"/>
    <p:sldLayoutId id="2147484752" r:id="rId19"/>
    <p:sldLayoutId id="2147484753" r:id="rId20"/>
    <p:sldLayoutId id="2147484754" r:id="rId21"/>
    <p:sldLayoutId id="2147484755" r:id="rId22"/>
    <p:sldLayoutId id="2147484756" r:id="rId23"/>
    <p:sldLayoutId id="2147484757" r:id="rId24"/>
    <p:sldLayoutId id="2147484758" r:id="rId25"/>
    <p:sldLayoutId id="2147484759" r:id="rId26"/>
    <p:sldLayoutId id="2147484760" r:id="rId27"/>
    <p:sldLayoutId id="2147484761" r:id="rId28"/>
    <p:sldLayoutId id="2147484762" r:id="rId29"/>
    <p:sldLayoutId id="2147484763" r:id="rId30"/>
    <p:sldLayoutId id="2147484764" r:id="rId31"/>
    <p:sldLayoutId id="2147484765" r:id="rId32"/>
    <p:sldLayoutId id="2147484766" r:id="rId33"/>
    <p:sldLayoutId id="2147484767" r:id="rId34"/>
    <p:sldLayoutId id="2147484768" r:id="rId35"/>
    <p:sldLayoutId id="2147484769" r:id="rId36"/>
    <p:sldLayoutId id="2147484770" r:id="rId37"/>
    <p:sldLayoutId id="2147484771" r:id="rId38"/>
    <p:sldLayoutId id="2147484772" r:id="rId39"/>
    <p:sldLayoutId id="2147484773" r:id="rId40"/>
    <p:sldLayoutId id="2147484774" r:id="rId41"/>
    <p:sldLayoutId id="2147484775" r:id="rId42"/>
    <p:sldLayoutId id="2147484776" r:id="rId43"/>
    <p:sldLayoutId id="2147484777" r:id="rId44"/>
    <p:sldLayoutId id="2147484778" r:id="rId45"/>
    <p:sldLayoutId id="2147484779" r:id="rId46"/>
    <p:sldLayoutId id="2147484780" r:id="rId47"/>
    <p:sldLayoutId id="2147484781" r:id="rId48"/>
    <p:sldLayoutId id="2147484782" r:id="rId49"/>
    <p:sldLayoutId id="2147484783" r:id="rId50"/>
    <p:sldLayoutId id="2147484784" r:id="rId51"/>
    <p:sldLayoutId id="2147484785" r:id="rId52"/>
    <p:sldLayoutId id="2147484786" r:id="rId53"/>
    <p:sldLayoutId id="2147484787" r:id="rId54"/>
    <p:sldLayoutId id="2147484788" r:id="rId55"/>
    <p:sldLayoutId id="2147484789" r:id="rId56"/>
    <p:sldLayoutId id="2147484790" r:id="rId57"/>
    <p:sldLayoutId id="2147484791" r:id="rId58"/>
    <p:sldLayoutId id="2147484792" r:id="rId59"/>
    <p:sldLayoutId id="2147484793" r:id="rId60"/>
    <p:sldLayoutId id="2147484794" r:id="rId61"/>
    <p:sldLayoutId id="2147484795" r:id="rId62"/>
    <p:sldLayoutId id="2147484796" r:id="rId63"/>
    <p:sldLayoutId id="2147484797" r:id="rId64"/>
    <p:sldLayoutId id="2147484798" r:id="rId65"/>
    <p:sldLayoutId id="2147484799" r:id="rId66"/>
    <p:sldLayoutId id="2147484800" r:id="rId67"/>
    <p:sldLayoutId id="2147484801" r:id="rId68"/>
    <p:sldLayoutId id="2147484802" r:id="rId69"/>
    <p:sldLayoutId id="2147484803" r:id="rId70"/>
    <p:sldLayoutId id="2147484804" r:id="rId71"/>
    <p:sldLayoutId id="2147484805" r:id="rId72"/>
    <p:sldLayoutId id="2147484806" r:id="rId73"/>
    <p:sldLayoutId id="2147484807" r:id="rId74"/>
    <p:sldLayoutId id="2147484808" r:id="rId75"/>
    <p:sldLayoutId id="2147484809" r:id="rId76"/>
    <p:sldLayoutId id="2147484810" r:id="rId77"/>
    <p:sldLayoutId id="2147484811" r:id="rId78"/>
    <p:sldLayoutId id="2147484812" r:id="rId79"/>
    <p:sldLayoutId id="2147484813" r:id="rId80"/>
    <p:sldLayoutId id="2147484814" r:id="rId81"/>
    <p:sldLayoutId id="2147484815" r:id="rId82"/>
    <p:sldLayoutId id="2147484816" r:id="rId83"/>
    <p:sldLayoutId id="2147484817" r:id="rId84"/>
    <p:sldLayoutId id="2147484818" r:id="rId85"/>
    <p:sldLayoutId id="2147484819" r:id="rId86"/>
    <p:sldLayoutId id="2147484820" r:id="rId87"/>
    <p:sldLayoutId id="2147484821" r:id="rId88"/>
    <p:sldLayoutId id="2147484822" r:id="rId89"/>
    <p:sldLayoutId id="2147484823" r:id="rId90"/>
    <p:sldLayoutId id="2147484824" r:id="rId91"/>
    <p:sldLayoutId id="2147484825" r:id="rId92"/>
    <p:sldLayoutId id="2147484826" r:id="rId93"/>
    <p:sldLayoutId id="2147484827" r:id="rId94"/>
    <p:sldLayoutId id="2147484828" r:id="rId95"/>
    <p:sldLayoutId id="2147484829" r:id="rId96"/>
    <p:sldLayoutId id="2147484830" r:id="rId97"/>
    <p:sldLayoutId id="2147484831" r:id="rId98"/>
    <p:sldLayoutId id="2147484832" r:id="rId99"/>
    <p:sldLayoutId id="2147484833" r:id="rId100"/>
    <p:sldLayoutId id="2147484834" r:id="rId101"/>
    <p:sldLayoutId id="2147484835" r:id="rId102"/>
    <p:sldLayoutId id="2147484836" r:id="rId103"/>
    <p:sldLayoutId id="2147484837" r:id="rId104"/>
    <p:sldLayoutId id="2147484838" r:id="rId105"/>
    <p:sldLayoutId id="2147484839" r:id="rId106"/>
    <p:sldLayoutId id="2147484840" r:id="rId107"/>
    <p:sldLayoutId id="2147484841" r:id="rId108"/>
    <p:sldLayoutId id="2147484842" r:id="rId109"/>
    <p:sldLayoutId id="2147484843" r:id="rId110"/>
    <p:sldLayoutId id="2147484844" r:id="rId111"/>
    <p:sldLayoutId id="2147484845" r:id="rId112"/>
    <p:sldLayoutId id="2147484846" r:id="rId113"/>
    <p:sldLayoutId id="2147484847" r:id="rId114"/>
    <p:sldLayoutId id="2147484848" r:id="rId115"/>
    <p:sldLayoutId id="2147484849" r:id="rId116"/>
    <p:sldLayoutId id="2147484850" r:id="rId117"/>
    <p:sldLayoutId id="2147484851" r:id="rId118"/>
    <p:sldLayoutId id="2147484852" r:id="rId119"/>
    <p:sldLayoutId id="2147484853" r:id="rId120"/>
    <p:sldLayoutId id="2147484854" r:id="rId121"/>
    <p:sldLayoutId id="2147484855" r:id="rId122"/>
    <p:sldLayoutId id="2147484856" r:id="rId123"/>
    <p:sldLayoutId id="2147484857" r:id="rId124"/>
    <p:sldLayoutId id="2147484858" r:id="rId125"/>
    <p:sldLayoutId id="2147484859" r:id="rId126"/>
    <p:sldLayoutId id="2147484860" r:id="rId127"/>
    <p:sldLayoutId id="2147484861" r:id="rId128"/>
    <p:sldLayoutId id="2147484862" r:id="rId129"/>
    <p:sldLayoutId id="2147484863" r:id="rId130"/>
    <p:sldLayoutId id="2147484864" r:id="rId131"/>
    <p:sldLayoutId id="2147484865" r:id="rId132"/>
    <p:sldLayoutId id="2147484866" r:id="rId133"/>
    <p:sldLayoutId id="2147484867" r:id="rId134"/>
    <p:sldLayoutId id="2147484868" r:id="rId135"/>
    <p:sldLayoutId id="2147484869" r:id="rId136"/>
    <p:sldLayoutId id="2147484870" r:id="rId137"/>
    <p:sldLayoutId id="2147484871" r:id="rId138"/>
    <p:sldLayoutId id="2147484872" r:id="rId139"/>
    <p:sldLayoutId id="2147484873" r:id="rId140"/>
    <p:sldLayoutId id="2147484874" r:id="rId141"/>
    <p:sldLayoutId id="2147484875" r:id="rId142"/>
    <p:sldLayoutId id="2147484876" r:id="rId143"/>
    <p:sldLayoutId id="2147484877" r:id="rId144"/>
    <p:sldLayoutId id="2147484878" r:id="rId145"/>
    <p:sldLayoutId id="2147484879" r:id="rId146"/>
    <p:sldLayoutId id="2147484880" r:id="rId147"/>
    <p:sldLayoutId id="2147484881" r:id="rId148"/>
    <p:sldLayoutId id="2147484882" r:id="rId149"/>
    <p:sldLayoutId id="2147484883" r:id="rId150"/>
    <p:sldLayoutId id="2147484884" r:id="rId151"/>
    <p:sldLayoutId id="2147484885" r:id="rId152"/>
    <p:sldLayoutId id="2147484886" r:id="rId153"/>
    <p:sldLayoutId id="2147484887" r:id="rId154"/>
    <p:sldLayoutId id="2147484888" r:id="rId155"/>
    <p:sldLayoutId id="2147484889" r:id="rId156"/>
    <p:sldLayoutId id="2147484890" r:id="rId157"/>
    <p:sldLayoutId id="2147484891" r:id="rId158"/>
    <p:sldLayoutId id="2147484892" r:id="rId159"/>
    <p:sldLayoutId id="2147484893" r:id="rId160"/>
    <p:sldLayoutId id="2147484894" r:id="rId161"/>
    <p:sldLayoutId id="2147484895" r:id="rId162"/>
    <p:sldLayoutId id="2147484896" r:id="rId163"/>
    <p:sldLayoutId id="2147484897" r:id="rId164"/>
    <p:sldLayoutId id="2147484898" r:id="rId165"/>
    <p:sldLayoutId id="2147484899" r:id="rId166"/>
    <p:sldLayoutId id="2147484900" r:id="rId167"/>
    <p:sldLayoutId id="2147484901" r:id="rId168"/>
    <p:sldLayoutId id="2147484902" r:id="rId169"/>
    <p:sldLayoutId id="2147484903" r:id="rId170"/>
    <p:sldLayoutId id="2147484904" r:id="rId171"/>
    <p:sldLayoutId id="2147484905" r:id="rId172"/>
    <p:sldLayoutId id="2147484906" r:id="rId173"/>
    <p:sldLayoutId id="2147484907" r:id="rId174"/>
    <p:sldLayoutId id="2147484908" r:id="rId175"/>
    <p:sldLayoutId id="2147484909" r:id="rId176"/>
    <p:sldLayoutId id="2147484910" r:id="rId177"/>
    <p:sldLayoutId id="2147484911" r:id="rId178"/>
    <p:sldLayoutId id="2147484912" r:id="rId179"/>
    <p:sldLayoutId id="2147484913" r:id="rId180"/>
    <p:sldLayoutId id="2147484914" r:id="rId181"/>
    <p:sldLayoutId id="2147484915" r:id="rId182"/>
    <p:sldLayoutId id="2147484916" r:id="rId183"/>
    <p:sldLayoutId id="2147484917" r:id="rId184"/>
    <p:sldLayoutId id="2147484918" r:id="rId185"/>
    <p:sldLayoutId id="2147484919" r:id="rId186"/>
    <p:sldLayoutId id="2147484920" r:id="rId187"/>
    <p:sldLayoutId id="2147484921" r:id="rId188"/>
    <p:sldLayoutId id="2147484922" r:id="rId189"/>
    <p:sldLayoutId id="2147484923" r:id="rId190"/>
    <p:sldLayoutId id="2147484924" r:id="rId191"/>
    <p:sldLayoutId id="2147484925" r:id="rId192"/>
    <p:sldLayoutId id="2147484926" r:id="rId193"/>
    <p:sldLayoutId id="2147484927" r:id="rId194"/>
    <p:sldLayoutId id="2147484928" r:id="rId195"/>
    <p:sldLayoutId id="2147484929" r:id="rId196"/>
    <p:sldLayoutId id="2147484930" r:id="rId197"/>
    <p:sldLayoutId id="2147484931" r:id="rId198"/>
    <p:sldLayoutId id="2147484932" r:id="rId199"/>
    <p:sldLayoutId id="2147484933" r:id="rId200"/>
    <p:sldLayoutId id="2147484934" r:id="rId201"/>
    <p:sldLayoutId id="2147484935" r:id="rId202"/>
    <p:sldLayoutId id="2147484936" r:id="rId203"/>
    <p:sldLayoutId id="2147484937" r:id="rId204"/>
    <p:sldLayoutId id="2147484938" r:id="rId205"/>
    <p:sldLayoutId id="2147484939" r:id="rId206"/>
    <p:sldLayoutId id="2147484940" r:id="rId207"/>
    <p:sldLayoutId id="2147484941" r:id="rId208"/>
    <p:sldLayoutId id="2147484942" r:id="rId209"/>
    <p:sldLayoutId id="2147484943" r:id="rId210"/>
    <p:sldLayoutId id="2147484944" r:id="rId211"/>
    <p:sldLayoutId id="2147484945" r:id="rId212"/>
    <p:sldLayoutId id="2147484946" r:id="rId213"/>
    <p:sldLayoutId id="2147484947" r:id="rId214"/>
    <p:sldLayoutId id="2147484948" r:id="rId215"/>
    <p:sldLayoutId id="2147484949" r:id="rId216"/>
    <p:sldLayoutId id="2147484950" r:id="rId217"/>
    <p:sldLayoutId id="2147484951" r:id="rId218"/>
    <p:sldLayoutId id="2147484952" r:id="rId219"/>
    <p:sldLayoutId id="2147484953" r:id="rId220"/>
    <p:sldLayoutId id="2147484954" r:id="rId221"/>
    <p:sldLayoutId id="2147484955" r:id="rId222"/>
    <p:sldLayoutId id="2147484956" r:id="rId223"/>
    <p:sldLayoutId id="2147484957" r:id="rId224"/>
    <p:sldLayoutId id="2147484958" r:id="rId225"/>
    <p:sldLayoutId id="2147484959" r:id="rId226"/>
    <p:sldLayoutId id="2147484960" r:id="rId227"/>
    <p:sldLayoutId id="2147484961" r:id="rId228"/>
    <p:sldLayoutId id="2147484962" r:id="rId229"/>
    <p:sldLayoutId id="2147484963" r:id="rId230"/>
    <p:sldLayoutId id="2147484964" r:id="rId231"/>
    <p:sldLayoutId id="2147484965" r:id="rId232"/>
    <p:sldLayoutId id="2147484966" r:id="rId233"/>
    <p:sldLayoutId id="2147484967" r:id="rId234"/>
    <p:sldLayoutId id="2147484968" r:id="rId235"/>
    <p:sldLayoutId id="2147484969" r:id="rId236"/>
    <p:sldLayoutId id="2147484970" r:id="rId237"/>
    <p:sldLayoutId id="2147484971" r:id="rId238"/>
    <p:sldLayoutId id="2147484972" r:id="rId239"/>
    <p:sldLayoutId id="2147484973" r:id="rId240"/>
    <p:sldLayoutId id="2147484974" r:id="rId241"/>
    <p:sldLayoutId id="2147484975" r:id="rId242"/>
    <p:sldLayoutId id="2147484976" r:id="rId243"/>
    <p:sldLayoutId id="2147484977" r:id="rId244"/>
    <p:sldLayoutId id="2147484978" r:id="rId245"/>
    <p:sldLayoutId id="2147484979" r:id="rId246"/>
    <p:sldLayoutId id="2147484980" r:id="rId247"/>
    <p:sldLayoutId id="2147484981" r:id="rId248"/>
    <p:sldLayoutId id="2147484982" r:id="rId249"/>
    <p:sldLayoutId id="2147484983" r:id="rId250"/>
    <p:sldLayoutId id="2147484984" r:id="rId251"/>
    <p:sldLayoutId id="2147484985" r:id="rId252"/>
    <p:sldLayoutId id="2147484986" r:id="rId253"/>
    <p:sldLayoutId id="2147484987" r:id="rId254"/>
    <p:sldLayoutId id="2147484988" r:id="rId255"/>
    <p:sldLayoutId id="2147484989" r:id="rId256"/>
    <p:sldLayoutId id="2147484990" r:id="rId257"/>
    <p:sldLayoutId id="2147484991" r:id="rId258"/>
    <p:sldLayoutId id="2147484992" r:id="rId259"/>
    <p:sldLayoutId id="2147484993" r:id="rId260"/>
    <p:sldLayoutId id="2147484994" r:id="rId261"/>
    <p:sldLayoutId id="2147484995" r:id="rId262"/>
    <p:sldLayoutId id="2147484996" r:id="rId263"/>
    <p:sldLayoutId id="2147484997" r:id="rId264"/>
    <p:sldLayoutId id="2147484998" r:id="rId265"/>
    <p:sldLayoutId id="2147484999" r:id="rId266"/>
    <p:sldLayoutId id="2147485000" r:id="rId267"/>
    <p:sldLayoutId id="2147485001" r:id="rId268"/>
    <p:sldLayoutId id="2147485002" r:id="rId269"/>
    <p:sldLayoutId id="2147485003" r:id="rId270"/>
    <p:sldLayoutId id="2147485004" r:id="rId271"/>
    <p:sldLayoutId id="2147485005" r:id="rId272"/>
    <p:sldLayoutId id="2147485006" r:id="rId273"/>
    <p:sldLayoutId id="2147485007" r:id="rId274"/>
    <p:sldLayoutId id="2147485008" r:id="rId275"/>
    <p:sldLayoutId id="2147485009" r:id="rId276"/>
    <p:sldLayoutId id="2147485010" r:id="rId277"/>
    <p:sldLayoutId id="2147485011" r:id="rId278"/>
    <p:sldLayoutId id="2147485012" r:id="rId279"/>
    <p:sldLayoutId id="2147485013" r:id="rId280"/>
    <p:sldLayoutId id="2147485014" r:id="rId281"/>
    <p:sldLayoutId id="2147485015" r:id="rId282"/>
    <p:sldLayoutId id="2147485016" r:id="rId283"/>
    <p:sldLayoutId id="2147485017" r:id="rId284"/>
    <p:sldLayoutId id="2147485018" r:id="rId285"/>
    <p:sldLayoutId id="2147485019" r:id="rId286"/>
    <p:sldLayoutId id="2147485020" r:id="rId287"/>
    <p:sldLayoutId id="2147485021" r:id="rId288"/>
    <p:sldLayoutId id="2147485022" r:id="rId289"/>
    <p:sldLayoutId id="2147485023" r:id="rId290"/>
    <p:sldLayoutId id="2147485024" r:id="rId291"/>
    <p:sldLayoutId id="2147485025" r:id="rId292"/>
    <p:sldLayoutId id="2147485026" r:id="rId293"/>
    <p:sldLayoutId id="2147485027" r:id="rId294"/>
    <p:sldLayoutId id="2147485028" r:id="rId295"/>
    <p:sldLayoutId id="2147485029" r:id="rId296"/>
    <p:sldLayoutId id="2147485030" r:id="rId297"/>
    <p:sldLayoutId id="2147485031" r:id="rId298"/>
    <p:sldLayoutId id="2147485032" r:id="rId299"/>
    <p:sldLayoutId id="2147485033" r:id="rId300"/>
    <p:sldLayoutId id="2147485034" r:id="rId301"/>
    <p:sldLayoutId id="2147485035" r:id="rId302"/>
    <p:sldLayoutId id="2147485036" r:id="rId303"/>
    <p:sldLayoutId id="2147485037" r:id="rId304"/>
    <p:sldLayoutId id="2147485038" r:id="rId305"/>
    <p:sldLayoutId id="2147485039" r:id="rId306"/>
    <p:sldLayoutId id="2147485040" r:id="rId307"/>
    <p:sldLayoutId id="2147485041" r:id="rId308"/>
    <p:sldLayoutId id="2147485042" r:id="rId309"/>
    <p:sldLayoutId id="2147485043" r:id="rId310"/>
    <p:sldLayoutId id="2147485044" r:id="rId311"/>
    <p:sldLayoutId id="2147485045" r:id="rId312"/>
    <p:sldLayoutId id="2147485046" r:id="rId313"/>
    <p:sldLayoutId id="2147485047" r:id="rId314"/>
    <p:sldLayoutId id="2147485048" r:id="rId315"/>
    <p:sldLayoutId id="2147485049" r:id="rId316"/>
    <p:sldLayoutId id="2147485050" r:id="rId317"/>
    <p:sldLayoutId id="2147485051" r:id="rId318"/>
    <p:sldLayoutId id="2147485052" r:id="rId319"/>
    <p:sldLayoutId id="2147485053" r:id="rId320"/>
    <p:sldLayoutId id="2147485054" r:id="rId321"/>
    <p:sldLayoutId id="2147485055" r:id="rId322"/>
    <p:sldLayoutId id="2147485056" r:id="rId323"/>
    <p:sldLayoutId id="2147485057" r:id="rId324"/>
    <p:sldLayoutId id="2147485058" r:id="rId325"/>
    <p:sldLayoutId id="2147485059" r:id="rId326"/>
    <p:sldLayoutId id="2147485060" r:id="rId327"/>
    <p:sldLayoutId id="2147485061" r:id="rId328"/>
    <p:sldLayoutId id="2147485062" r:id="rId329"/>
    <p:sldLayoutId id="2147485063" r:id="rId330"/>
    <p:sldLayoutId id="2147485064" r:id="rId331"/>
    <p:sldLayoutId id="2147485065" r:id="rId332"/>
    <p:sldLayoutId id="2147485066" r:id="rId333"/>
    <p:sldLayoutId id="2147485067" r:id="rId334"/>
    <p:sldLayoutId id="2147485068" r:id="rId335"/>
    <p:sldLayoutId id="2147485069" r:id="rId336"/>
    <p:sldLayoutId id="2147485070" r:id="rId337"/>
    <p:sldLayoutId id="2147485071" r:id="rId338"/>
    <p:sldLayoutId id="2147485072" r:id="rId339"/>
    <p:sldLayoutId id="2147485073" r:id="rId340"/>
    <p:sldLayoutId id="2147485074" r:id="rId341"/>
    <p:sldLayoutId id="2147485075" r:id="rId342"/>
    <p:sldLayoutId id="2147485076" r:id="rId343"/>
    <p:sldLayoutId id="2147485077" r:id="rId344"/>
    <p:sldLayoutId id="2147485078" r:id="rId345"/>
    <p:sldLayoutId id="2147485079" r:id="rId346"/>
    <p:sldLayoutId id="2147485080" r:id="rId347"/>
    <p:sldLayoutId id="2147485081" r:id="rId348"/>
    <p:sldLayoutId id="2147485082" r:id="rId349"/>
    <p:sldLayoutId id="2147485083" r:id="rId350"/>
    <p:sldLayoutId id="2147485084" r:id="rId351"/>
    <p:sldLayoutId id="2147485085" r:id="rId352"/>
    <p:sldLayoutId id="2147485086" r:id="rId353"/>
    <p:sldLayoutId id="2147485087" r:id="rId354"/>
    <p:sldLayoutId id="2147485088" r:id="rId355"/>
    <p:sldLayoutId id="2147485089" r:id="rId356"/>
    <p:sldLayoutId id="2147485090" r:id="rId357"/>
    <p:sldLayoutId id="2147485091" r:id="rId358"/>
    <p:sldLayoutId id="2147485092" r:id="rId359"/>
    <p:sldLayoutId id="2147485093" r:id="rId360"/>
    <p:sldLayoutId id="2147485094" r:id="rId361"/>
    <p:sldLayoutId id="2147485095" r:id="rId362"/>
    <p:sldLayoutId id="2147485096" r:id="rId363"/>
    <p:sldLayoutId id="2147485097" r:id="rId364"/>
    <p:sldLayoutId id="2147485098" r:id="rId365"/>
    <p:sldLayoutId id="2147485099" r:id="rId366"/>
    <p:sldLayoutId id="2147485100" r:id="rId367"/>
    <p:sldLayoutId id="2147485101" r:id="rId368"/>
    <p:sldLayoutId id="2147485102" r:id="rId369"/>
    <p:sldLayoutId id="2147485103" r:id="rId370"/>
    <p:sldLayoutId id="2147485104" r:id="rId371"/>
    <p:sldLayoutId id="2147485105" r:id="rId372"/>
    <p:sldLayoutId id="2147485106" r:id="rId373"/>
    <p:sldLayoutId id="2147485107" r:id="rId374"/>
    <p:sldLayoutId id="2147485108" r:id="rId375"/>
    <p:sldLayoutId id="2147485109" r:id="rId376"/>
    <p:sldLayoutId id="2147485110" r:id="rId377"/>
    <p:sldLayoutId id="2147485111" r:id="rId378"/>
    <p:sldLayoutId id="2147485112" r:id="rId379"/>
    <p:sldLayoutId id="2147485113" r:id="rId380"/>
    <p:sldLayoutId id="2147485114" r:id="rId381"/>
    <p:sldLayoutId id="2147485115" r:id="rId382"/>
    <p:sldLayoutId id="2147485116" r:id="rId383"/>
    <p:sldLayoutId id="2147485117" r:id="rId384"/>
    <p:sldLayoutId id="2147485118" r:id="rId385"/>
    <p:sldLayoutId id="2147485119" r:id="rId386"/>
    <p:sldLayoutId id="2147485120" r:id="rId387"/>
    <p:sldLayoutId id="2147485121" r:id="rId388"/>
    <p:sldLayoutId id="2147485122" r:id="rId389"/>
    <p:sldLayoutId id="2147485123" r:id="rId390"/>
    <p:sldLayoutId id="2147485124" r:id="rId391"/>
    <p:sldLayoutId id="2147485125" r:id="rId392"/>
    <p:sldLayoutId id="2147485126" r:id="rId393"/>
    <p:sldLayoutId id="2147485127" r:id="rId394"/>
    <p:sldLayoutId id="2147485128" r:id="rId395"/>
    <p:sldLayoutId id="2147485129" r:id="rId396"/>
    <p:sldLayoutId id="2147485130" r:id="rId397"/>
    <p:sldLayoutId id="2147485131" r:id="rId398"/>
    <p:sldLayoutId id="2147485132" r:id="rId399"/>
    <p:sldLayoutId id="2147485133" r:id="rId400"/>
    <p:sldLayoutId id="2147485134" r:id="rId401"/>
    <p:sldLayoutId id="2147485135" r:id="rId402"/>
    <p:sldLayoutId id="2147485136" r:id="rId403"/>
    <p:sldLayoutId id="2147485137" r:id="rId404"/>
    <p:sldLayoutId id="2147485138" r:id="rId405"/>
    <p:sldLayoutId id="2147485139" r:id="rId406"/>
    <p:sldLayoutId id="2147485140" r:id="rId407"/>
    <p:sldLayoutId id="2147485141" r:id="rId408"/>
    <p:sldLayoutId id="2147485142" r:id="rId409"/>
    <p:sldLayoutId id="2147485143" r:id="rId410"/>
    <p:sldLayoutId id="2147485144" r:id="rId411"/>
    <p:sldLayoutId id="2147485145" r:id="rId412"/>
    <p:sldLayoutId id="2147485146" r:id="rId413"/>
    <p:sldLayoutId id="2147485147" r:id="rId414"/>
    <p:sldLayoutId id="2147485148" r:id="rId415"/>
    <p:sldLayoutId id="2147485149" r:id="rId416"/>
    <p:sldLayoutId id="2147485150" r:id="rId417"/>
    <p:sldLayoutId id="2147485151" r:id="rId418"/>
    <p:sldLayoutId id="2147485152" r:id="rId419"/>
    <p:sldLayoutId id="2147485153" r:id="rId420"/>
    <p:sldLayoutId id="2147485154" r:id="rId421"/>
    <p:sldLayoutId id="2147485155" r:id="rId422"/>
    <p:sldLayoutId id="2147485156" r:id="rId423"/>
    <p:sldLayoutId id="2147485157" r:id="rId424"/>
    <p:sldLayoutId id="2147485158" r:id="rId425"/>
    <p:sldLayoutId id="2147485159" r:id="rId426"/>
    <p:sldLayoutId id="2147485160" r:id="rId427"/>
    <p:sldLayoutId id="2147485161" r:id="rId428"/>
    <p:sldLayoutId id="2147485162" r:id="rId429"/>
    <p:sldLayoutId id="2147485163" r:id="rId430"/>
    <p:sldLayoutId id="2147485164" r:id="rId431"/>
    <p:sldLayoutId id="2147485165" r:id="rId432"/>
    <p:sldLayoutId id="2147485166" r:id="rId433"/>
    <p:sldLayoutId id="2147485167" r:id="rId434"/>
    <p:sldLayoutId id="2147485168" r:id="rId435"/>
    <p:sldLayoutId id="2147485169" r:id="rId436"/>
    <p:sldLayoutId id="2147485170" r:id="rId437"/>
    <p:sldLayoutId id="2147485171" r:id="rId438"/>
    <p:sldLayoutId id="2147485172" r:id="rId439"/>
    <p:sldLayoutId id="2147485173" r:id="rId440"/>
    <p:sldLayoutId id="2147485174" r:id="rId441"/>
    <p:sldLayoutId id="2147485175" r:id="rId442"/>
    <p:sldLayoutId id="2147485176" r:id="rId443"/>
    <p:sldLayoutId id="2147485177" r:id="rId444"/>
    <p:sldLayoutId id="2147485178" r:id="rId445"/>
    <p:sldLayoutId id="2147485179" r:id="rId446"/>
    <p:sldLayoutId id="2147485180" r:id="rId447"/>
    <p:sldLayoutId id="2147485181" r:id="rId448"/>
    <p:sldLayoutId id="2147485182" r:id="rId449"/>
    <p:sldLayoutId id="2147485183" r:id="rId450"/>
    <p:sldLayoutId id="2147485184" r:id="rId451"/>
    <p:sldLayoutId id="2147485185" r:id="rId452"/>
    <p:sldLayoutId id="2147485186" r:id="rId453"/>
    <p:sldLayoutId id="2147485187" r:id="rId454"/>
    <p:sldLayoutId id="2147485188" r:id="rId455"/>
    <p:sldLayoutId id="2147485189" r:id="rId456"/>
    <p:sldLayoutId id="2147485190" r:id="rId457"/>
    <p:sldLayoutId id="2147485191" r:id="rId458"/>
    <p:sldLayoutId id="2147485192" r:id="rId459"/>
    <p:sldLayoutId id="2147485193" r:id="rId460"/>
    <p:sldLayoutId id="2147485194" r:id="rId461"/>
    <p:sldLayoutId id="2147485195" r:id="rId462"/>
    <p:sldLayoutId id="2147485196" r:id="rId463"/>
    <p:sldLayoutId id="2147485197" r:id="rId464"/>
    <p:sldLayoutId id="2147485198" r:id="rId465"/>
    <p:sldLayoutId id="2147485199" r:id="rId466"/>
    <p:sldLayoutId id="2147485200" r:id="rId467"/>
    <p:sldLayoutId id="2147485201" r:id="rId468"/>
    <p:sldLayoutId id="2147485202" r:id="rId469"/>
    <p:sldLayoutId id="2147485203" r:id="rId470"/>
    <p:sldLayoutId id="2147485204" r:id="rId471"/>
    <p:sldLayoutId id="2147485205" r:id="rId472"/>
    <p:sldLayoutId id="2147485206" r:id="rId473"/>
    <p:sldLayoutId id="2147485207" r:id="rId474"/>
    <p:sldLayoutId id="2147485208" r:id="rId475"/>
    <p:sldLayoutId id="2147485209" r:id="rId476"/>
    <p:sldLayoutId id="2147485210" r:id="rId477"/>
    <p:sldLayoutId id="2147485211" r:id="rId478"/>
    <p:sldLayoutId id="2147485212" r:id="rId479"/>
    <p:sldLayoutId id="2147485213" r:id="rId480"/>
    <p:sldLayoutId id="2147485214" r:id="rId481"/>
    <p:sldLayoutId id="2147485215" r:id="rId482"/>
    <p:sldLayoutId id="2147485216" r:id="rId483"/>
    <p:sldLayoutId id="2147485217" r:id="rId484"/>
    <p:sldLayoutId id="2147485218" r:id="rId485"/>
    <p:sldLayoutId id="2147485219" r:id="rId486"/>
    <p:sldLayoutId id="2147485220" r:id="rId487"/>
    <p:sldLayoutId id="2147485221" r:id="rId488"/>
    <p:sldLayoutId id="2147485222" r:id="rId489"/>
    <p:sldLayoutId id="2147485223" r:id="rId490"/>
    <p:sldLayoutId id="2147485224" r:id="rId491"/>
    <p:sldLayoutId id="2147485225" r:id="rId492"/>
    <p:sldLayoutId id="2147485226" r:id="rId493"/>
    <p:sldLayoutId id="2147485227" r:id="rId494"/>
    <p:sldLayoutId id="2147485228" r:id="rId495"/>
    <p:sldLayoutId id="2147485229" r:id="rId496"/>
    <p:sldLayoutId id="2147485230" r:id="rId497"/>
    <p:sldLayoutId id="2147485231" r:id="rId498"/>
    <p:sldLayoutId id="2147485232" r:id="rId499"/>
    <p:sldLayoutId id="2147485233" r:id="rId500"/>
    <p:sldLayoutId id="2147485234" r:id="rId501"/>
    <p:sldLayoutId id="2147485235" r:id="rId502"/>
    <p:sldLayoutId id="2147485236" r:id="rId503"/>
    <p:sldLayoutId id="2147485237" r:id="rId504"/>
    <p:sldLayoutId id="2147485238" r:id="rId505"/>
    <p:sldLayoutId id="2147485239" r:id="rId506"/>
    <p:sldLayoutId id="2147485240" r:id="rId507"/>
    <p:sldLayoutId id="2147485241" r:id="rId508"/>
    <p:sldLayoutId id="2147485242" r:id="rId509"/>
    <p:sldLayoutId id="2147485243" r:id="rId510"/>
    <p:sldLayoutId id="2147485244" r:id="rId511"/>
    <p:sldLayoutId id="2147485245" r:id="rId512"/>
    <p:sldLayoutId id="2147485246" r:id="rId513"/>
    <p:sldLayoutId id="2147485247" r:id="rId514"/>
    <p:sldLayoutId id="2147485248" r:id="rId515"/>
    <p:sldLayoutId id="2147485249" r:id="rId516"/>
    <p:sldLayoutId id="2147485250" r:id="rId517"/>
    <p:sldLayoutId id="2147485251" r:id="rId518"/>
    <p:sldLayoutId id="2147485252" r:id="rId519"/>
    <p:sldLayoutId id="2147485253" r:id="rId520"/>
    <p:sldLayoutId id="2147485254" r:id="rId521"/>
    <p:sldLayoutId id="2147485255" r:id="rId522"/>
    <p:sldLayoutId id="2147485256" r:id="rId523"/>
    <p:sldLayoutId id="2147485257" r:id="rId524"/>
    <p:sldLayoutId id="2147485258" r:id="rId525"/>
    <p:sldLayoutId id="2147485259" r:id="rId526"/>
    <p:sldLayoutId id="2147485260" r:id="rId527"/>
    <p:sldLayoutId id="2147485261" r:id="rId528"/>
    <p:sldLayoutId id="2147485262" r:id="rId529"/>
    <p:sldLayoutId id="2147485263" r:id="rId530"/>
    <p:sldLayoutId id="2147485264" r:id="rId531"/>
    <p:sldLayoutId id="2147485265" r:id="rId532"/>
    <p:sldLayoutId id="2147485266" r:id="rId533"/>
    <p:sldLayoutId id="2147485267" r:id="rId534"/>
    <p:sldLayoutId id="2147485268" r:id="rId535"/>
    <p:sldLayoutId id="2147485269" r:id="rId536"/>
    <p:sldLayoutId id="2147485270" r:id="rId537"/>
    <p:sldLayoutId id="2147485271" r:id="rId538"/>
    <p:sldLayoutId id="2147485272" r:id="rId539"/>
    <p:sldLayoutId id="2147485273" r:id="rId540"/>
    <p:sldLayoutId id="2147485274" r:id="rId541"/>
    <p:sldLayoutId id="2147485275" r:id="rId542"/>
    <p:sldLayoutId id="2147485276" r:id="rId543"/>
    <p:sldLayoutId id="2147485277" r:id="rId544"/>
    <p:sldLayoutId id="2147485278" r:id="rId545"/>
    <p:sldLayoutId id="2147485279" r:id="rId546"/>
    <p:sldLayoutId id="2147485280" r:id="rId547"/>
    <p:sldLayoutId id="2147485281" r:id="rId54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en-US" kern="0"/>
              <a:pPr>
                <a:buClr>
                  <a:srgbClr val="000000"/>
                </a:buClr>
                <a:buFont typeface="Arial"/>
                <a:buNone/>
              </a:pPr>
              <a:t>‹#›</a:t>
            </a:fld>
            <a:endParaRPr kern="0"/>
          </a:p>
        </p:txBody>
      </p:sp>
    </p:spTree>
    <p:extLst>
      <p:ext uri="{BB962C8B-B14F-4D97-AF65-F5344CB8AC3E}">
        <p14:creationId xmlns:p14="http://schemas.microsoft.com/office/powerpoint/2010/main" val="2145584514"/>
      </p:ext>
    </p:extLst>
  </p:cSld>
  <p:clrMap bg1="lt1" tx1="dk1" bg2="dk2" tx2="lt2" accent1="accent1" accent2="accent2" accent3="accent3" accent4="accent4" accent5="accent5" accent6="accent6" hlink="hlink" folHlink="folHlink"/>
  <p:sldLayoutIdLst>
    <p:sldLayoutId id="2147489222" r:id="rId1"/>
    <p:sldLayoutId id="2147489223" r:id="rId2"/>
    <p:sldLayoutId id="2147489224" r:id="rId3"/>
    <p:sldLayoutId id="2147489225" r:id="rId4"/>
    <p:sldLayoutId id="2147489226" r:id="rId5"/>
    <p:sldLayoutId id="2147489227" r:id="rId6"/>
    <p:sldLayoutId id="2147489228" r:id="rId7"/>
    <p:sldLayoutId id="2147489229" r:id="rId8"/>
    <p:sldLayoutId id="2147489230" r:id="rId9"/>
    <p:sldLayoutId id="2147489231" r:id="rId10"/>
    <p:sldLayoutId id="2147489232" r:id="rId11"/>
    <p:sldLayoutId id="214748923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3979973"/>
      </p:ext>
    </p:extLst>
  </p:cSld>
  <p:clrMap bg1="lt1" tx1="dk1" bg2="lt2" tx2="dk2" accent1="accent1" accent2="accent2" accent3="accent3" accent4="accent4" accent5="accent5" accent6="accent6" hlink="hlink" folHlink="folHlink"/>
  <p:sldLayoutIdLst>
    <p:sldLayoutId id="2147489259" r:id="rId1"/>
    <p:sldLayoutId id="2147489260" r:id="rId2"/>
    <p:sldLayoutId id="2147489261" r:id="rId3"/>
    <p:sldLayoutId id="2147489262" r:id="rId4"/>
    <p:sldLayoutId id="2147489263" r:id="rId5"/>
    <p:sldLayoutId id="2147489264" r:id="rId6"/>
    <p:sldLayoutId id="2147489265" r:id="rId7"/>
    <p:sldLayoutId id="2147489266" r:id="rId8"/>
    <p:sldLayoutId id="2147489267" r:id="rId9"/>
    <p:sldLayoutId id="2147489268" r:id="rId10"/>
    <p:sldLayoutId id="214748926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914D2AB-DD58-4746-B875-8D90D23E26D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EC8CFE3-553D-4D67-B17E-45793350FDE1}"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839209"/>
      </p:ext>
    </p:extLst>
  </p:cSld>
  <p:clrMap bg1="lt1" tx1="dk1" bg2="lt2" tx2="dk2" accent1="accent1" accent2="accent2" accent3="accent3" accent4="accent4" accent5="accent5" accent6="accent6" hlink="hlink" folHlink="folHlink"/>
  <p:sldLayoutIdLst>
    <p:sldLayoutId id="2147489271" r:id="rId1"/>
    <p:sldLayoutId id="2147489272" r:id="rId2"/>
    <p:sldLayoutId id="2147489273" r:id="rId3"/>
    <p:sldLayoutId id="2147489274" r:id="rId4"/>
    <p:sldLayoutId id="2147489275" r:id="rId5"/>
    <p:sldLayoutId id="2147489276" r:id="rId6"/>
    <p:sldLayoutId id="2147489277" r:id="rId7"/>
    <p:sldLayoutId id="2147489278" r:id="rId8"/>
    <p:sldLayoutId id="2147489279" r:id="rId9"/>
    <p:sldLayoutId id="2147489280" r:id="rId10"/>
    <p:sldLayoutId id="214748928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893818"/>
      </p:ext>
    </p:extLst>
  </p:cSld>
  <p:clrMap bg1="lt1" tx1="dk1" bg2="lt2" tx2="dk2" accent1="accent1" accent2="accent2" accent3="accent3" accent4="accent4" accent5="accent5" accent6="accent6" hlink="hlink" folHlink="folHlink"/>
  <p:sldLayoutIdLst>
    <p:sldLayoutId id="2147489283" r:id="rId1"/>
    <p:sldLayoutId id="2147489284" r:id="rId2"/>
    <p:sldLayoutId id="2147489285" r:id="rId3"/>
    <p:sldLayoutId id="2147489286" r:id="rId4"/>
    <p:sldLayoutId id="2147489287" r:id="rId5"/>
    <p:sldLayoutId id="2147489288" r:id="rId6"/>
    <p:sldLayoutId id="2147489289" r:id="rId7"/>
    <p:sldLayoutId id="2147489290" r:id="rId8"/>
    <p:sldLayoutId id="2147489291" r:id="rId9"/>
    <p:sldLayoutId id="2147489292" r:id="rId10"/>
    <p:sldLayoutId id="214748929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9253213"/>
      </p:ext>
    </p:extLst>
  </p:cSld>
  <p:clrMap bg1="lt1" tx1="dk1" bg2="lt2" tx2="dk2" accent1="accent1" accent2="accent2" accent3="accent3" accent4="accent4" accent5="accent5" accent6="accent6" hlink="hlink" folHlink="folHlink"/>
  <p:sldLayoutIdLst>
    <p:sldLayoutId id="2147489295" r:id="rId1"/>
    <p:sldLayoutId id="2147489296" r:id="rId2"/>
    <p:sldLayoutId id="2147489297" r:id="rId3"/>
    <p:sldLayoutId id="2147489298" r:id="rId4"/>
    <p:sldLayoutId id="2147489299" r:id="rId5"/>
    <p:sldLayoutId id="2147489300" r:id="rId6"/>
    <p:sldLayoutId id="2147489301" r:id="rId7"/>
    <p:sldLayoutId id="2147489302" r:id="rId8"/>
    <p:sldLayoutId id="2147489303" r:id="rId9"/>
    <p:sldLayoutId id="2147489304" r:id="rId10"/>
    <p:sldLayoutId id="2147489305" r:id="rId11"/>
  </p:sldLayoutIdLst>
  <p:transition spd="slow"/>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1226004"/>
      </p:ext>
    </p:extLst>
  </p:cSld>
  <p:clrMap bg1="lt1" tx1="dk1" bg2="lt2" tx2="dk2" accent1="accent1" accent2="accent2" accent3="accent3" accent4="accent4" accent5="accent5" accent6="accent6" hlink="hlink" folHlink="folHlink"/>
  <p:sldLayoutIdLst>
    <p:sldLayoutId id="2147489307" r:id="rId1"/>
    <p:sldLayoutId id="2147489308" r:id="rId2"/>
    <p:sldLayoutId id="2147489309" r:id="rId3"/>
    <p:sldLayoutId id="2147489310" r:id="rId4"/>
    <p:sldLayoutId id="2147489311" r:id="rId5"/>
    <p:sldLayoutId id="2147489312" r:id="rId6"/>
    <p:sldLayoutId id="2147489313" r:id="rId7"/>
    <p:sldLayoutId id="2147489314" r:id="rId8"/>
    <p:sldLayoutId id="2147489315" r:id="rId9"/>
    <p:sldLayoutId id="2147489316" r:id="rId10"/>
    <p:sldLayoutId id="2147489317" r:id="rId11"/>
  </p:sldLayoutIdLst>
  <p:transition spd="slow"/>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8F6965-7732-4B52-A5DC-F669A7E4174F}" type="datetimeFigureOut">
              <a:rPr lang="en-US" smtClean="0">
                <a:solidFill>
                  <a:prstClr val="black">
                    <a:tint val="75000"/>
                  </a:prstClr>
                </a:solidFill>
              </a:rPr>
              <a:pPr/>
              <a:t>10/09/2021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F1923E-DC89-4426-B1F3-C7ABD0DE4A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2337288"/>
      </p:ext>
    </p:extLst>
  </p:cSld>
  <p:clrMap bg1="lt1" tx1="dk1" bg2="lt2" tx2="dk2" accent1="accent1" accent2="accent2" accent3="accent3" accent4="accent4" accent5="accent5" accent6="accent6" hlink="hlink" folHlink="folHlink"/>
  <p:sldLayoutIdLst>
    <p:sldLayoutId id="2147489319" r:id="rId1"/>
    <p:sldLayoutId id="2147489320" r:id="rId2"/>
    <p:sldLayoutId id="2147489321" r:id="rId3"/>
    <p:sldLayoutId id="2147489322" r:id="rId4"/>
    <p:sldLayoutId id="2147489323" r:id="rId5"/>
    <p:sldLayoutId id="2147489324" r:id="rId6"/>
    <p:sldLayoutId id="2147489325" r:id="rId7"/>
    <p:sldLayoutId id="2147489326" r:id="rId8"/>
    <p:sldLayoutId id="2147489327" r:id="rId9"/>
    <p:sldLayoutId id="2147489328" r:id="rId10"/>
    <p:sldLayoutId id="2147489329" r:id="rId11"/>
  </p:sldLayoutIdLst>
  <p:transition spd="slow"/>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xml"/><Relationship Id="rId7" Type="http://schemas.openxmlformats.org/officeDocument/2006/relationships/image" Target="../media/image13.pn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78.xml"/><Relationship Id="rId5" Type="http://schemas.openxmlformats.org/officeDocument/2006/relationships/image" Target="../media/image23.jpeg"/><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561.xml"/><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61.xml"/><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0.jpg"/><Relationship Id="rId1" Type="http://schemas.openxmlformats.org/officeDocument/2006/relationships/slideLayout" Target="../slideLayouts/slideLayout56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jpg"/><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jpg"/><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584.xml"/><Relationship Id="rId7" Type="http://schemas.openxmlformats.org/officeDocument/2006/relationships/image" Target="../media/image35.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https://cth.edu.vn/wp-content/uploads/2018/03/phuong-phap-hoc-hop-tac-think-pair-share.jpg" TargetMode="External"/><Relationship Id="rId5" Type="http://schemas.openxmlformats.org/officeDocument/2006/relationships/image" Target="../media/image34.jpeg"/><Relationship Id="rId10" Type="http://schemas.openxmlformats.org/officeDocument/2006/relationships/image" Target="../media/image37.jpeg"/><Relationship Id="rId4" Type="http://schemas.openxmlformats.org/officeDocument/2006/relationships/image" Target="../media/image10.jpg"/><Relationship Id="rId9"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01.xml"/><Relationship Id="rId4" Type="http://schemas.openxmlformats.org/officeDocument/2006/relationships/image" Target="../media/image10.jp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jpg"/><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8.png"/><Relationship Id="rId1" Type="http://schemas.openxmlformats.org/officeDocument/2006/relationships/slideLayout" Target="../slideLayouts/slideLayout660.xml"/><Relationship Id="rId5" Type="http://schemas.openxmlformats.org/officeDocument/2006/relationships/image" Target="../media/image40.gif"/><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611.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44.xml"/></Relationships>
</file>

<file path=ppt/slides/_rels/slide2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10.xml"/><Relationship Id="rId7" Type="http://schemas.openxmlformats.org/officeDocument/2006/relationships/image" Target="../media/image12.png"/><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image" Target="../media/image10.jp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0.jpg"/><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0.jpg"/><Relationship Id="rId1" Type="http://schemas.openxmlformats.org/officeDocument/2006/relationships/slideLayout" Target="../slideLayouts/slideLayout13.xml"/><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622.xml"/></Relationships>
</file>

<file path=ppt/slides/_rels/slide27.xml.rels><?xml version="1.0" encoding="UTF-8" standalone="yes"?>
<Relationships xmlns="http://schemas.openxmlformats.org/package/2006/relationships"><Relationship Id="rId8" Type="http://schemas.openxmlformats.org/officeDocument/2006/relationships/image" Target="../media/image49.jpg"/><Relationship Id="rId3" Type="http://schemas.microsoft.com/office/2007/relationships/hdphoto" Target="../media/hdphoto1.wdp"/><Relationship Id="rId7" Type="http://schemas.openxmlformats.org/officeDocument/2006/relationships/image" Target="../media/image48.gif"/><Relationship Id="rId2" Type="http://schemas.openxmlformats.org/officeDocument/2006/relationships/image" Target="../media/image45.png"/><Relationship Id="rId1" Type="http://schemas.openxmlformats.org/officeDocument/2006/relationships/slideLayout" Target="../slideLayouts/slideLayout662.xml"/><Relationship Id="rId6" Type="http://schemas.openxmlformats.org/officeDocument/2006/relationships/image" Target="../media/image47.gif"/><Relationship Id="rId5" Type="http://schemas.openxmlformats.org/officeDocument/2006/relationships/image" Target="../media/image46.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633.xml"/></Relationships>
</file>

<file path=ppt/slides/_rels/slide2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3.xml"/><Relationship Id="rId7" Type="http://schemas.openxmlformats.org/officeDocument/2006/relationships/image" Target="../media/image11.png"/><Relationship Id="rId12" Type="http://schemas.microsoft.com/office/2007/relationships/hdphoto" Target="../media/hdphoto2.wdp"/><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4.png"/><Relationship Id="rId11" Type="http://schemas.openxmlformats.org/officeDocument/2006/relationships/image" Target="../media/image51.png"/><Relationship Id="rId5" Type="http://schemas.openxmlformats.org/officeDocument/2006/relationships/image" Target="../media/image10.jpg"/><Relationship Id="rId10" Type="http://schemas.openxmlformats.org/officeDocument/2006/relationships/image" Target="../media/image50.png"/><Relationship Id="rId4" Type="http://schemas.openxmlformats.org/officeDocument/2006/relationships/notesSlide" Target="../notesSlides/notesSlide13.xml"/><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image" Target="../media/image10.jpg"/><Relationship Id="rId1" Type="http://schemas.openxmlformats.org/officeDocument/2006/relationships/slideLayout" Target="../slideLayouts/slideLayout18.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7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78.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3.xml"/><Relationship Id="rId5" Type="http://schemas.openxmlformats.org/officeDocument/2006/relationships/image" Target="../media/image52.png"/><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3.xml"/><Relationship Id="rId5" Type="http://schemas.openxmlformats.org/officeDocument/2006/relationships/image" Target="../media/image52.png"/><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0.jpg"/><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2.xml"/><Relationship Id="rId7" Type="http://schemas.openxmlformats.org/officeDocument/2006/relationships/image" Target="../media/image12.png"/><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21" Type="http://schemas.openxmlformats.org/officeDocument/2006/relationships/image" Target="../media/image26.jpeg"/><Relationship Id="rId2" Type="http://schemas.openxmlformats.org/officeDocument/2006/relationships/image" Target="../media/image10.jpg"/><Relationship Id="rId20" Type="http://schemas.openxmlformats.org/officeDocument/2006/relationships/image" Target="../media/image25.JPG"/><Relationship Id="rId1" Type="http://schemas.openxmlformats.org/officeDocument/2006/relationships/slideLayout" Target="../slideLayouts/slideLayout13.xml"/><Relationship Id="rId19" Type="http://schemas.openxmlformats.org/officeDocument/2006/relationships/hyperlink" Target="https://www.quantriexcel.info/2020/12/nhung-mau-khung-vien-powerpoint-ep.html" TargetMode="External"/><Relationship Id="rId22" Type="http://schemas.openxmlformats.org/officeDocument/2006/relationships/image" Target="../media/image27.jp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image" Target="../media/image28.emf"/></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image" Target="../media/image28.emf"/></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61.xml"/><Relationship Id="rId5" Type="http://schemas.openxmlformats.org/officeDocument/2006/relationships/image" Target="../media/image29.pn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grpSp>
        <p:nvGrpSpPr>
          <p:cNvPr id="9" name="Group 8"/>
          <p:cNvGrpSpPr/>
          <p:nvPr/>
        </p:nvGrpSpPr>
        <p:grpSpPr>
          <a:xfrm>
            <a:off x="-269556" y="0"/>
            <a:ext cx="12461556" cy="6995997"/>
            <a:chOff x="-409647" y="-16497"/>
            <a:chExt cx="12461556" cy="6995997"/>
          </a:xfrm>
        </p:grpSpPr>
        <p:pic>
          <p:nvPicPr>
            <p:cNvPr id="164" name="Google Shape;164;p9"/>
            <p:cNvPicPr preferRelativeResize="0"/>
            <p:nvPr/>
          </p:nvPicPr>
          <p:blipFill rotWithShape="1">
            <a:blip r:embed="rId5">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6">
              <a:alphaModFix/>
            </a:blip>
            <a:srcRect l="18975" t="9789" r="12467"/>
            <a:stretch/>
          </p:blipFill>
          <p:spPr>
            <a:xfrm>
              <a:off x="3637184" y="4250687"/>
              <a:ext cx="2046842" cy="1899370"/>
            </a:xfrm>
            <a:prstGeom prst="rect">
              <a:avLst/>
            </a:prstGeom>
            <a:noFill/>
            <a:ln>
              <a:noFill/>
            </a:ln>
          </p:spPr>
        </p:pic>
        <p:pic>
          <p:nvPicPr>
            <p:cNvPr id="2" name="Picture 1"/>
            <p:cNvPicPr>
              <a:picLocks noChangeAspect="1"/>
            </p:cNvPicPr>
            <p:nvPr/>
          </p:nvPicPr>
          <p:blipFill>
            <a:blip r:embed="rId7"/>
            <a:stretch>
              <a:fillRect/>
            </a:stretch>
          </p:blipFill>
          <p:spPr>
            <a:xfrm>
              <a:off x="4132164" y="-16497"/>
              <a:ext cx="7556253" cy="4066384"/>
            </a:xfrm>
            <a:prstGeom prst="rect">
              <a:avLst/>
            </a:prstGeom>
          </p:spPr>
        </p:pic>
        <p:sp>
          <p:nvSpPr>
            <p:cNvPr id="6" name="文本框 6"/>
            <p:cNvSpPr txBox="1"/>
            <p:nvPr/>
          </p:nvSpPr>
          <p:spPr>
            <a:xfrm>
              <a:off x="4295808" y="1763028"/>
              <a:ext cx="7743580" cy="1107996"/>
            </a:xfrm>
            <a:prstGeom prst="rect">
              <a:avLst/>
            </a:prstGeom>
            <a:noFill/>
          </p:spPr>
          <p:txBody>
            <a:bodyPr wrap="square" rtlCol="0">
              <a:spAutoFit/>
            </a:bodyPr>
            <a:lstStyle/>
            <a:p>
              <a:pPr algn="ctr"/>
              <a:r>
                <a:rPr lang="en-US" altLang="zh-CN" sz="6600" dirty="0"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KHỞI </a:t>
              </a:r>
              <a:r>
                <a:rPr lang="en-US" altLang="zh-CN" sz="6600" dirty="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ĐỘNG</a:t>
              </a:r>
              <a:endParaRPr lang="zh-CN" altLang="en-US" sz="6600" dirty="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endParaRPr>
            </a:p>
          </p:txBody>
        </p:sp>
        <p:grpSp>
          <p:nvGrpSpPr>
            <p:cNvPr id="3" name="Group 2"/>
            <p:cNvGrpSpPr/>
            <p:nvPr/>
          </p:nvGrpSpPr>
          <p:grpSpPr>
            <a:xfrm>
              <a:off x="461175" y="2028686"/>
              <a:ext cx="3834635" cy="3406471"/>
              <a:chOff x="286247" y="1977062"/>
              <a:chExt cx="3834635" cy="3406471"/>
            </a:xfrm>
          </p:grpSpPr>
          <p:sp>
            <p:nvSpPr>
              <p:cNvPr id="5" name="PA_菱形 1"/>
              <p:cNvSpPr/>
              <p:nvPr>
                <p:custDataLst>
                  <p:tags r:id="rId1"/>
                </p:custDataLst>
              </p:nvPr>
            </p:nvSpPr>
            <p:spPr>
              <a:xfrm>
                <a:off x="286247" y="1977062"/>
                <a:ext cx="3834635"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7" name="文本框 10"/>
              <p:cNvSpPr txBox="1"/>
              <p:nvPr/>
            </p:nvSpPr>
            <p:spPr>
              <a:xfrm>
                <a:off x="675682" y="3118744"/>
                <a:ext cx="2953373" cy="1384995"/>
              </a:xfrm>
              <a:prstGeom prst="rect">
                <a:avLst/>
              </a:prstGeom>
              <a:noFill/>
            </p:spPr>
            <p:txBody>
              <a:bodyPr wrap="square" rtlCol="0">
                <a:spAutoFit/>
              </a:bodyPr>
              <a:lstStyle/>
              <a:p>
                <a:pPr algn="ctr" eaLnBrk="0" fontAlgn="base" hangingPunct="0">
                  <a:spcBef>
                    <a:spcPct val="0"/>
                  </a:spcBef>
                  <a:spcAft>
                    <a:spcPct val="0"/>
                  </a:spcAft>
                </a:pPr>
                <a:r>
                  <a:rPr lang="en-US" altLang="en-US" sz="2800" b="1" dirty="0" err="1">
                    <a:solidFill>
                      <a:srgbClr val="0000FF"/>
                    </a:solidFill>
                    <a:latin typeface="Times New Roman" pitchFamily="18" charset="0"/>
                    <a:ea typeface="Helvetica Neue"/>
                    <a:cs typeface="Times New Roman" pitchFamily="18" charset="0"/>
                  </a:rPr>
                  <a:t>Bài</a:t>
                </a:r>
                <a:r>
                  <a:rPr lang="en-US" altLang="en-US" sz="2800" b="1" dirty="0">
                    <a:solidFill>
                      <a:srgbClr val="0000FF"/>
                    </a:solidFill>
                    <a:latin typeface="Times New Roman" pitchFamily="18" charset="0"/>
                    <a:ea typeface="Helvetica Neue"/>
                    <a:cs typeface="Times New Roman" pitchFamily="18" charset="0"/>
                  </a:rPr>
                  <a:t> 1:</a:t>
                </a:r>
                <a:r>
                  <a:rPr lang="en-US" altLang="en-US" sz="2800" b="1" dirty="0">
                    <a:solidFill>
                      <a:srgbClr val="FF0000"/>
                    </a:solidFill>
                    <a:latin typeface="Times New Roman" pitchFamily="18" charset="0"/>
                    <a:ea typeface="Helvetica Neue"/>
                    <a:cs typeface="Times New Roman" pitchFamily="18" charset="0"/>
                  </a:rPr>
                  <a:t> </a:t>
                </a:r>
              </a:p>
              <a:p>
                <a:pPr algn="ctr" eaLnBrk="0" fontAlgn="base" hangingPunct="0">
                  <a:spcBef>
                    <a:spcPct val="0"/>
                  </a:spcBef>
                  <a:spcAft>
                    <a:spcPct val="0"/>
                  </a:spcAft>
                </a:pPr>
                <a:r>
                  <a:rPr lang="en-US" altLang="en-US" sz="2800" b="1" dirty="0" smtClean="0">
                    <a:solidFill>
                      <a:srgbClr val="FF0000"/>
                    </a:solidFill>
                    <a:latin typeface="Times New Roman" pitchFamily="18" charset="0"/>
                    <a:ea typeface="Helvetica Neue"/>
                    <a:cs typeface="Times New Roman" pitchFamily="18" charset="0"/>
                  </a:rPr>
                  <a:t>CHÍ CÔNG VÔ TƯ</a:t>
                </a:r>
                <a:endParaRPr lang="zh-CN" altLang="en-US" sz="2800" dirty="0">
                  <a:solidFill>
                    <a:prstClr val="white"/>
                  </a:solidFill>
                  <a:latin typeface="Times New Roman" pitchFamily="18" charset="0"/>
                  <a:cs typeface="Times New Roman" pitchFamily="18" charset="0"/>
                </a:endParaRPr>
              </a:p>
            </p:txBody>
          </p:sp>
        </p:grpSp>
        <p:pic>
          <p:nvPicPr>
            <p:cNvPr id="8" name="图片 2"/>
            <p:cNvPicPr>
              <a:picLocks noChangeAspect="1"/>
            </p:cNvPicPr>
            <p:nvPr/>
          </p:nvPicPr>
          <p:blipFill>
            <a:blip r:embed="rId8">
              <a:extLst>
                <a:ext uri="{28A0092B-C50C-407E-A947-70E740481C1C}">
                  <a14:useLocalDpi xmlns:a14="http://schemas.microsoft.com/office/drawing/2010/main" val="0"/>
                </a:ext>
              </a:extLst>
            </a:blip>
            <a:srcRect l="50168" t="20952" r="548" b="27864"/>
            <a:stretch>
              <a:fillRect/>
            </a:stretch>
          </p:blipFill>
          <p:spPr bwMode="auto">
            <a:xfrm>
              <a:off x="6165459" y="3183239"/>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1448948" y="-2341"/>
              <a:ext cx="184731" cy="338554"/>
            </a:xfrm>
            <a:prstGeom prst="rect">
              <a:avLst/>
            </a:prstGeom>
          </p:spPr>
          <p:txBody>
            <a:bodyPr wrap="none">
              <a:spAutoFit/>
            </a:bodyPr>
            <a:lstStyle/>
            <a:p>
              <a:endParaRPr lang="en-US" sz="1600" dirty="0">
                <a:solidFill>
                  <a:srgbClr val="5F5F5F"/>
                </a:solidFill>
                <a:latin typeface="#9Slide05 Brannboll Ny" panose="02000000000000000000" pitchFamily="2" charset="0"/>
              </a:endParaRPr>
            </a:p>
          </p:txBody>
        </p:sp>
      </p:grpSp>
    </p:spTree>
    <p:extLst>
      <p:ext uri="{BB962C8B-B14F-4D97-AF65-F5344CB8AC3E}">
        <p14:creationId xmlns:p14="http://schemas.microsoft.com/office/powerpoint/2010/main" val="36508834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oogle Shape;164;p9"/>
          <p:cNvPicPr preferRelativeResize="0"/>
          <p:nvPr/>
        </p:nvPicPr>
        <p:blipFill rotWithShape="1">
          <a:blip r:embed="rId3">
            <a:alphaModFix/>
          </a:blip>
          <a:srcRect l="15285" t="10430" r="46645" b="11190"/>
          <a:stretch/>
        </p:blipFill>
        <p:spPr>
          <a:xfrm>
            <a:off x="-1568692" y="-617342"/>
            <a:ext cx="14513983" cy="7889965"/>
          </a:xfrm>
          <a:prstGeom prst="rect">
            <a:avLst/>
          </a:prstGeom>
          <a:noFill/>
          <a:ln>
            <a:noFill/>
          </a:ln>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6623" y="0"/>
            <a:ext cx="9259159" cy="7411129"/>
          </a:xfrm>
          <a:prstGeom prst="rect">
            <a:avLst/>
          </a:prstGeom>
          <a:effectLst>
            <a:softEdge rad="939800"/>
          </a:effectLst>
        </p:spPr>
      </p:pic>
      <p:sp>
        <p:nvSpPr>
          <p:cNvPr id="4" name="TextBox 3"/>
          <p:cNvSpPr txBox="1"/>
          <p:nvPr/>
        </p:nvSpPr>
        <p:spPr>
          <a:xfrm>
            <a:off x="1914316" y="439623"/>
            <a:ext cx="8305800" cy="800219"/>
          </a:xfrm>
          <a:prstGeom prst="rect">
            <a:avLst/>
          </a:prstGeom>
          <a:noFill/>
        </p:spPr>
        <p:txBody>
          <a:bodyPr wrap="square" rtlCol="0">
            <a:spAutoFit/>
          </a:bodyPr>
          <a:lstStyle/>
          <a:p>
            <a:r>
              <a:rPr lang="en-US" sz="2800" b="1" u="sng" dirty="0" err="1" smtClean="0">
                <a:solidFill>
                  <a:srgbClr val="0000FF"/>
                </a:solidFill>
                <a:latin typeface="#9Slide05 Habano" panose="02040603050506020204" pitchFamily="18" charset="0"/>
                <a:cs typeface="Times New Roman" pitchFamily="18" charset="0"/>
              </a:rPr>
              <a:t>Tô</a:t>
            </a:r>
            <a:r>
              <a:rPr lang="en-US" sz="2800" b="1" u="sng" dirty="0" smtClean="0">
                <a:solidFill>
                  <a:srgbClr val="0000FF"/>
                </a:solidFill>
                <a:latin typeface="#9Slide05 Habano" panose="02040603050506020204" pitchFamily="18" charset="0"/>
                <a:cs typeface="Times New Roman" pitchFamily="18" charset="0"/>
              </a:rPr>
              <a:t> </a:t>
            </a:r>
            <a:r>
              <a:rPr lang="en-US" sz="2800" b="1" u="sng" dirty="0" err="1">
                <a:solidFill>
                  <a:srgbClr val="0000FF"/>
                </a:solidFill>
                <a:latin typeface="#9Slide05 Habano" panose="02040603050506020204" pitchFamily="18" charset="0"/>
                <a:cs typeface="Times New Roman" pitchFamily="18" charset="0"/>
              </a:rPr>
              <a:t>Hiến</a:t>
            </a:r>
            <a:r>
              <a:rPr lang="en-US" sz="2800" b="1" u="sng" dirty="0">
                <a:solidFill>
                  <a:srgbClr val="0000FF"/>
                </a:solidFill>
                <a:latin typeface="#9Slide05 Habano" panose="02040603050506020204" pitchFamily="18" charset="0"/>
                <a:cs typeface="Times New Roman" pitchFamily="18" charset="0"/>
              </a:rPr>
              <a:t> </a:t>
            </a:r>
            <a:r>
              <a:rPr lang="en-US" sz="2800" b="1" u="sng" dirty="0" err="1">
                <a:solidFill>
                  <a:srgbClr val="0000FF"/>
                </a:solidFill>
                <a:latin typeface="#9Slide05 Habano" panose="02040603050506020204" pitchFamily="18" charset="0"/>
                <a:cs typeface="Times New Roman" pitchFamily="18" charset="0"/>
              </a:rPr>
              <a:t>Thành</a:t>
            </a:r>
            <a:r>
              <a:rPr lang="en-US" sz="2800" b="1" u="sng" dirty="0">
                <a:solidFill>
                  <a:srgbClr val="0000FF"/>
                </a:solidFill>
                <a:latin typeface="#9Slide05 Habano" panose="02040603050506020204" pitchFamily="18" charset="0"/>
                <a:cs typeface="Times New Roman" pitchFamily="18" charset="0"/>
              </a:rPr>
              <a:t>- </a:t>
            </a:r>
            <a:r>
              <a:rPr lang="en-US" sz="2800" b="1" u="sng" dirty="0" err="1">
                <a:solidFill>
                  <a:srgbClr val="0000FF"/>
                </a:solidFill>
                <a:latin typeface="#9Slide05 Habano" panose="02040603050506020204" pitchFamily="18" charset="0"/>
                <a:cs typeface="Times New Roman" pitchFamily="18" charset="0"/>
              </a:rPr>
              <a:t>Một</a:t>
            </a:r>
            <a:r>
              <a:rPr lang="en-US" sz="2800" b="1" u="sng" dirty="0">
                <a:solidFill>
                  <a:srgbClr val="0000FF"/>
                </a:solidFill>
                <a:latin typeface="#9Slide05 Habano" panose="02040603050506020204" pitchFamily="18" charset="0"/>
                <a:cs typeface="Times New Roman" pitchFamily="18" charset="0"/>
              </a:rPr>
              <a:t> </a:t>
            </a:r>
            <a:r>
              <a:rPr lang="en-US" sz="2800" b="1" u="sng" dirty="0" err="1">
                <a:solidFill>
                  <a:srgbClr val="0000FF"/>
                </a:solidFill>
                <a:latin typeface="#9Slide05 Habano" panose="02040603050506020204" pitchFamily="18" charset="0"/>
                <a:cs typeface="Times New Roman" pitchFamily="18" charset="0"/>
              </a:rPr>
              <a:t>tấm</a:t>
            </a:r>
            <a:r>
              <a:rPr lang="en-US" sz="2800" b="1" u="sng" dirty="0">
                <a:solidFill>
                  <a:srgbClr val="0000FF"/>
                </a:solidFill>
                <a:latin typeface="#9Slide05 Habano" panose="02040603050506020204" pitchFamily="18" charset="0"/>
                <a:cs typeface="Times New Roman" pitchFamily="18" charset="0"/>
              </a:rPr>
              <a:t> </a:t>
            </a:r>
            <a:r>
              <a:rPr lang="en-US" sz="2800" b="1" u="sng" dirty="0" err="1">
                <a:solidFill>
                  <a:srgbClr val="0000FF"/>
                </a:solidFill>
                <a:latin typeface="#9Slide05 Habano" panose="02040603050506020204" pitchFamily="18" charset="0"/>
                <a:cs typeface="Times New Roman" pitchFamily="18" charset="0"/>
              </a:rPr>
              <a:t>gương</a:t>
            </a:r>
            <a:r>
              <a:rPr lang="en-US" sz="2800" b="1" u="sng" dirty="0">
                <a:solidFill>
                  <a:srgbClr val="0000FF"/>
                </a:solidFill>
                <a:latin typeface="#9Slide05 Habano" panose="02040603050506020204" pitchFamily="18" charset="0"/>
                <a:cs typeface="Times New Roman" pitchFamily="18" charset="0"/>
              </a:rPr>
              <a:t> </a:t>
            </a:r>
            <a:r>
              <a:rPr lang="en-US" sz="2800" b="1" u="sng" dirty="0" err="1">
                <a:solidFill>
                  <a:srgbClr val="0000FF"/>
                </a:solidFill>
                <a:latin typeface="#9Slide05 Habano" panose="02040603050506020204" pitchFamily="18" charset="0"/>
                <a:cs typeface="Times New Roman" pitchFamily="18" charset="0"/>
              </a:rPr>
              <a:t>về</a:t>
            </a:r>
            <a:r>
              <a:rPr lang="en-US" sz="2800" b="1" u="sng" dirty="0">
                <a:solidFill>
                  <a:srgbClr val="0000FF"/>
                </a:solidFill>
                <a:latin typeface="#9Slide05 Habano" panose="02040603050506020204" pitchFamily="18" charset="0"/>
                <a:cs typeface="Times New Roman" pitchFamily="18" charset="0"/>
              </a:rPr>
              <a:t> </a:t>
            </a:r>
            <a:r>
              <a:rPr lang="en-US" sz="2800" b="1" u="sng" dirty="0" err="1">
                <a:solidFill>
                  <a:srgbClr val="0000FF"/>
                </a:solidFill>
                <a:latin typeface="#9Slide05 Habano" panose="02040603050506020204" pitchFamily="18" charset="0"/>
                <a:cs typeface="Times New Roman" pitchFamily="18" charset="0"/>
              </a:rPr>
              <a:t>chí</a:t>
            </a:r>
            <a:r>
              <a:rPr lang="en-US" sz="2800" b="1" u="sng" dirty="0">
                <a:solidFill>
                  <a:srgbClr val="0000FF"/>
                </a:solidFill>
                <a:latin typeface="#9Slide05 Habano" panose="02040603050506020204" pitchFamily="18" charset="0"/>
                <a:cs typeface="Times New Roman" pitchFamily="18" charset="0"/>
              </a:rPr>
              <a:t> </a:t>
            </a:r>
            <a:r>
              <a:rPr lang="en-US" sz="2800" b="1" u="sng" dirty="0" err="1">
                <a:solidFill>
                  <a:srgbClr val="0000FF"/>
                </a:solidFill>
                <a:latin typeface="#9Slide05 Habano" panose="02040603050506020204" pitchFamily="18" charset="0"/>
                <a:cs typeface="Times New Roman" pitchFamily="18" charset="0"/>
              </a:rPr>
              <a:t>công</a:t>
            </a:r>
            <a:r>
              <a:rPr lang="en-US" sz="2800" b="1" u="sng" dirty="0">
                <a:solidFill>
                  <a:srgbClr val="0000FF"/>
                </a:solidFill>
                <a:latin typeface="#9Slide05 Habano" panose="02040603050506020204" pitchFamily="18" charset="0"/>
                <a:cs typeface="Times New Roman" pitchFamily="18" charset="0"/>
              </a:rPr>
              <a:t> </a:t>
            </a:r>
            <a:r>
              <a:rPr lang="en-US" sz="2800" b="1" u="sng" dirty="0" err="1">
                <a:solidFill>
                  <a:srgbClr val="0000FF"/>
                </a:solidFill>
                <a:latin typeface="#9Slide05 Habano" panose="02040603050506020204" pitchFamily="18" charset="0"/>
                <a:cs typeface="Times New Roman" pitchFamily="18" charset="0"/>
              </a:rPr>
              <a:t>vô</a:t>
            </a:r>
            <a:r>
              <a:rPr lang="en-US" sz="2800" b="1" u="sng" dirty="0">
                <a:solidFill>
                  <a:srgbClr val="0000FF"/>
                </a:solidFill>
                <a:latin typeface="#9Slide05 Habano" panose="02040603050506020204" pitchFamily="18" charset="0"/>
                <a:cs typeface="Times New Roman" pitchFamily="18" charset="0"/>
              </a:rPr>
              <a:t> </a:t>
            </a:r>
            <a:r>
              <a:rPr lang="en-US" sz="2800" b="1" u="sng" dirty="0" err="1">
                <a:solidFill>
                  <a:srgbClr val="0000FF"/>
                </a:solidFill>
                <a:latin typeface="#9Slide05 Habano" panose="02040603050506020204" pitchFamily="18" charset="0"/>
                <a:cs typeface="Times New Roman" pitchFamily="18" charset="0"/>
              </a:rPr>
              <a:t>tư</a:t>
            </a:r>
            <a:endParaRPr lang="en-US" sz="2800" b="1" u="sng" dirty="0">
              <a:solidFill>
                <a:srgbClr val="0000FF"/>
              </a:solidFill>
              <a:latin typeface="#9Slide05 Habano" panose="02040603050506020204" pitchFamily="18" charset="0"/>
              <a:cs typeface="Times New Roman" pitchFamily="18" charset="0"/>
            </a:endParaRPr>
          </a:p>
          <a:p>
            <a:endParaRPr lang="en-US" dirty="0">
              <a:solidFill>
                <a:prstClr val="black"/>
              </a:solidFill>
              <a:latin typeface="Calibri"/>
            </a:endParaRPr>
          </a:p>
        </p:txBody>
      </p:sp>
      <p:sp>
        <p:nvSpPr>
          <p:cNvPr id="3" name="TextBox 2"/>
          <p:cNvSpPr txBox="1"/>
          <p:nvPr/>
        </p:nvSpPr>
        <p:spPr>
          <a:xfrm>
            <a:off x="897007" y="3885272"/>
            <a:ext cx="2937617" cy="1384995"/>
          </a:xfrm>
          <a:prstGeom prst="rect">
            <a:avLst/>
          </a:prstGeom>
          <a:solidFill>
            <a:schemeClr val="accent6">
              <a:lumMod val="40000"/>
              <a:lumOff val="60000"/>
            </a:schemeClr>
          </a:solidFill>
          <a:ln w="38100">
            <a:solidFill>
              <a:srgbClr val="C00000"/>
            </a:solidFill>
          </a:ln>
        </p:spPr>
        <p:txBody>
          <a:bodyPr wrap="square" rtlCol="0">
            <a:spAutoFit/>
          </a:bodyPr>
          <a:lstStyle/>
          <a:p>
            <a:r>
              <a:rPr lang="en-US" sz="2800" b="1" dirty="0" err="1">
                <a:solidFill>
                  <a:prstClr val="black"/>
                </a:solidFill>
                <a:latin typeface="Times New Roman" pitchFamily="18" charset="0"/>
                <a:cs typeface="Times New Roman" pitchFamily="18" charset="0"/>
              </a:rPr>
              <a:t>Khi</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Tô</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Hiến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Thành</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bị</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bệnh</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nặng</a:t>
            </a:r>
            <a:endParaRPr lang="en-US" sz="2800" b="1" dirty="0">
              <a:solidFill>
                <a:prstClr val="black"/>
              </a:solidFill>
              <a:latin typeface="Times New Roman" pitchFamily="18" charset="0"/>
              <a:cs typeface="Times New Roman" pitchFamily="18" charset="0"/>
            </a:endParaRPr>
          </a:p>
        </p:txBody>
      </p:sp>
      <p:sp>
        <p:nvSpPr>
          <p:cNvPr id="19" name="Oval 18"/>
          <p:cNvSpPr/>
          <p:nvPr/>
        </p:nvSpPr>
        <p:spPr>
          <a:xfrm>
            <a:off x="4080095" y="3327641"/>
            <a:ext cx="3684574" cy="1805108"/>
          </a:xfrm>
          <a:prstGeom prst="ellipse">
            <a:avLst/>
          </a:prstGeom>
          <a:solidFill>
            <a:schemeClr val="accent6">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prstClr val="black"/>
                </a:solidFill>
                <a:latin typeface="Times New Roman" pitchFamily="18" charset="0"/>
                <a:cs typeface="Times New Roman" pitchFamily="18" charset="0"/>
              </a:rPr>
              <a:t>Công</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tư</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phân</a:t>
            </a:r>
            <a:r>
              <a:rPr lang="en-US" sz="2800" b="1" dirty="0">
                <a:solidFill>
                  <a:prstClr val="black"/>
                </a:solidFill>
                <a:latin typeface="Times New Roman" pitchFamily="18" charset="0"/>
                <a:cs typeface="Times New Roman" pitchFamily="18" charset="0"/>
              </a:rPr>
              <a:t> minh, </a:t>
            </a:r>
            <a:r>
              <a:rPr lang="en-US" sz="2800" b="1" dirty="0" err="1">
                <a:solidFill>
                  <a:prstClr val="black"/>
                </a:solidFill>
                <a:latin typeface="Times New Roman" pitchFamily="18" charset="0"/>
                <a:cs typeface="Times New Roman" pitchFamily="18" charset="0"/>
              </a:rPr>
              <a:t>đánh</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giá</a:t>
            </a:r>
            <a:r>
              <a:rPr lang="en-US" sz="2800" b="1" dirty="0">
                <a:solidFill>
                  <a:prstClr val="black"/>
                </a:solidFill>
                <a:latin typeface="Times New Roman" pitchFamily="18" charset="0"/>
                <a:cs typeface="Times New Roman" pitchFamily="18" charset="0"/>
              </a:rPr>
              <a:t> con </a:t>
            </a:r>
            <a:r>
              <a:rPr lang="en-US" sz="2800" b="1" dirty="0" err="1">
                <a:solidFill>
                  <a:prstClr val="black"/>
                </a:solidFill>
                <a:latin typeface="Times New Roman" pitchFamily="18" charset="0"/>
                <a:cs typeface="Times New Roman" pitchFamily="18" charset="0"/>
              </a:rPr>
              <a:t>người</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dựa</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trên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năng</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lực</a:t>
            </a:r>
            <a:endParaRPr lang="en-US" sz="2800" b="1" dirty="0">
              <a:solidFill>
                <a:prstClr val="black"/>
              </a:solidFill>
              <a:latin typeface="Times New Roman" pitchFamily="18" charset="0"/>
              <a:cs typeface="Times New Roman" pitchFamily="18" charset="0"/>
            </a:endParaRPr>
          </a:p>
        </p:txBody>
      </p:sp>
      <p:sp>
        <p:nvSpPr>
          <p:cNvPr id="5" name="Right Arrow 4"/>
          <p:cNvSpPr/>
          <p:nvPr/>
        </p:nvSpPr>
        <p:spPr>
          <a:xfrm>
            <a:off x="7795474" y="4083169"/>
            <a:ext cx="728238" cy="484632"/>
          </a:xfrm>
          <a:prstGeom prst="rightArrow">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8" name="Oval 7"/>
          <p:cNvSpPr/>
          <p:nvPr/>
        </p:nvSpPr>
        <p:spPr>
          <a:xfrm>
            <a:off x="8456796" y="2102430"/>
            <a:ext cx="3306557" cy="4235066"/>
          </a:xfrm>
          <a:prstGeom prst="ellipse">
            <a:avLst/>
          </a:prstGeom>
          <a:solidFill>
            <a:schemeClr val="accent6">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r>
              <a:rPr lang="vi-VN" altLang="zh-CN" sz="2800" dirty="0">
                <a:solidFill>
                  <a:prstClr val="black">
                    <a:lumMod val="75000"/>
                    <a:lumOff val="25000"/>
                  </a:prstClr>
                </a:solidFill>
                <a:latin typeface="+mj-lt"/>
                <a:ea typeface="微软雅黑" pitchFamily="34" charset="-122"/>
              </a:rPr>
              <a:t>+ </a:t>
            </a:r>
            <a:r>
              <a:rPr lang="vi-VN" altLang="zh-CN" sz="2800" dirty="0">
                <a:solidFill>
                  <a:srgbClr val="FF0000"/>
                </a:solidFill>
                <a:latin typeface="+mj-lt"/>
                <a:ea typeface="微软雅黑" pitchFamily="34" charset="-122"/>
              </a:rPr>
              <a:t>Chọn người đúng thực lực, phù hợp.</a:t>
            </a:r>
          </a:p>
          <a:p>
            <a:pPr algn="just" defTabSz="1219170"/>
            <a:r>
              <a:rPr lang="vi-VN" altLang="zh-CN" sz="2800" dirty="0">
                <a:solidFill>
                  <a:srgbClr val="FF0000"/>
                </a:solidFill>
                <a:latin typeface="+mj-lt"/>
                <a:ea typeface="微软雅黑" pitchFamily="34" charset="-122"/>
              </a:rPr>
              <a:t>+ Công bằng, không thiên vị.</a:t>
            </a:r>
          </a:p>
          <a:p>
            <a:pPr algn="just" defTabSz="1219170"/>
            <a:r>
              <a:rPr lang="vi-VN" altLang="zh-CN" sz="2800" dirty="0">
                <a:solidFill>
                  <a:srgbClr val="FF0000"/>
                </a:solidFill>
                <a:latin typeface="+mj-lt"/>
                <a:ea typeface="微软雅黑" pitchFamily="34" charset="-122"/>
              </a:rPr>
              <a:t>+ Đặt lợi ích chung lên trên lợi ích cá </a:t>
            </a:r>
            <a:r>
              <a:rPr lang="vi-VN" altLang="zh-CN" sz="2800" dirty="0" smtClean="0">
                <a:solidFill>
                  <a:srgbClr val="FF0000"/>
                </a:solidFill>
                <a:latin typeface="+mj-lt"/>
                <a:ea typeface="微软雅黑" pitchFamily="34" charset="-122"/>
              </a:rPr>
              <a:t>nhân</a:t>
            </a:r>
            <a:endParaRPr lang="vi-VN" altLang="zh-CN" sz="2800" dirty="0">
              <a:solidFill>
                <a:srgbClr val="FF0000"/>
              </a:solidFill>
              <a:latin typeface="+mj-lt"/>
              <a:ea typeface="微软雅黑" pitchFamily="34" charset="-122"/>
            </a:endParaRPr>
          </a:p>
        </p:txBody>
      </p:sp>
      <p:sp>
        <p:nvSpPr>
          <p:cNvPr id="11264" name="Line Callout 2 (Accent Bar) 11263"/>
          <p:cNvSpPr/>
          <p:nvPr/>
        </p:nvSpPr>
        <p:spPr>
          <a:xfrm>
            <a:off x="4401956" y="1580315"/>
            <a:ext cx="3334246" cy="1781715"/>
          </a:xfrm>
          <a:prstGeom prst="accentCallout2">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prstClr val="black">
                    <a:lumMod val="95000"/>
                    <a:lumOff val="5000"/>
                  </a:prstClr>
                </a:solidFill>
                <a:latin typeface="Times New Roman" pitchFamily="18" charset="0"/>
                <a:cs typeface="Times New Roman" pitchFamily="18" charset="0"/>
              </a:rPr>
              <a:t>-</a:t>
            </a:r>
            <a:r>
              <a:rPr lang="en-GB" sz="2800" b="1" dirty="0">
                <a:solidFill>
                  <a:prstClr val="black">
                    <a:lumMod val="95000"/>
                    <a:lumOff val="5000"/>
                  </a:prstClr>
                </a:solidFill>
                <a:latin typeface="Times New Roman" pitchFamily="18" charset="0"/>
                <a:cs typeface="Times New Roman" pitchFamily="18" charset="0"/>
              </a:rPr>
              <a:t>Lo </a:t>
            </a:r>
            <a:r>
              <a:rPr lang="en-GB" sz="2800" b="1" dirty="0" err="1">
                <a:solidFill>
                  <a:prstClr val="black">
                    <a:lumMod val="95000"/>
                    <a:lumOff val="5000"/>
                  </a:prstClr>
                </a:solidFill>
                <a:latin typeface="Times New Roman" pitchFamily="18" charset="0"/>
                <a:cs typeface="Times New Roman" pitchFamily="18" charset="0"/>
              </a:rPr>
              <a:t>việc</a:t>
            </a:r>
            <a:r>
              <a:rPr lang="en-GB" sz="2800" b="1" dirty="0">
                <a:solidFill>
                  <a:prstClr val="black">
                    <a:lumMod val="95000"/>
                    <a:lumOff val="5000"/>
                  </a:prstClr>
                </a:solidFill>
                <a:latin typeface="Times New Roman" pitchFamily="18" charset="0"/>
                <a:cs typeface="Times New Roman" pitchFamily="18" charset="0"/>
              </a:rPr>
              <a:t> </a:t>
            </a:r>
            <a:r>
              <a:rPr lang="en-GB" sz="2800" b="1" dirty="0" err="1">
                <a:solidFill>
                  <a:prstClr val="black">
                    <a:lumMod val="95000"/>
                    <a:lumOff val="5000"/>
                  </a:prstClr>
                </a:solidFill>
                <a:latin typeface="Times New Roman" pitchFamily="18" charset="0"/>
                <a:cs typeface="Times New Roman" pitchFamily="18" charset="0"/>
              </a:rPr>
              <a:t>nước</a:t>
            </a:r>
            <a:endParaRPr lang="en-GB" sz="2800" b="1" dirty="0">
              <a:solidFill>
                <a:prstClr val="black">
                  <a:lumMod val="95000"/>
                  <a:lumOff val="5000"/>
                </a:prstClr>
              </a:solidFill>
              <a:latin typeface="Times New Roman" pitchFamily="18" charset="0"/>
              <a:cs typeface="Times New Roman" pitchFamily="18" charset="0"/>
            </a:endParaRPr>
          </a:p>
          <a:p>
            <a:r>
              <a:rPr lang="en-GB" sz="2800" b="1" dirty="0">
                <a:solidFill>
                  <a:prstClr val="black">
                    <a:lumMod val="95000"/>
                    <a:lumOff val="5000"/>
                  </a:prstClr>
                </a:solidFill>
                <a:latin typeface="Times New Roman" pitchFamily="18" charset="0"/>
                <a:cs typeface="Times New Roman" pitchFamily="18" charset="0"/>
              </a:rPr>
              <a:t>-</a:t>
            </a:r>
            <a:r>
              <a:rPr lang="en-GB" sz="2800" b="1" dirty="0" err="1">
                <a:solidFill>
                  <a:prstClr val="black">
                    <a:lumMod val="95000"/>
                    <a:lumOff val="5000"/>
                  </a:prstClr>
                </a:solidFill>
                <a:latin typeface="Times New Roman" pitchFamily="18" charset="0"/>
                <a:cs typeface="Times New Roman" pitchFamily="18" charset="0"/>
              </a:rPr>
              <a:t>Mải</a:t>
            </a:r>
            <a:r>
              <a:rPr lang="en-GB" sz="2800" b="1" dirty="0">
                <a:solidFill>
                  <a:prstClr val="black">
                    <a:lumMod val="95000"/>
                    <a:lumOff val="5000"/>
                  </a:prstClr>
                </a:solidFill>
                <a:latin typeface="Times New Roman" pitchFamily="18" charset="0"/>
                <a:cs typeface="Times New Roman" pitchFamily="18" charset="0"/>
              </a:rPr>
              <a:t> </a:t>
            </a:r>
            <a:r>
              <a:rPr lang="en-GB" sz="2800" b="1" dirty="0" err="1">
                <a:solidFill>
                  <a:prstClr val="black">
                    <a:lumMod val="95000"/>
                    <a:lumOff val="5000"/>
                  </a:prstClr>
                </a:solidFill>
                <a:latin typeface="Times New Roman" pitchFamily="18" charset="0"/>
                <a:cs typeface="Times New Roman" pitchFamily="18" charset="0"/>
              </a:rPr>
              <a:t>mê</a:t>
            </a:r>
            <a:r>
              <a:rPr lang="en-GB" sz="2800" b="1" dirty="0">
                <a:solidFill>
                  <a:prstClr val="black">
                    <a:lumMod val="95000"/>
                    <a:lumOff val="5000"/>
                  </a:prstClr>
                </a:solidFill>
                <a:latin typeface="Times New Roman" pitchFamily="18" charset="0"/>
                <a:cs typeface="Times New Roman" pitchFamily="18" charset="0"/>
              </a:rPr>
              <a:t> </a:t>
            </a:r>
            <a:r>
              <a:rPr lang="en-GB" sz="2800" b="1" dirty="0" err="1">
                <a:solidFill>
                  <a:prstClr val="black">
                    <a:lumMod val="95000"/>
                    <a:lumOff val="5000"/>
                  </a:prstClr>
                </a:solidFill>
                <a:latin typeface="Times New Roman" pitchFamily="18" charset="0"/>
                <a:cs typeface="Times New Roman" pitchFamily="18" charset="0"/>
              </a:rPr>
              <a:t>chống</a:t>
            </a:r>
            <a:r>
              <a:rPr lang="en-GB" sz="2800" b="1" dirty="0">
                <a:solidFill>
                  <a:prstClr val="black">
                    <a:lumMod val="95000"/>
                    <a:lumOff val="5000"/>
                  </a:prstClr>
                </a:solidFill>
                <a:latin typeface="Times New Roman" pitchFamily="18" charset="0"/>
                <a:cs typeface="Times New Roman" pitchFamily="18" charset="0"/>
              </a:rPr>
              <a:t> </a:t>
            </a:r>
            <a:r>
              <a:rPr lang="en-GB" sz="2800" b="1" dirty="0" err="1">
                <a:solidFill>
                  <a:prstClr val="black">
                    <a:lumMod val="95000"/>
                    <a:lumOff val="5000"/>
                  </a:prstClr>
                </a:solidFill>
                <a:latin typeface="Times New Roman" pitchFamily="18" charset="0"/>
                <a:cs typeface="Times New Roman" pitchFamily="18" charset="0"/>
              </a:rPr>
              <a:t>giặc</a:t>
            </a:r>
            <a:endParaRPr lang="en-GB" sz="2800" b="1" dirty="0">
              <a:solidFill>
                <a:prstClr val="black">
                  <a:lumMod val="95000"/>
                  <a:lumOff val="5000"/>
                </a:prstClr>
              </a:solidFill>
              <a:latin typeface="Times New Roman" pitchFamily="18" charset="0"/>
              <a:cs typeface="Times New Roman" pitchFamily="18" charset="0"/>
            </a:endParaRPr>
          </a:p>
        </p:txBody>
      </p:sp>
      <p:sp>
        <p:nvSpPr>
          <p:cNvPr id="11265" name="TextBox 11264"/>
          <p:cNvSpPr txBox="1"/>
          <p:nvPr/>
        </p:nvSpPr>
        <p:spPr>
          <a:xfrm rot="18002189">
            <a:off x="2116465" y="2291316"/>
            <a:ext cx="2309875" cy="954107"/>
          </a:xfrm>
          <a:prstGeom prst="rect">
            <a:avLst/>
          </a:prstGeom>
          <a:noFill/>
        </p:spPr>
        <p:txBody>
          <a:bodyPr wrap="square" rtlCol="0">
            <a:spAutoFit/>
          </a:bodyPr>
          <a:lstStyle/>
          <a:p>
            <a:r>
              <a:rPr lang="en-GB" sz="2800" b="1" dirty="0" err="1">
                <a:solidFill>
                  <a:srgbClr val="FF0000"/>
                </a:solidFill>
                <a:latin typeface="Times New Roman" pitchFamily="18" charset="0"/>
                <a:cs typeface="Times New Roman" pitchFamily="18" charset="0"/>
              </a:rPr>
              <a:t>Trần</a:t>
            </a:r>
            <a:r>
              <a:rPr lang="en-GB" sz="2800" b="1" dirty="0">
                <a:solidFill>
                  <a:srgbClr val="FF0000"/>
                </a:solidFill>
                <a:latin typeface="Times New Roman" pitchFamily="18" charset="0"/>
                <a:cs typeface="Times New Roman" pitchFamily="18" charset="0"/>
              </a:rPr>
              <a:t> </a:t>
            </a:r>
            <a:r>
              <a:rPr lang="en-GB" sz="2800" b="1" dirty="0" err="1">
                <a:solidFill>
                  <a:srgbClr val="FF0000"/>
                </a:solidFill>
                <a:latin typeface="Times New Roman" pitchFamily="18" charset="0"/>
                <a:cs typeface="Times New Roman" pitchFamily="18" charset="0"/>
              </a:rPr>
              <a:t>Trung</a:t>
            </a:r>
            <a:r>
              <a:rPr lang="en-GB" sz="2800" b="1" dirty="0">
                <a:solidFill>
                  <a:srgbClr val="FF0000"/>
                </a:solidFill>
                <a:latin typeface="Times New Roman" pitchFamily="18" charset="0"/>
                <a:cs typeface="Times New Roman" pitchFamily="18" charset="0"/>
              </a:rPr>
              <a:t> </a:t>
            </a:r>
            <a:r>
              <a:rPr lang="en-GB" sz="2800" b="1" dirty="0" err="1">
                <a:solidFill>
                  <a:srgbClr val="FF0000"/>
                </a:solidFill>
                <a:latin typeface="Times New Roman" pitchFamily="18" charset="0"/>
                <a:cs typeface="Times New Roman" pitchFamily="18" charset="0"/>
              </a:rPr>
              <a:t>Tá</a:t>
            </a:r>
            <a:endParaRPr lang="en-GB" sz="2800" b="1" dirty="0">
              <a:solidFill>
                <a:srgbClr val="FF0000"/>
              </a:solidFill>
              <a:latin typeface="Times New Roman" pitchFamily="18" charset="0"/>
              <a:cs typeface="Times New Roman" pitchFamily="18" charset="0"/>
            </a:endParaRPr>
          </a:p>
        </p:txBody>
      </p:sp>
      <p:sp>
        <p:nvSpPr>
          <p:cNvPr id="11268" name="Line Callout 2 (Accent Bar) 11267"/>
          <p:cNvSpPr/>
          <p:nvPr/>
        </p:nvSpPr>
        <p:spPr>
          <a:xfrm flipV="1">
            <a:off x="4440409" y="5335888"/>
            <a:ext cx="4102699" cy="1002298"/>
          </a:xfrm>
          <a:prstGeom prst="accentCallout2">
            <a:avLst>
              <a:gd name="adj1" fmla="val 18750"/>
              <a:gd name="adj2" fmla="val -8333"/>
              <a:gd name="adj3" fmla="val 18750"/>
              <a:gd name="adj4" fmla="val -16667"/>
              <a:gd name="adj5" fmla="val 124755"/>
              <a:gd name="adj6" fmla="val -49276"/>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11269" name="TextBox 11268"/>
          <p:cNvSpPr txBox="1"/>
          <p:nvPr/>
        </p:nvSpPr>
        <p:spPr>
          <a:xfrm rot="2320445" flipV="1">
            <a:off x="1729838" y="5476819"/>
            <a:ext cx="2268216" cy="523220"/>
          </a:xfrm>
          <a:prstGeom prst="rect">
            <a:avLst/>
          </a:prstGeom>
          <a:noFill/>
        </p:spPr>
        <p:txBody>
          <a:bodyPr wrap="square" rtlCol="0">
            <a:spAutoFit/>
          </a:bodyPr>
          <a:lstStyle/>
          <a:p>
            <a:r>
              <a:rPr lang="en-GB" sz="2800" b="1" dirty="0" err="1">
                <a:solidFill>
                  <a:srgbClr val="FF0000"/>
                </a:solidFill>
                <a:latin typeface="Times New Roman" pitchFamily="18" charset="0"/>
                <a:cs typeface="Times New Roman" pitchFamily="18" charset="0"/>
              </a:rPr>
              <a:t>Vũ</a:t>
            </a:r>
            <a:r>
              <a:rPr lang="en-GB" sz="2800" b="1" dirty="0">
                <a:solidFill>
                  <a:srgbClr val="FF0000"/>
                </a:solidFill>
                <a:latin typeface="Times New Roman" pitchFamily="18" charset="0"/>
                <a:cs typeface="Times New Roman" pitchFamily="18" charset="0"/>
              </a:rPr>
              <a:t> </a:t>
            </a:r>
            <a:r>
              <a:rPr lang="en-GB" sz="2800" b="1" dirty="0" err="1">
                <a:solidFill>
                  <a:srgbClr val="FF0000"/>
                </a:solidFill>
                <a:latin typeface="Times New Roman" pitchFamily="18" charset="0"/>
                <a:cs typeface="Times New Roman" pitchFamily="18" charset="0"/>
              </a:rPr>
              <a:t>Tá</a:t>
            </a:r>
            <a:r>
              <a:rPr lang="en-GB" sz="2800" b="1" dirty="0">
                <a:solidFill>
                  <a:srgbClr val="FF0000"/>
                </a:solidFill>
                <a:latin typeface="Times New Roman" pitchFamily="18" charset="0"/>
                <a:cs typeface="Times New Roman" pitchFamily="18" charset="0"/>
              </a:rPr>
              <a:t> </a:t>
            </a:r>
            <a:r>
              <a:rPr lang="en-GB" sz="2800" b="1" dirty="0" err="1">
                <a:solidFill>
                  <a:srgbClr val="FF0000"/>
                </a:solidFill>
                <a:latin typeface="Times New Roman" pitchFamily="18" charset="0"/>
                <a:cs typeface="Times New Roman" pitchFamily="18" charset="0"/>
              </a:rPr>
              <a:t>Đường</a:t>
            </a:r>
            <a:endParaRPr lang="en-GB" sz="2800" b="1" dirty="0">
              <a:solidFill>
                <a:srgbClr val="FF0000"/>
              </a:solidFill>
              <a:latin typeface="Times New Roman" pitchFamily="18" charset="0"/>
              <a:cs typeface="Times New Roman" pitchFamily="18" charset="0"/>
            </a:endParaRPr>
          </a:p>
        </p:txBody>
      </p:sp>
      <p:sp>
        <p:nvSpPr>
          <p:cNvPr id="11270" name="TextBox 11269"/>
          <p:cNvSpPr txBox="1"/>
          <p:nvPr/>
        </p:nvSpPr>
        <p:spPr>
          <a:xfrm>
            <a:off x="4457266" y="5504452"/>
            <a:ext cx="3804341" cy="954107"/>
          </a:xfrm>
          <a:prstGeom prst="rect">
            <a:avLst/>
          </a:prstGeom>
          <a:noFill/>
        </p:spPr>
        <p:txBody>
          <a:bodyPr wrap="square" rtlCol="0">
            <a:spAutoFit/>
          </a:bodyPr>
          <a:lstStyle/>
          <a:p>
            <a:r>
              <a:rPr lang="en-GB" sz="2800" dirty="0">
                <a:solidFill>
                  <a:prstClr val="black"/>
                </a:solidFill>
                <a:latin typeface="#9Slide05 Brannboll Ny" panose="02000000000000000000" pitchFamily="2" charset="0"/>
              </a:rPr>
              <a:t>-</a:t>
            </a:r>
            <a:r>
              <a:rPr lang="en-GB" sz="2800" b="1" dirty="0" err="1">
                <a:solidFill>
                  <a:prstClr val="black"/>
                </a:solidFill>
                <a:latin typeface="Times New Roman" pitchFamily="18" charset="0"/>
                <a:cs typeface="Times New Roman" pitchFamily="18" charset="0"/>
              </a:rPr>
              <a:t>Hầu</a:t>
            </a:r>
            <a:r>
              <a:rPr lang="en-GB" sz="2800" b="1" dirty="0">
                <a:solidFill>
                  <a:prstClr val="black"/>
                </a:solidFill>
                <a:latin typeface="Times New Roman" pitchFamily="18" charset="0"/>
                <a:cs typeface="Times New Roman" pitchFamily="18" charset="0"/>
              </a:rPr>
              <a:t> </a:t>
            </a:r>
            <a:r>
              <a:rPr lang="en-GB" sz="2800" b="1" dirty="0" err="1">
                <a:solidFill>
                  <a:prstClr val="black"/>
                </a:solidFill>
                <a:latin typeface="Times New Roman" pitchFamily="18" charset="0"/>
                <a:cs typeface="Times New Roman" pitchFamily="18" charset="0"/>
              </a:rPr>
              <a:t>hạ</a:t>
            </a:r>
            <a:r>
              <a:rPr lang="en-GB" sz="2800" b="1" dirty="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ông</a:t>
            </a:r>
            <a:endParaRPr lang="en-GB" sz="2800" b="1" dirty="0">
              <a:solidFill>
                <a:prstClr val="black"/>
              </a:solidFill>
              <a:latin typeface="Times New Roman" pitchFamily="18" charset="0"/>
              <a:cs typeface="Times New Roman" pitchFamily="18" charset="0"/>
            </a:endParaRPr>
          </a:p>
          <a:p>
            <a:r>
              <a:rPr lang="en-GB" sz="2800" b="1" dirty="0">
                <a:solidFill>
                  <a:prstClr val="black"/>
                </a:solidFill>
                <a:latin typeface="Times New Roman" pitchFamily="18" charset="0"/>
                <a:cs typeface="Times New Roman" pitchFamily="18" charset="0"/>
              </a:rPr>
              <a:t>-</a:t>
            </a:r>
            <a:r>
              <a:rPr lang="en-GB" sz="2800" b="1" dirty="0" err="1">
                <a:solidFill>
                  <a:prstClr val="black"/>
                </a:solidFill>
                <a:latin typeface="Times New Roman" pitchFamily="18" charset="0"/>
                <a:cs typeface="Times New Roman" pitchFamily="18" charset="0"/>
              </a:rPr>
              <a:t>Chăm</a:t>
            </a:r>
            <a:r>
              <a:rPr lang="en-GB" sz="2800" b="1" dirty="0">
                <a:solidFill>
                  <a:prstClr val="black"/>
                </a:solidFill>
                <a:latin typeface="Times New Roman" pitchFamily="18" charset="0"/>
                <a:cs typeface="Times New Roman" pitchFamily="18" charset="0"/>
              </a:rPr>
              <a:t> lo </a:t>
            </a:r>
            <a:r>
              <a:rPr lang="en-GB" sz="2800" b="1" dirty="0" err="1">
                <a:solidFill>
                  <a:prstClr val="black"/>
                </a:solidFill>
                <a:latin typeface="Times New Roman" pitchFamily="18" charset="0"/>
                <a:cs typeface="Times New Roman" pitchFamily="18" charset="0"/>
              </a:rPr>
              <a:t>rất</a:t>
            </a:r>
            <a:r>
              <a:rPr lang="en-GB" sz="2800" b="1" dirty="0">
                <a:solidFill>
                  <a:prstClr val="black"/>
                </a:solidFill>
                <a:latin typeface="Times New Roman" pitchFamily="18" charset="0"/>
                <a:cs typeface="Times New Roman" pitchFamily="18" charset="0"/>
              </a:rPr>
              <a:t> </a:t>
            </a:r>
            <a:r>
              <a:rPr lang="en-GB" sz="2800" b="1" dirty="0" err="1">
                <a:solidFill>
                  <a:prstClr val="black"/>
                </a:solidFill>
                <a:latin typeface="Times New Roman" pitchFamily="18" charset="0"/>
                <a:cs typeface="Times New Roman" pitchFamily="18" charset="0"/>
              </a:rPr>
              <a:t>chu</a:t>
            </a:r>
            <a:r>
              <a:rPr lang="en-GB" sz="2800" b="1" dirty="0">
                <a:solidFill>
                  <a:prstClr val="black"/>
                </a:solidFill>
                <a:latin typeface="Times New Roman" pitchFamily="18" charset="0"/>
                <a:cs typeface="Times New Roman" pitchFamily="18" charset="0"/>
              </a:rPr>
              <a:t> </a:t>
            </a:r>
            <a:r>
              <a:rPr lang="en-GB" sz="2800" b="1" dirty="0" err="1">
                <a:solidFill>
                  <a:prstClr val="black"/>
                </a:solidFill>
                <a:latin typeface="Times New Roman" pitchFamily="18" charset="0"/>
                <a:cs typeface="Times New Roman" pitchFamily="18" charset="0"/>
              </a:rPr>
              <a:t>đáo</a:t>
            </a:r>
            <a:endParaRPr lang="en-GB" sz="2800" b="1" dirty="0">
              <a:solidFill>
                <a:prstClr val="black"/>
              </a:solidFill>
              <a:latin typeface="Times New Roman" pitchFamily="18" charset="0"/>
              <a:cs typeface="Times New Roman" pitchFamily="18" charset="0"/>
            </a:endParaRPr>
          </a:p>
        </p:txBody>
      </p:sp>
      <p:pic>
        <p:nvPicPr>
          <p:cNvPr id="14" name="Picture 2" descr="Truyen tranh lich su Viet Nam - To Hien Thanh eBook by Quynh Viet -  9786042027946 | Rakuten Kobo United Stat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827" y="1494484"/>
            <a:ext cx="2374900" cy="21361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58241148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264"/>
                                        </p:tgtEl>
                                        <p:attrNameLst>
                                          <p:attrName>style.visibility</p:attrName>
                                        </p:attrNameLst>
                                      </p:cBhvr>
                                      <p:to>
                                        <p:strVal val="visible"/>
                                      </p:to>
                                    </p:set>
                                    <p:animEffect transition="in" filter="fade">
                                      <p:cBhvr>
                                        <p:cTn id="16" dur="500"/>
                                        <p:tgtEl>
                                          <p:spTgt spid="1126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265"/>
                                        </p:tgtEl>
                                        <p:attrNameLst>
                                          <p:attrName>style.visibility</p:attrName>
                                        </p:attrNameLst>
                                      </p:cBhvr>
                                      <p:to>
                                        <p:strVal val="visible"/>
                                      </p:to>
                                    </p:set>
                                    <p:animEffect transition="in" filter="fade">
                                      <p:cBhvr>
                                        <p:cTn id="21" dur="500"/>
                                        <p:tgtEl>
                                          <p:spTgt spid="1126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268"/>
                                        </p:tgtEl>
                                        <p:attrNameLst>
                                          <p:attrName>style.visibility</p:attrName>
                                        </p:attrNameLst>
                                      </p:cBhvr>
                                      <p:to>
                                        <p:strVal val="visible"/>
                                      </p:to>
                                    </p:set>
                                    <p:animEffect transition="in" filter="fade">
                                      <p:cBhvr>
                                        <p:cTn id="26" dur="500"/>
                                        <p:tgtEl>
                                          <p:spTgt spid="1126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269"/>
                                        </p:tgtEl>
                                        <p:attrNameLst>
                                          <p:attrName>style.visibility</p:attrName>
                                        </p:attrNameLst>
                                      </p:cBhvr>
                                      <p:to>
                                        <p:strVal val="visible"/>
                                      </p:to>
                                    </p:set>
                                    <p:animEffect transition="in" filter="fade">
                                      <p:cBhvr>
                                        <p:cTn id="31" dur="500"/>
                                        <p:tgtEl>
                                          <p:spTgt spid="1126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1270">
                                            <p:txEl>
                                              <p:pRg st="0" end="0"/>
                                            </p:txEl>
                                          </p:spTgt>
                                        </p:tgtEl>
                                        <p:attrNameLst>
                                          <p:attrName>style.visibility</p:attrName>
                                        </p:attrNameLst>
                                      </p:cBhvr>
                                      <p:to>
                                        <p:strVal val="visible"/>
                                      </p:to>
                                    </p:set>
                                    <p:animEffect transition="in" filter="fade">
                                      <p:cBhvr>
                                        <p:cTn id="36" dur="500"/>
                                        <p:tgtEl>
                                          <p:spTgt spid="11270">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1270">
                                            <p:txEl>
                                              <p:pRg st="1" end="1"/>
                                            </p:txEl>
                                          </p:spTgt>
                                        </p:tgtEl>
                                        <p:attrNameLst>
                                          <p:attrName>style.visibility</p:attrName>
                                        </p:attrNameLst>
                                      </p:cBhvr>
                                      <p:to>
                                        <p:strVal val="visible"/>
                                      </p:to>
                                    </p:set>
                                    <p:animEffect transition="in" filter="fade">
                                      <p:cBhvr>
                                        <p:cTn id="41" dur="500"/>
                                        <p:tgtEl>
                                          <p:spTgt spid="11270">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ppt_x"/>
                                          </p:val>
                                        </p:tav>
                                        <p:tav tm="100000">
                                          <p:val>
                                            <p:strVal val="#ppt_x"/>
                                          </p:val>
                                        </p:tav>
                                      </p:tavLst>
                                    </p:anim>
                                    <p:anim calcmode="lin" valueType="num">
                                      <p:cBhvr additive="base">
                                        <p:cTn id="4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 calcmode="lin" valueType="num">
                                      <p:cBhvr additive="base">
                                        <p:cTn id="52" dur="500" fill="hold"/>
                                        <p:tgtEl>
                                          <p:spTgt spid="5"/>
                                        </p:tgtEl>
                                        <p:attrNameLst>
                                          <p:attrName>ppt_x</p:attrName>
                                        </p:attrNameLst>
                                      </p:cBhvr>
                                      <p:tavLst>
                                        <p:tav tm="0">
                                          <p:val>
                                            <p:strVal val="#ppt_x"/>
                                          </p:val>
                                        </p:tav>
                                        <p:tav tm="100000">
                                          <p:val>
                                            <p:strVal val="#ppt_x"/>
                                          </p:val>
                                        </p:tav>
                                      </p:tavLst>
                                    </p:anim>
                                    <p:anim calcmode="lin" valueType="num">
                                      <p:cBhvr additive="base">
                                        <p:cTn id="5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8"/>
                                        </p:tgtEl>
                                        <p:attrNameLst>
                                          <p:attrName>style.visibility</p:attrName>
                                        </p:attrNameLst>
                                      </p:cBhvr>
                                      <p:to>
                                        <p:strVal val="visible"/>
                                      </p:to>
                                    </p:set>
                                    <p:anim calcmode="lin" valueType="num">
                                      <p:cBhvr additive="base">
                                        <p:cTn id="58" dur="500" fill="hold"/>
                                        <p:tgtEl>
                                          <p:spTgt spid="8"/>
                                        </p:tgtEl>
                                        <p:attrNameLst>
                                          <p:attrName>ppt_x</p:attrName>
                                        </p:attrNameLst>
                                      </p:cBhvr>
                                      <p:tavLst>
                                        <p:tav tm="0">
                                          <p:val>
                                            <p:strVal val="#ppt_x"/>
                                          </p:val>
                                        </p:tav>
                                        <p:tav tm="100000">
                                          <p:val>
                                            <p:strVal val="#ppt_x"/>
                                          </p:val>
                                        </p:tav>
                                      </p:tavLst>
                                    </p:anim>
                                    <p:anim calcmode="lin" valueType="num">
                                      <p:cBhvr additive="base">
                                        <p:cTn id="5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P spid="5" grpId="0" animBg="1"/>
      <p:bldP spid="8" grpId="0" animBg="1"/>
      <p:bldP spid="11264" grpId="0" animBg="1"/>
      <p:bldP spid="11265" grpId="0"/>
      <p:bldP spid="11268" grpId="0" animBg="1"/>
      <p:bldP spid="1126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oogle Shape;164;p9"/>
          <p:cNvPicPr preferRelativeResize="0"/>
          <p:nvPr/>
        </p:nvPicPr>
        <p:blipFill rotWithShape="1">
          <a:blip r:embed="rId3">
            <a:alphaModFix/>
          </a:blip>
          <a:srcRect l="15285" t="10430" r="46645" b="11190"/>
          <a:stretch/>
        </p:blipFill>
        <p:spPr>
          <a:xfrm>
            <a:off x="-1722375" y="-638051"/>
            <a:ext cx="14734901" cy="8018904"/>
          </a:xfrm>
          <a:prstGeom prst="rect">
            <a:avLst/>
          </a:prstGeom>
          <a:noFill/>
          <a:ln>
            <a:noFill/>
          </a:ln>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0904" y="0"/>
            <a:ext cx="9259159" cy="7380853"/>
          </a:xfrm>
          <a:prstGeom prst="rect">
            <a:avLst/>
          </a:prstGeom>
          <a:effectLst>
            <a:softEdge rad="939800"/>
          </a:effectLst>
        </p:spPr>
      </p:pic>
      <p:grpSp>
        <p:nvGrpSpPr>
          <p:cNvPr id="21" name="组合 20"/>
          <p:cNvGrpSpPr/>
          <p:nvPr/>
        </p:nvGrpSpPr>
        <p:grpSpPr>
          <a:xfrm>
            <a:off x="1775520" y="513553"/>
            <a:ext cx="9889099" cy="812742"/>
            <a:chOff x="917221" y="461299"/>
            <a:chExt cx="7416824" cy="609556"/>
          </a:xfrm>
        </p:grpSpPr>
        <p:sp>
          <p:nvSpPr>
            <p:cNvPr id="22" name="任意多边形 21"/>
            <p:cNvSpPr/>
            <p:nvPr/>
          </p:nvSpPr>
          <p:spPr>
            <a:xfrm>
              <a:off x="988200" y="886189"/>
              <a:ext cx="6192688" cy="184666"/>
            </a:xfrm>
            <a:custGeom>
              <a:avLst/>
              <a:gdLst>
                <a:gd name="connsiteX0" fmla="*/ 0 w 3513221"/>
                <a:gd name="connsiteY0" fmla="*/ 32084 h 64281"/>
                <a:gd name="connsiteX1" fmla="*/ 930442 w 3513221"/>
                <a:gd name="connsiteY1" fmla="*/ 16042 h 64281"/>
                <a:gd name="connsiteX2" fmla="*/ 1892968 w 3513221"/>
                <a:gd name="connsiteY2" fmla="*/ 64168 h 64281"/>
                <a:gd name="connsiteX3" fmla="*/ 3513221 w 3513221"/>
                <a:gd name="connsiteY3" fmla="*/ 0 h 64281"/>
              </a:gdLst>
              <a:ahLst/>
              <a:cxnLst>
                <a:cxn ang="0">
                  <a:pos x="connsiteX0" y="connsiteY0"/>
                </a:cxn>
                <a:cxn ang="0">
                  <a:pos x="connsiteX1" y="connsiteY1"/>
                </a:cxn>
                <a:cxn ang="0">
                  <a:pos x="connsiteX2" y="connsiteY2"/>
                </a:cxn>
                <a:cxn ang="0">
                  <a:pos x="connsiteX3" y="connsiteY3"/>
                </a:cxn>
              </a:cxnLst>
              <a:rect l="l" t="t" r="r" b="b"/>
              <a:pathLst>
                <a:path w="3513221" h="64281">
                  <a:moveTo>
                    <a:pt x="0" y="32084"/>
                  </a:moveTo>
                  <a:cubicBezTo>
                    <a:pt x="307473" y="21389"/>
                    <a:pt x="614947" y="10695"/>
                    <a:pt x="930442" y="16042"/>
                  </a:cubicBezTo>
                  <a:cubicBezTo>
                    <a:pt x="1245937" y="21389"/>
                    <a:pt x="1462505" y="66842"/>
                    <a:pt x="1892968" y="64168"/>
                  </a:cubicBezTo>
                  <a:cubicBezTo>
                    <a:pt x="2323431" y="61494"/>
                    <a:pt x="2918326" y="30747"/>
                    <a:pt x="3513221" y="0"/>
                  </a:cubicBezTo>
                </a:path>
              </a:pathLst>
            </a:custGeom>
            <a:noFill/>
            <a:ln w="9525" cap="rnd">
              <a:solidFill>
                <a:schemeClr val="tx1"/>
              </a:solidFill>
              <a:prstDash val="lg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3" name="文本框 7"/>
            <p:cNvSpPr txBox="1">
              <a:spLocks noChangeArrowheads="1"/>
            </p:cNvSpPr>
            <p:nvPr/>
          </p:nvSpPr>
          <p:spPr bwMode="auto">
            <a:xfrm>
              <a:off x="917221" y="461299"/>
              <a:ext cx="7416824" cy="500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1219170">
                <a:defRPr/>
              </a:pPr>
              <a:r>
                <a:rPr lang="en-US" altLang="zh-CN" sz="3733" b="1" i="1" dirty="0">
                  <a:solidFill>
                    <a:srgbClr val="0000FF"/>
                  </a:solidFill>
                  <a:latin typeface="#9Slide05 Habano" panose="02040603050506020204" pitchFamily="18" charset="0"/>
                  <a:ea typeface="微软雅黑" panose="020B0503020204020204" pitchFamily="34" charset="-122"/>
                </a:rPr>
                <a:t>2. </a:t>
              </a:r>
              <a:r>
                <a:rPr lang="en-US" altLang="zh-CN" sz="3733" b="1" i="1" dirty="0" err="1">
                  <a:solidFill>
                    <a:srgbClr val="0000FF"/>
                  </a:solidFill>
                  <a:latin typeface="#9Slide05 Habano" panose="02040603050506020204" pitchFamily="18" charset="0"/>
                  <a:ea typeface="微软雅黑" panose="020B0503020204020204" pitchFamily="34" charset="-122"/>
                </a:rPr>
                <a:t>Điều</a:t>
              </a:r>
              <a:r>
                <a:rPr lang="en-US" altLang="zh-CN" sz="3733" b="1" i="1" dirty="0">
                  <a:solidFill>
                    <a:srgbClr val="0000FF"/>
                  </a:solidFill>
                  <a:latin typeface="#9Slide05 Habano" panose="02040603050506020204" pitchFamily="18" charset="0"/>
                  <a:ea typeface="微软雅黑" panose="020B0503020204020204" pitchFamily="34" charset="-122"/>
                </a:rPr>
                <a:t> </a:t>
              </a:r>
              <a:r>
                <a:rPr lang="en-US" altLang="zh-CN" sz="3733" b="1" i="1" dirty="0" err="1">
                  <a:solidFill>
                    <a:srgbClr val="0000FF"/>
                  </a:solidFill>
                  <a:latin typeface="#9Slide05 Habano" panose="02040603050506020204" pitchFamily="18" charset="0"/>
                  <a:ea typeface="微软雅黑" panose="020B0503020204020204" pitchFamily="34" charset="-122"/>
                </a:rPr>
                <a:t>mong</a:t>
              </a:r>
              <a:r>
                <a:rPr lang="en-US" altLang="zh-CN" sz="3733" b="1" i="1" dirty="0">
                  <a:solidFill>
                    <a:srgbClr val="0000FF"/>
                  </a:solidFill>
                  <a:latin typeface="#9Slide05 Habano" panose="02040603050506020204" pitchFamily="18" charset="0"/>
                  <a:ea typeface="微软雅黑" panose="020B0503020204020204" pitchFamily="34" charset="-122"/>
                </a:rPr>
                <a:t> </a:t>
              </a:r>
              <a:r>
                <a:rPr lang="en-US" altLang="zh-CN" sz="3733" b="1" i="1" dirty="0" err="1">
                  <a:solidFill>
                    <a:srgbClr val="0000FF"/>
                  </a:solidFill>
                  <a:latin typeface="#9Slide05 Habano" panose="02040603050506020204" pitchFamily="18" charset="0"/>
                  <a:ea typeface="微软雅黑" panose="020B0503020204020204" pitchFamily="34" charset="-122"/>
                </a:rPr>
                <a:t>muốn</a:t>
              </a:r>
              <a:r>
                <a:rPr lang="en-US" altLang="zh-CN" sz="3733" b="1" i="1" dirty="0">
                  <a:solidFill>
                    <a:srgbClr val="0000FF"/>
                  </a:solidFill>
                  <a:latin typeface="#9Slide05 Habano" panose="02040603050506020204" pitchFamily="18" charset="0"/>
                  <a:ea typeface="微软雅黑" panose="020B0503020204020204" pitchFamily="34" charset="-122"/>
                </a:rPr>
                <a:t> </a:t>
              </a:r>
              <a:r>
                <a:rPr lang="en-US" altLang="zh-CN" sz="3733" b="1" i="1" dirty="0" err="1">
                  <a:solidFill>
                    <a:srgbClr val="0000FF"/>
                  </a:solidFill>
                  <a:latin typeface="#9Slide05 Habano" panose="02040603050506020204" pitchFamily="18" charset="0"/>
                  <a:ea typeface="微软雅黑" panose="020B0503020204020204" pitchFamily="34" charset="-122"/>
                </a:rPr>
                <a:t>của</a:t>
              </a:r>
              <a:r>
                <a:rPr lang="en-US" altLang="zh-CN" sz="3733" b="1" i="1" dirty="0">
                  <a:solidFill>
                    <a:srgbClr val="0000FF"/>
                  </a:solidFill>
                  <a:latin typeface="#9Slide05 Habano" panose="02040603050506020204" pitchFamily="18" charset="0"/>
                  <a:ea typeface="微软雅黑" panose="020B0503020204020204" pitchFamily="34" charset="-122"/>
                </a:rPr>
                <a:t> </a:t>
              </a:r>
              <a:r>
                <a:rPr lang="en-US" altLang="zh-CN" sz="3733" b="1" i="1" dirty="0" err="1">
                  <a:solidFill>
                    <a:srgbClr val="0000FF"/>
                  </a:solidFill>
                  <a:latin typeface="#9Slide05 Habano" panose="02040603050506020204" pitchFamily="18" charset="0"/>
                  <a:ea typeface="微软雅黑" panose="020B0503020204020204" pitchFamily="34" charset="-122"/>
                </a:rPr>
                <a:t>Bác</a:t>
              </a:r>
              <a:r>
                <a:rPr lang="en-US" altLang="zh-CN" sz="3733" b="1" i="1" dirty="0">
                  <a:solidFill>
                    <a:srgbClr val="0000FF"/>
                  </a:solidFill>
                  <a:latin typeface="#9Slide05 Habano" panose="02040603050506020204" pitchFamily="18" charset="0"/>
                  <a:ea typeface="微软雅黑" panose="020B0503020204020204" pitchFamily="34" charset="-122"/>
                </a:rPr>
                <a:t> </a:t>
              </a:r>
              <a:r>
                <a:rPr lang="en-US" altLang="zh-CN" sz="3733" b="1" i="1" dirty="0" err="1">
                  <a:solidFill>
                    <a:srgbClr val="0000FF"/>
                  </a:solidFill>
                  <a:latin typeface="#9Slide05 Habano" panose="02040603050506020204" pitchFamily="18" charset="0"/>
                  <a:ea typeface="微软雅黑" panose="020B0503020204020204" pitchFamily="34" charset="-122"/>
                </a:rPr>
                <a:t>Hồ</a:t>
              </a:r>
              <a:endParaRPr lang="zh-CN" altLang="en-US" sz="3733" b="1" i="1" dirty="0">
                <a:solidFill>
                  <a:srgbClr val="0000FF"/>
                </a:solidFill>
                <a:latin typeface="#9Slide05 Habano" panose="02040603050506020204" pitchFamily="18" charset="0"/>
                <a:ea typeface="微软雅黑" panose="020B0503020204020204" pitchFamily="34" charset="-122"/>
              </a:endParaRPr>
            </a:p>
          </p:txBody>
        </p:sp>
      </p:grpSp>
      <p:sp>
        <p:nvSpPr>
          <p:cNvPr id="8" name="TextBox 7"/>
          <p:cNvSpPr txBox="1"/>
          <p:nvPr/>
        </p:nvSpPr>
        <p:spPr>
          <a:xfrm>
            <a:off x="358183" y="3874597"/>
            <a:ext cx="1963125" cy="584775"/>
          </a:xfrm>
          <a:prstGeom prst="rect">
            <a:avLst/>
          </a:prstGeom>
          <a:solidFill>
            <a:schemeClr val="accent6">
              <a:lumMod val="40000"/>
              <a:lumOff val="60000"/>
            </a:schemeClr>
          </a:solidFill>
          <a:ln w="38100">
            <a:solidFill>
              <a:srgbClr val="C00000"/>
            </a:solidFill>
          </a:ln>
        </p:spPr>
        <p:txBody>
          <a:bodyPr wrap="square" rtlCol="0">
            <a:spAutoFit/>
          </a:bodyPr>
          <a:lstStyle/>
          <a:p>
            <a:pPr defTabSz="1219170"/>
            <a:r>
              <a:rPr lang="en-US" sz="3200" b="1" dirty="0" err="1">
                <a:solidFill>
                  <a:prstClr val="black"/>
                </a:solidFill>
                <a:latin typeface="Times New Roman" pitchFamily="18" charset="0"/>
                <a:cs typeface="Times New Roman" pitchFamily="18" charset="0"/>
              </a:rPr>
              <a:t>Mục</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đích</a:t>
            </a:r>
            <a:r>
              <a:rPr lang="en-US" sz="3200" b="1" dirty="0">
                <a:solidFill>
                  <a:prstClr val="black"/>
                </a:solidFill>
                <a:latin typeface="Times New Roman" pitchFamily="18" charset="0"/>
                <a:cs typeface="Times New Roman" pitchFamily="18" charset="0"/>
              </a:rPr>
              <a:t> </a:t>
            </a:r>
          </a:p>
        </p:txBody>
      </p:sp>
      <p:sp>
        <p:nvSpPr>
          <p:cNvPr id="9" name="TextBox 8"/>
          <p:cNvSpPr txBox="1"/>
          <p:nvPr/>
        </p:nvSpPr>
        <p:spPr>
          <a:xfrm>
            <a:off x="2360853" y="2927783"/>
            <a:ext cx="2575777" cy="1077218"/>
          </a:xfrm>
          <a:prstGeom prst="rect">
            <a:avLst/>
          </a:prstGeom>
          <a:solidFill>
            <a:schemeClr val="accent4">
              <a:lumMod val="20000"/>
              <a:lumOff val="80000"/>
            </a:schemeClr>
          </a:solidFill>
          <a:ln w="57150">
            <a:solidFill>
              <a:srgbClr val="C00000"/>
            </a:solidFill>
          </a:ln>
        </p:spPr>
        <p:txBody>
          <a:bodyPr wrap="square" rtlCol="0">
            <a:spAutoFit/>
          </a:bodyPr>
          <a:lstStyle/>
          <a:p>
            <a:pPr algn="ctr" defTabSz="1219170"/>
            <a:r>
              <a:rPr lang="en-US" sz="3200" b="1" dirty="0" err="1">
                <a:solidFill>
                  <a:prstClr val="black"/>
                </a:solidFill>
                <a:latin typeface="Times New Roman" pitchFamily="18" charset="0"/>
                <a:cs typeface="Times New Roman" pitchFamily="18" charset="0"/>
              </a:rPr>
              <a:t>Quyền</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lợi</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của</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dân</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tộc</a:t>
            </a:r>
            <a:endParaRPr lang="en-US" sz="3200" b="1" dirty="0">
              <a:solidFill>
                <a:prstClr val="black"/>
              </a:solidFill>
              <a:latin typeface="Times New Roman" pitchFamily="18" charset="0"/>
              <a:cs typeface="Times New Roman" pitchFamily="18" charset="0"/>
            </a:endParaRPr>
          </a:p>
        </p:txBody>
      </p:sp>
      <p:sp>
        <p:nvSpPr>
          <p:cNvPr id="10" name="TextBox 9"/>
          <p:cNvSpPr txBox="1"/>
          <p:nvPr/>
        </p:nvSpPr>
        <p:spPr>
          <a:xfrm>
            <a:off x="2360853" y="4459372"/>
            <a:ext cx="2546076" cy="1077218"/>
          </a:xfrm>
          <a:prstGeom prst="rect">
            <a:avLst/>
          </a:prstGeom>
          <a:solidFill>
            <a:schemeClr val="accent4">
              <a:lumMod val="20000"/>
              <a:lumOff val="80000"/>
            </a:schemeClr>
          </a:solidFill>
          <a:ln w="57150">
            <a:solidFill>
              <a:srgbClr val="C00000"/>
            </a:solidFill>
          </a:ln>
        </p:spPr>
        <p:txBody>
          <a:bodyPr wrap="square" rtlCol="0">
            <a:spAutoFit/>
          </a:bodyPr>
          <a:lstStyle/>
          <a:p>
            <a:pPr algn="ctr" defTabSz="1219170"/>
            <a:r>
              <a:rPr lang="en-US" sz="3200" b="1" dirty="0" err="1">
                <a:solidFill>
                  <a:prstClr val="black"/>
                </a:solidFill>
                <a:latin typeface="Times New Roman" pitchFamily="18" charset="0"/>
                <a:cs typeface="Times New Roman" pitchFamily="18" charset="0"/>
              </a:rPr>
              <a:t>Hạnh</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phúc</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của</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nhân</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dân</a:t>
            </a:r>
            <a:endParaRPr lang="en-US" sz="3200" b="1" dirty="0">
              <a:solidFill>
                <a:prstClr val="black"/>
              </a:solidFill>
              <a:latin typeface="Times New Roman" pitchFamily="18" charset="0"/>
              <a:cs typeface="Times New Roman" pitchFamily="18" charset="0"/>
            </a:endParaRPr>
          </a:p>
        </p:txBody>
      </p:sp>
      <p:sp>
        <p:nvSpPr>
          <p:cNvPr id="11" name="TextBox 10"/>
          <p:cNvSpPr txBox="1"/>
          <p:nvPr/>
        </p:nvSpPr>
        <p:spPr>
          <a:xfrm>
            <a:off x="5957737" y="2992475"/>
            <a:ext cx="1258772" cy="1077218"/>
          </a:xfrm>
          <a:prstGeom prst="rect">
            <a:avLst/>
          </a:prstGeom>
          <a:solidFill>
            <a:schemeClr val="accent1">
              <a:lumMod val="20000"/>
              <a:lumOff val="80000"/>
            </a:schemeClr>
          </a:solidFill>
          <a:ln w="57150">
            <a:solidFill>
              <a:srgbClr val="C00000"/>
            </a:solidFill>
          </a:ln>
        </p:spPr>
        <p:txBody>
          <a:bodyPr wrap="square" rtlCol="0">
            <a:spAutoFit/>
          </a:bodyPr>
          <a:lstStyle/>
          <a:p>
            <a:pPr defTabSz="1219170"/>
            <a:r>
              <a:rPr lang="en-US" sz="3200" b="1" dirty="0" err="1">
                <a:solidFill>
                  <a:prstClr val="black"/>
                </a:solidFill>
                <a:latin typeface="Times New Roman" pitchFamily="18" charset="0"/>
                <a:cs typeface="Times New Roman" pitchFamily="18" charset="0"/>
              </a:rPr>
              <a:t>Ích</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quốc</a:t>
            </a:r>
            <a:endParaRPr lang="en-US" sz="3200" b="1" dirty="0">
              <a:solidFill>
                <a:prstClr val="black"/>
              </a:solidFill>
              <a:latin typeface="Times New Roman" pitchFamily="18" charset="0"/>
              <a:cs typeface="Times New Roman" pitchFamily="18" charset="0"/>
            </a:endParaRPr>
          </a:p>
        </p:txBody>
      </p:sp>
      <p:sp>
        <p:nvSpPr>
          <p:cNvPr id="12" name="TextBox 11"/>
          <p:cNvSpPr txBox="1"/>
          <p:nvPr/>
        </p:nvSpPr>
        <p:spPr>
          <a:xfrm>
            <a:off x="5940743" y="4815405"/>
            <a:ext cx="1292757" cy="1077218"/>
          </a:xfrm>
          <a:prstGeom prst="rect">
            <a:avLst/>
          </a:prstGeom>
          <a:solidFill>
            <a:schemeClr val="accent1">
              <a:lumMod val="20000"/>
              <a:lumOff val="80000"/>
            </a:schemeClr>
          </a:solidFill>
          <a:ln w="57150">
            <a:solidFill>
              <a:srgbClr val="C00000"/>
            </a:solidFill>
          </a:ln>
        </p:spPr>
        <p:txBody>
          <a:bodyPr wrap="square" rtlCol="0">
            <a:spAutoFit/>
          </a:bodyPr>
          <a:lstStyle/>
          <a:p>
            <a:pPr defTabSz="1219170"/>
            <a:r>
              <a:rPr lang="en-US" sz="3200" b="1" dirty="0" err="1">
                <a:solidFill>
                  <a:prstClr val="black"/>
                </a:solidFill>
                <a:latin typeface="Times New Roman" pitchFamily="18" charset="0"/>
                <a:cs typeface="Times New Roman" pitchFamily="18" charset="0"/>
              </a:rPr>
              <a:t>Lợi</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dân</a:t>
            </a:r>
            <a:endParaRPr lang="en-US" sz="3200" b="1" dirty="0">
              <a:solidFill>
                <a:prstClr val="black"/>
              </a:solidFill>
              <a:latin typeface="Times New Roman" pitchFamily="18" charset="0"/>
              <a:cs typeface="Times New Roman" pitchFamily="18" charset="0"/>
            </a:endParaRPr>
          </a:p>
        </p:txBody>
      </p:sp>
      <p:sp>
        <p:nvSpPr>
          <p:cNvPr id="13" name="Rounded Rectangle 12"/>
          <p:cNvSpPr/>
          <p:nvPr/>
        </p:nvSpPr>
        <p:spPr>
          <a:xfrm>
            <a:off x="7775867" y="1363104"/>
            <a:ext cx="3888752" cy="1748499"/>
          </a:xfrm>
          <a:prstGeom prst="roundRect">
            <a:avLst/>
          </a:prstGeom>
          <a:solidFill>
            <a:schemeClr val="accent4">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b="1" dirty="0" err="1">
                <a:solidFill>
                  <a:prstClr val="black"/>
                </a:solidFill>
                <a:latin typeface="Times New Roman" pitchFamily="18" charset="0"/>
                <a:cs typeface="Times New Roman" pitchFamily="18" charset="0"/>
              </a:rPr>
              <a:t>Đất</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nước</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giàu</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mạnh</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xã</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hội</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công</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bằng</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dân</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chủ</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văn</a:t>
            </a:r>
            <a:r>
              <a:rPr lang="en-US" sz="3200" b="1" dirty="0">
                <a:solidFill>
                  <a:prstClr val="black"/>
                </a:solidFill>
                <a:latin typeface="Times New Roman" pitchFamily="18" charset="0"/>
                <a:cs typeface="Times New Roman" pitchFamily="18" charset="0"/>
              </a:rPr>
              <a:t> minh</a:t>
            </a:r>
          </a:p>
        </p:txBody>
      </p:sp>
      <p:cxnSp>
        <p:nvCxnSpPr>
          <p:cNvPr id="14" name="Straight Arrow Connector 13"/>
          <p:cNvCxnSpPr/>
          <p:nvPr/>
        </p:nvCxnSpPr>
        <p:spPr>
          <a:xfrm flipV="1">
            <a:off x="4873781" y="3414745"/>
            <a:ext cx="1030199" cy="2373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5" name="Straight Arrow Connector 14"/>
          <p:cNvCxnSpPr/>
          <p:nvPr/>
        </p:nvCxnSpPr>
        <p:spPr>
          <a:xfrm flipV="1">
            <a:off x="4856699" y="5235857"/>
            <a:ext cx="1030199" cy="2373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6" name="Rounded Rectangle 15"/>
          <p:cNvSpPr/>
          <p:nvPr/>
        </p:nvSpPr>
        <p:spPr>
          <a:xfrm>
            <a:off x="7815174" y="4487185"/>
            <a:ext cx="3745455" cy="1572627"/>
          </a:xfrm>
          <a:prstGeom prst="roundRect">
            <a:avLst/>
          </a:prstGeom>
          <a:solidFill>
            <a:schemeClr val="accent4">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b="1" dirty="0" err="1">
                <a:solidFill>
                  <a:prstClr val="black"/>
                </a:solidFill>
                <a:latin typeface="Times New Roman" pitchFamily="18" charset="0"/>
                <a:cs typeface="Times New Roman" pitchFamily="18" charset="0"/>
              </a:rPr>
              <a:t>Lợi</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ích</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tập</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thể</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và</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cộng</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đồng</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xã</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hội</a:t>
            </a:r>
            <a:endParaRPr lang="en-US" sz="3200" b="1" dirty="0">
              <a:solidFill>
                <a:prstClr val="black"/>
              </a:solidFill>
              <a:latin typeface="Times New Roman" pitchFamily="18" charset="0"/>
              <a:cs typeface="Times New Roman" pitchFamily="18" charset="0"/>
            </a:endParaRPr>
          </a:p>
        </p:txBody>
      </p:sp>
      <p:cxnSp>
        <p:nvCxnSpPr>
          <p:cNvPr id="17" name="Straight Arrow Connector 16"/>
          <p:cNvCxnSpPr/>
          <p:nvPr/>
        </p:nvCxnSpPr>
        <p:spPr>
          <a:xfrm flipV="1">
            <a:off x="7216509" y="2431824"/>
            <a:ext cx="520052" cy="679779"/>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8" name="Straight Arrow Connector 17"/>
          <p:cNvCxnSpPr/>
          <p:nvPr/>
        </p:nvCxnSpPr>
        <p:spPr>
          <a:xfrm>
            <a:off x="7287346" y="5181168"/>
            <a:ext cx="527828" cy="18823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091047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sp>
        <p:nvSpPr>
          <p:cNvPr id="9" name="Freeform 5"/>
          <p:cNvSpPr>
            <a:spLocks noEditPoints="1" noChangeArrowheads="1"/>
          </p:cNvSpPr>
          <p:nvPr/>
        </p:nvSpPr>
        <p:spPr bwMode="auto">
          <a:xfrm>
            <a:off x="4949795" y="444340"/>
            <a:ext cx="7242205"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5" name="TextBox 5"/>
          <p:cNvSpPr txBox="1"/>
          <p:nvPr/>
        </p:nvSpPr>
        <p:spPr>
          <a:xfrm>
            <a:off x="5082257" y="1481902"/>
            <a:ext cx="6977279"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smtClean="0">
                <a:ln>
                  <a:noFill/>
                </a:ln>
                <a:solidFill>
                  <a:prstClr val="black"/>
                </a:solidFill>
                <a:effectLst/>
                <a:uLnTx/>
                <a:uFillTx/>
                <a:latin typeface="#9Slide05 Brannboll Ny" panose="02000000000000000000" pitchFamily="2" charset="0"/>
                <a:ea typeface="落落补 汤圆" pitchFamily="2" charset="-128"/>
                <a:cs typeface="落落补 汤圆" pitchFamily="2" charset="-128"/>
              </a:rPr>
              <a:t>II </a:t>
            </a:r>
            <a:r>
              <a:rPr kumimoji="0" lang="en-US" altLang="zh-CN" sz="4800" b="1" i="0" u="none" strike="noStrike" kern="1200" cap="none" spc="0" normalizeH="0" baseline="0" noProof="0" dirty="0">
                <a:ln>
                  <a:noFill/>
                </a:ln>
                <a:solidFill>
                  <a:prstClr val="black"/>
                </a:solidFill>
                <a:effectLst/>
                <a:uLnTx/>
                <a:uFillTx/>
                <a:latin typeface="#9Slide05 Brannboll Ny" panose="02000000000000000000" pitchFamily="2" charset="0"/>
                <a:ea typeface="落落补 汤圆" pitchFamily="2" charset="-128"/>
                <a:cs typeface="落落补 汤圆" pitchFamily="2" charset="-128"/>
              </a:rPr>
              <a:t>– </a:t>
            </a:r>
            <a:r>
              <a:rPr kumimoji="0" lang="en-US" altLang="zh-CN" sz="4800" b="1" i="0" u="none" strike="noStrike" kern="1200" cap="none" spc="0" normalizeH="0" baseline="0" noProof="0" dirty="0" smtClean="0">
                <a:ln>
                  <a:noFill/>
                </a:ln>
                <a:solidFill>
                  <a:prstClr val="black"/>
                </a:solidFill>
                <a:effectLst/>
                <a:uLnTx/>
                <a:uFillTx/>
                <a:latin typeface="Times New Roman" pitchFamily="18" charset="0"/>
                <a:ea typeface="落落补 汤圆" pitchFamily="2" charset="-128"/>
                <a:cs typeface="Times New Roman" pitchFamily="18" charset="0"/>
              </a:rPr>
              <a:t>NỘI</a:t>
            </a:r>
            <a:r>
              <a:rPr kumimoji="0" lang="en-US" altLang="zh-CN" sz="4800" b="1" i="0" u="none" strike="noStrike" kern="1200" cap="none" spc="0" normalizeH="0" noProof="0" dirty="0" smtClean="0">
                <a:ln>
                  <a:noFill/>
                </a:ln>
                <a:solidFill>
                  <a:prstClr val="black"/>
                </a:solidFill>
                <a:effectLst/>
                <a:uLnTx/>
                <a:uFillTx/>
                <a:latin typeface="Times New Roman" pitchFamily="18" charset="0"/>
                <a:ea typeface="落落补 汤圆" pitchFamily="2" charset="-128"/>
                <a:cs typeface="Times New Roman" pitchFamily="18" charset="0"/>
              </a:rPr>
              <a:t> DUNG BÀI HỌC</a:t>
            </a:r>
            <a:endParaRPr kumimoji="0" lang="zh-CN" altLang="en-US" sz="4800" b="1" i="0" u="none" strike="noStrike" kern="1200" cap="none" spc="0" normalizeH="0" baseline="0" noProof="0" dirty="0">
              <a:ln>
                <a:noFill/>
              </a:ln>
              <a:solidFill>
                <a:prstClr val="black"/>
              </a:solidFill>
              <a:effectLst/>
              <a:uLnTx/>
              <a:uFillTx/>
              <a:latin typeface="Times New Roman" pitchFamily="18" charset="0"/>
              <a:ea typeface="落落补 汤圆" pitchFamily="2" charset="-128"/>
              <a:cs typeface="Times New Roman" pitchFamily="18" charset="0"/>
            </a:endParaRPr>
          </a:p>
        </p:txBody>
      </p:sp>
      <p:pic>
        <p:nvPicPr>
          <p:cNvPr id="4" name="Google Shape;164;p9"/>
          <p:cNvPicPr preferRelativeResize="0"/>
          <p:nvPr/>
        </p:nvPicPr>
        <p:blipFill rotWithShape="1">
          <a:blip r:embed="rId5">
            <a:alphaModFix/>
          </a:blip>
          <a:srcRect l="15285" t="10430" r="46645" b="11190"/>
          <a:stretch/>
        </p:blipFill>
        <p:spPr>
          <a:xfrm>
            <a:off x="-409647" y="1776262"/>
            <a:ext cx="5918745" cy="3808071"/>
          </a:xfrm>
          <a:prstGeom prst="rect">
            <a:avLst/>
          </a:prstGeom>
          <a:noFill/>
          <a:ln>
            <a:noFill/>
          </a:ln>
        </p:spPr>
      </p:pic>
      <p:sp>
        <p:nvSpPr>
          <p:cNvPr id="11" name="PA_菱形 1"/>
          <p:cNvSpPr/>
          <p:nvPr>
            <p:custDataLst>
              <p:tags r:id="rId1"/>
            </p:custDataLst>
          </p:nvPr>
        </p:nvSpPr>
        <p:spPr>
          <a:xfrm>
            <a:off x="570226" y="1950936"/>
            <a:ext cx="3834635"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Lato Light"/>
              <a:ea typeface="宋体" panose="02010600030101010101" pitchFamily="2" charset="-122"/>
              <a:cs typeface="+mn-cs"/>
            </a:endParaRPr>
          </a:p>
        </p:txBody>
      </p:sp>
      <p:sp>
        <p:nvSpPr>
          <p:cNvPr id="12" name="文本框 10"/>
          <p:cNvSpPr txBox="1"/>
          <p:nvPr/>
        </p:nvSpPr>
        <p:spPr>
          <a:xfrm>
            <a:off x="978327" y="2975143"/>
            <a:ext cx="2953373" cy="95410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0000FF"/>
                </a:solidFill>
                <a:effectLst/>
                <a:uLnTx/>
                <a:uFillTx/>
                <a:latin typeface="#9Slide05 Brannboll Ny" panose="02000000000000000000" pitchFamily="2" charset="0"/>
                <a:ea typeface="Helvetica Neue"/>
                <a:cs typeface="Helvetica Neue"/>
              </a:rPr>
              <a:t>Bài</a:t>
            </a:r>
            <a:r>
              <a:rPr kumimoji="0" lang="en-US" altLang="en-US" sz="2800" b="1" i="0" u="none" strike="noStrike" kern="1200" cap="none" spc="0" normalizeH="0" baseline="0" noProof="0" dirty="0">
                <a:ln>
                  <a:noFill/>
                </a:ln>
                <a:solidFill>
                  <a:srgbClr val="0000FF"/>
                </a:solidFill>
                <a:effectLst/>
                <a:uLnTx/>
                <a:uFillTx/>
                <a:latin typeface="#9Slide05 Brannboll Ny" panose="02000000000000000000" pitchFamily="2" charset="0"/>
                <a:ea typeface="Helvetica Neue"/>
                <a:cs typeface="Helvetica Neue"/>
              </a:rPr>
              <a:t> 1:</a:t>
            </a:r>
            <a:r>
              <a:rPr kumimoji="0" lang="en-US" altLang="en-US" sz="2800" b="1" i="0" u="none" strike="noStrike" kern="1200" cap="none" spc="0" normalizeH="0" baseline="0" noProof="0" dirty="0">
                <a:ln>
                  <a:noFill/>
                </a:ln>
                <a:solidFill>
                  <a:srgbClr val="FF0000"/>
                </a:solidFill>
                <a:effectLst/>
                <a:uLnTx/>
                <a:uFillTx/>
                <a:latin typeface="#9Slide05 Brannboll Ny" panose="02000000000000000000" pitchFamily="2" charset="0"/>
                <a:ea typeface="Helvetica Neue"/>
                <a:cs typeface="Helvetica Neue"/>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smtClean="0">
                <a:ln>
                  <a:noFill/>
                </a:ln>
                <a:solidFill>
                  <a:srgbClr val="FF0000"/>
                </a:solidFill>
                <a:effectLst/>
                <a:uLnTx/>
                <a:uFillTx/>
                <a:latin typeface="#9Slide05 Brannboll Ny" panose="02000000000000000000" pitchFamily="2" charset="0"/>
                <a:ea typeface="Helvetica Neue"/>
                <a:cs typeface="Helvetica Neue"/>
              </a:rPr>
              <a:t>CHÍ CÔNG VÔ TU</a:t>
            </a:r>
            <a:endParaRPr kumimoji="0" lang="zh-CN" altLang="en-US" sz="2800" b="0" i="0" u="none" strike="noStrike" kern="1200" cap="none" spc="0" normalizeH="0" baseline="0" noProof="0" dirty="0">
              <a:ln>
                <a:noFill/>
              </a:ln>
              <a:solidFill>
                <a:prstClr val="white"/>
              </a:solidFill>
              <a:effectLst/>
              <a:uLnTx/>
              <a:uFillTx/>
              <a:latin typeface="Times New Roman" pitchFamily="18" charset="0"/>
              <a:ea typeface="宋体" panose="02010600030101010101" pitchFamily="2" charset="-122"/>
              <a:cs typeface="Times New Roman" pitchFamily="18" charset="0"/>
            </a:endParaRPr>
          </a:p>
        </p:txBody>
      </p:sp>
      <p:pic>
        <p:nvPicPr>
          <p:cNvPr id="13" name="图片 2"/>
          <p:cNvPicPr>
            <a:picLocks noChangeAspect="1"/>
          </p:cNvPicPr>
          <p:nvPr/>
        </p:nvPicPr>
        <p:blipFill>
          <a:blip r:embed="rId6">
            <a:extLst>
              <a:ext uri="{28A0092B-C50C-407E-A947-70E740481C1C}">
                <a14:useLocalDpi xmlns:a14="http://schemas.microsoft.com/office/drawing/2010/main" val="0"/>
              </a:ext>
            </a:extLst>
          </a:blip>
          <a:srcRect l="50168" t="20952" r="548" b="27864"/>
          <a:stretch>
            <a:fillRect/>
          </a:stretch>
        </p:blipFill>
        <p:spPr bwMode="auto">
          <a:xfrm>
            <a:off x="8386354" y="4591724"/>
            <a:ext cx="3557114" cy="229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22952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1000" fill="hold"/>
                                        <p:tgtEl>
                                          <p:spTgt spid="13"/>
                                        </p:tgtEl>
                                        <p:attrNameLst>
                                          <p:attrName>ppt_w</p:attrName>
                                        </p:attrNameLst>
                                      </p:cBhvr>
                                      <p:tavLst>
                                        <p:tav tm="0">
                                          <p:val>
                                            <p:fltVal val="0"/>
                                          </p:val>
                                        </p:tav>
                                        <p:tav tm="100000">
                                          <p:val>
                                            <p:strVal val="#ppt_w"/>
                                          </p:val>
                                        </p:tav>
                                      </p:tavLst>
                                    </p:anim>
                                    <p:anim calcmode="lin" valueType="num">
                                      <p:cBhvr>
                                        <p:cTn id="12" dur="1000" fill="hold"/>
                                        <p:tgtEl>
                                          <p:spTgt spid="13"/>
                                        </p:tgtEl>
                                        <p:attrNameLst>
                                          <p:attrName>ppt_h</p:attrName>
                                        </p:attrNameLst>
                                      </p:cBhvr>
                                      <p:tavLst>
                                        <p:tav tm="0">
                                          <p:val>
                                            <p:fltVal val="0"/>
                                          </p:val>
                                        </p:tav>
                                        <p:tav tm="100000">
                                          <p:val>
                                            <p:strVal val="#ppt_h"/>
                                          </p:val>
                                        </p:tav>
                                      </p:tavLst>
                                    </p:anim>
                                    <p:anim calcmode="lin" valueType="num">
                                      <p:cBhvr>
                                        <p:cTn id="13" dur="1000" fill="hold"/>
                                        <p:tgtEl>
                                          <p:spTgt spid="13"/>
                                        </p:tgtEl>
                                        <p:attrNameLst>
                                          <p:attrName>style.rotation</p:attrName>
                                        </p:attrNameLst>
                                      </p:cBhvr>
                                      <p:tavLst>
                                        <p:tav tm="0">
                                          <p:val>
                                            <p:fltVal val="90"/>
                                          </p:val>
                                        </p:tav>
                                        <p:tav tm="100000">
                                          <p:val>
                                            <p:fltVal val="0"/>
                                          </p:val>
                                        </p:tav>
                                      </p:tavLst>
                                    </p:anim>
                                    <p:animEffect transition="in" filter="fade">
                                      <p:cBhvr>
                                        <p:cTn id="1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sp>
        <p:nvSpPr>
          <p:cNvPr id="2" name="Title 1"/>
          <p:cNvSpPr>
            <a:spLocks noGrp="1"/>
          </p:cNvSpPr>
          <p:nvPr>
            <p:ph type="title"/>
          </p:nvPr>
        </p:nvSpPr>
        <p:spPr/>
        <p:txBody>
          <a:bodyPr/>
          <a:lstStyle/>
          <a:p>
            <a:r>
              <a:rPr lang="en-US" u="sng" dirty="0" smtClean="0">
                <a:solidFill>
                  <a:srgbClr val="0000FF"/>
                </a:solidFill>
                <a:latin typeface="#9Slide05 Habano" panose="02040603050506020204" pitchFamily="18" charset="0"/>
              </a:rPr>
              <a:t>1. </a:t>
            </a:r>
            <a:r>
              <a:rPr lang="en-US" u="sng" dirty="0" err="1" smtClean="0">
                <a:solidFill>
                  <a:srgbClr val="0000FF"/>
                </a:solidFill>
                <a:latin typeface="#9Slide05 Habano" panose="02040603050506020204" pitchFamily="18" charset="0"/>
              </a:rPr>
              <a:t>Thế</a:t>
            </a:r>
            <a:r>
              <a:rPr lang="en-US" u="sng" dirty="0" smtClean="0">
                <a:solidFill>
                  <a:srgbClr val="0000FF"/>
                </a:solidFill>
                <a:latin typeface="#9Slide05 Habano" panose="02040603050506020204" pitchFamily="18" charset="0"/>
              </a:rPr>
              <a:t> </a:t>
            </a:r>
            <a:r>
              <a:rPr lang="en-US" u="sng" dirty="0" err="1" smtClean="0">
                <a:solidFill>
                  <a:srgbClr val="0000FF"/>
                </a:solidFill>
                <a:latin typeface="#9Slide05 Habano" panose="02040603050506020204" pitchFamily="18" charset="0"/>
              </a:rPr>
              <a:t>nào</a:t>
            </a:r>
            <a:r>
              <a:rPr lang="en-US" u="sng" dirty="0" smtClean="0">
                <a:solidFill>
                  <a:srgbClr val="0000FF"/>
                </a:solidFill>
                <a:latin typeface="#9Slide05 Habano" panose="02040603050506020204" pitchFamily="18" charset="0"/>
              </a:rPr>
              <a:t> </a:t>
            </a:r>
            <a:r>
              <a:rPr lang="en-US" u="sng" dirty="0" err="1" smtClean="0">
                <a:solidFill>
                  <a:srgbClr val="0000FF"/>
                </a:solidFill>
                <a:latin typeface="#9Slide05 Habano" panose="02040603050506020204" pitchFamily="18" charset="0"/>
              </a:rPr>
              <a:t>là</a:t>
            </a:r>
            <a:r>
              <a:rPr lang="en-US" u="sng" dirty="0" smtClean="0">
                <a:solidFill>
                  <a:srgbClr val="0000FF"/>
                </a:solidFill>
                <a:latin typeface="#9Slide05 Habano" panose="02040603050506020204" pitchFamily="18" charset="0"/>
              </a:rPr>
              <a:t> </a:t>
            </a:r>
            <a:r>
              <a:rPr lang="en-US" u="sng" dirty="0" err="1" smtClean="0">
                <a:solidFill>
                  <a:srgbClr val="0000FF"/>
                </a:solidFill>
                <a:latin typeface="#9Slide05 Habano" panose="02040603050506020204" pitchFamily="18" charset="0"/>
              </a:rPr>
              <a:t>chí</a:t>
            </a:r>
            <a:r>
              <a:rPr lang="en-US" u="sng" dirty="0" smtClean="0">
                <a:solidFill>
                  <a:srgbClr val="0000FF"/>
                </a:solidFill>
                <a:latin typeface="#9Slide05 Habano" panose="02040603050506020204" pitchFamily="18" charset="0"/>
              </a:rPr>
              <a:t> </a:t>
            </a:r>
            <a:r>
              <a:rPr lang="en-US" u="sng" dirty="0" err="1" smtClean="0">
                <a:solidFill>
                  <a:srgbClr val="0000FF"/>
                </a:solidFill>
                <a:latin typeface="#9Slide05 Habano" panose="02040603050506020204" pitchFamily="18" charset="0"/>
              </a:rPr>
              <a:t>công</a:t>
            </a:r>
            <a:r>
              <a:rPr lang="en-US" u="sng" dirty="0" smtClean="0">
                <a:solidFill>
                  <a:srgbClr val="0000FF"/>
                </a:solidFill>
                <a:latin typeface="#9Slide05 Habano" panose="02040603050506020204" pitchFamily="18" charset="0"/>
              </a:rPr>
              <a:t> </a:t>
            </a:r>
            <a:r>
              <a:rPr lang="en-US" u="sng" dirty="0" err="1" smtClean="0">
                <a:solidFill>
                  <a:srgbClr val="0000FF"/>
                </a:solidFill>
                <a:latin typeface="#9Slide05 Habano" panose="02040603050506020204" pitchFamily="18" charset="0"/>
              </a:rPr>
              <a:t>vô</a:t>
            </a:r>
            <a:r>
              <a:rPr lang="en-US" u="sng" dirty="0" smtClean="0">
                <a:solidFill>
                  <a:srgbClr val="0000FF"/>
                </a:solidFill>
                <a:latin typeface="#9Slide05 Habano" panose="02040603050506020204" pitchFamily="18" charset="0"/>
              </a:rPr>
              <a:t> </a:t>
            </a:r>
            <a:r>
              <a:rPr lang="en-US" u="sng" dirty="0" err="1" smtClean="0">
                <a:solidFill>
                  <a:srgbClr val="0000FF"/>
                </a:solidFill>
                <a:latin typeface="#9Slide05 Habano" panose="02040603050506020204" pitchFamily="18" charset="0"/>
              </a:rPr>
              <a:t>tư</a:t>
            </a:r>
            <a:r>
              <a:rPr lang="en-US" u="sng" dirty="0" smtClean="0">
                <a:solidFill>
                  <a:srgbClr val="0000FF"/>
                </a:solidFill>
                <a:latin typeface="#9Slide05 Habano" panose="02040603050506020204" pitchFamily="18" charset="0"/>
              </a:rPr>
              <a:t>?</a:t>
            </a:r>
            <a:endParaRPr lang="en-US" u="sng" dirty="0">
              <a:solidFill>
                <a:srgbClr val="0000FF"/>
              </a:solidFill>
              <a:latin typeface="#9Slide05 Habano" panose="02040603050506020204" pitchFamily="18" charset="0"/>
            </a:endParaRPr>
          </a:p>
        </p:txBody>
      </p:sp>
      <p:grpSp>
        <p:nvGrpSpPr>
          <p:cNvPr id="4" name="组合 5"/>
          <p:cNvGrpSpPr/>
          <p:nvPr/>
        </p:nvGrpSpPr>
        <p:grpSpPr>
          <a:xfrm>
            <a:off x="131259" y="2398874"/>
            <a:ext cx="2011267" cy="1798212"/>
            <a:chOff x="6208713" y="1243013"/>
            <a:chExt cx="706438" cy="620713"/>
          </a:xfrm>
          <a:solidFill>
            <a:schemeClr val="tx1"/>
          </a:solidFill>
        </p:grpSpPr>
        <p:sp>
          <p:nvSpPr>
            <p:cNvPr id="5" name="Freeform 804"/>
            <p:cNvSpPr>
              <a:spLocks/>
            </p:cNvSpPr>
            <p:nvPr/>
          </p:nvSpPr>
          <p:spPr bwMode="auto">
            <a:xfrm>
              <a:off x="6270626" y="1622425"/>
              <a:ext cx="26988" cy="68263"/>
            </a:xfrm>
            <a:custGeom>
              <a:avLst/>
              <a:gdLst/>
              <a:ahLst/>
              <a:cxnLst>
                <a:cxn ang="0">
                  <a:pos x="51" y="5"/>
                </a:cxn>
                <a:cxn ang="0">
                  <a:pos x="51" y="5"/>
                </a:cxn>
                <a:cxn ang="0">
                  <a:pos x="50" y="3"/>
                </a:cxn>
                <a:cxn ang="0">
                  <a:pos x="49" y="1"/>
                </a:cxn>
                <a:cxn ang="0">
                  <a:pos x="48" y="1"/>
                </a:cxn>
                <a:cxn ang="0">
                  <a:pos x="46" y="0"/>
                </a:cxn>
                <a:cxn ang="0">
                  <a:pos x="44" y="1"/>
                </a:cxn>
                <a:cxn ang="0">
                  <a:pos x="43" y="1"/>
                </a:cxn>
                <a:cxn ang="0">
                  <a:pos x="42" y="3"/>
                </a:cxn>
                <a:cxn ang="0">
                  <a:pos x="41" y="5"/>
                </a:cxn>
                <a:cxn ang="0">
                  <a:pos x="41" y="5"/>
                </a:cxn>
                <a:cxn ang="0">
                  <a:pos x="40" y="14"/>
                </a:cxn>
                <a:cxn ang="0">
                  <a:pos x="37" y="25"/>
                </a:cxn>
                <a:cxn ang="0">
                  <a:pos x="34" y="35"/>
                </a:cxn>
                <a:cxn ang="0">
                  <a:pos x="30" y="44"/>
                </a:cxn>
                <a:cxn ang="0">
                  <a:pos x="21" y="64"/>
                </a:cxn>
                <a:cxn ang="0">
                  <a:pos x="13" y="82"/>
                </a:cxn>
                <a:cxn ang="0">
                  <a:pos x="13" y="82"/>
                </a:cxn>
                <a:cxn ang="0">
                  <a:pos x="9" y="92"/>
                </a:cxn>
                <a:cxn ang="0">
                  <a:pos x="3" y="105"/>
                </a:cxn>
                <a:cxn ang="0">
                  <a:pos x="1" y="112"/>
                </a:cxn>
                <a:cxn ang="0">
                  <a:pos x="0" y="119"/>
                </a:cxn>
                <a:cxn ang="0">
                  <a:pos x="1" y="124"/>
                </a:cxn>
                <a:cxn ang="0">
                  <a:pos x="2" y="126"/>
                </a:cxn>
                <a:cxn ang="0">
                  <a:pos x="4" y="128"/>
                </a:cxn>
                <a:cxn ang="0">
                  <a:pos x="4" y="128"/>
                </a:cxn>
                <a:cxn ang="0">
                  <a:pos x="6" y="129"/>
                </a:cxn>
                <a:cxn ang="0">
                  <a:pos x="9" y="129"/>
                </a:cxn>
                <a:cxn ang="0">
                  <a:pos x="12" y="128"/>
                </a:cxn>
                <a:cxn ang="0">
                  <a:pos x="13" y="126"/>
                </a:cxn>
                <a:cxn ang="0">
                  <a:pos x="13" y="125"/>
                </a:cxn>
                <a:cxn ang="0">
                  <a:pos x="13" y="123"/>
                </a:cxn>
                <a:cxn ang="0">
                  <a:pos x="11" y="122"/>
                </a:cxn>
                <a:cxn ang="0">
                  <a:pos x="11" y="122"/>
                </a:cxn>
                <a:cxn ang="0">
                  <a:pos x="11" y="120"/>
                </a:cxn>
                <a:cxn ang="0">
                  <a:pos x="10" y="117"/>
                </a:cxn>
                <a:cxn ang="0">
                  <a:pos x="11" y="109"/>
                </a:cxn>
                <a:cxn ang="0">
                  <a:pos x="14" y="100"/>
                </a:cxn>
                <a:cxn ang="0">
                  <a:pos x="19" y="90"/>
                </a:cxn>
                <a:cxn ang="0">
                  <a:pos x="27" y="69"/>
                </a:cxn>
                <a:cxn ang="0">
                  <a:pos x="33" y="58"/>
                </a:cxn>
                <a:cxn ang="0">
                  <a:pos x="33" y="58"/>
                </a:cxn>
                <a:cxn ang="0">
                  <a:pos x="43" y="36"/>
                </a:cxn>
                <a:cxn ang="0">
                  <a:pos x="46" y="26"/>
                </a:cxn>
                <a:cxn ang="0">
                  <a:pos x="49" y="14"/>
                </a:cxn>
                <a:cxn ang="0">
                  <a:pos x="49" y="14"/>
                </a:cxn>
                <a:cxn ang="0">
                  <a:pos x="50" y="13"/>
                </a:cxn>
                <a:cxn ang="0">
                  <a:pos x="51" y="11"/>
                </a:cxn>
                <a:cxn ang="0">
                  <a:pos x="51" y="5"/>
                </a:cxn>
              </a:cxnLst>
              <a:rect l="0" t="0" r="r" b="b"/>
              <a:pathLst>
                <a:path w="51" h="129">
                  <a:moveTo>
                    <a:pt x="51" y="5"/>
                  </a:moveTo>
                  <a:lnTo>
                    <a:pt x="51" y="5"/>
                  </a:lnTo>
                  <a:lnTo>
                    <a:pt x="50" y="3"/>
                  </a:lnTo>
                  <a:lnTo>
                    <a:pt x="49" y="1"/>
                  </a:lnTo>
                  <a:lnTo>
                    <a:pt x="48" y="1"/>
                  </a:lnTo>
                  <a:lnTo>
                    <a:pt x="46" y="0"/>
                  </a:lnTo>
                  <a:lnTo>
                    <a:pt x="44" y="1"/>
                  </a:lnTo>
                  <a:lnTo>
                    <a:pt x="43" y="1"/>
                  </a:lnTo>
                  <a:lnTo>
                    <a:pt x="42" y="3"/>
                  </a:lnTo>
                  <a:lnTo>
                    <a:pt x="41" y="5"/>
                  </a:lnTo>
                  <a:lnTo>
                    <a:pt x="41" y="5"/>
                  </a:lnTo>
                  <a:lnTo>
                    <a:pt x="40" y="14"/>
                  </a:lnTo>
                  <a:lnTo>
                    <a:pt x="37" y="25"/>
                  </a:lnTo>
                  <a:lnTo>
                    <a:pt x="34" y="35"/>
                  </a:lnTo>
                  <a:lnTo>
                    <a:pt x="30" y="44"/>
                  </a:lnTo>
                  <a:lnTo>
                    <a:pt x="21" y="64"/>
                  </a:lnTo>
                  <a:lnTo>
                    <a:pt x="13" y="82"/>
                  </a:lnTo>
                  <a:lnTo>
                    <a:pt x="13" y="82"/>
                  </a:lnTo>
                  <a:lnTo>
                    <a:pt x="9" y="92"/>
                  </a:lnTo>
                  <a:lnTo>
                    <a:pt x="3" y="105"/>
                  </a:lnTo>
                  <a:lnTo>
                    <a:pt x="1" y="112"/>
                  </a:lnTo>
                  <a:lnTo>
                    <a:pt x="0" y="119"/>
                  </a:lnTo>
                  <a:lnTo>
                    <a:pt x="1" y="124"/>
                  </a:lnTo>
                  <a:lnTo>
                    <a:pt x="2" y="126"/>
                  </a:lnTo>
                  <a:lnTo>
                    <a:pt x="4" y="128"/>
                  </a:lnTo>
                  <a:lnTo>
                    <a:pt x="4" y="128"/>
                  </a:lnTo>
                  <a:lnTo>
                    <a:pt x="6" y="129"/>
                  </a:lnTo>
                  <a:lnTo>
                    <a:pt x="9" y="129"/>
                  </a:lnTo>
                  <a:lnTo>
                    <a:pt x="12" y="128"/>
                  </a:lnTo>
                  <a:lnTo>
                    <a:pt x="13" y="126"/>
                  </a:lnTo>
                  <a:lnTo>
                    <a:pt x="13" y="125"/>
                  </a:lnTo>
                  <a:lnTo>
                    <a:pt x="13" y="123"/>
                  </a:lnTo>
                  <a:lnTo>
                    <a:pt x="11" y="122"/>
                  </a:lnTo>
                  <a:lnTo>
                    <a:pt x="11" y="122"/>
                  </a:lnTo>
                  <a:lnTo>
                    <a:pt x="11" y="120"/>
                  </a:lnTo>
                  <a:lnTo>
                    <a:pt x="10" y="117"/>
                  </a:lnTo>
                  <a:lnTo>
                    <a:pt x="11" y="109"/>
                  </a:lnTo>
                  <a:lnTo>
                    <a:pt x="14" y="100"/>
                  </a:lnTo>
                  <a:lnTo>
                    <a:pt x="19" y="90"/>
                  </a:lnTo>
                  <a:lnTo>
                    <a:pt x="27" y="69"/>
                  </a:lnTo>
                  <a:lnTo>
                    <a:pt x="33" y="58"/>
                  </a:lnTo>
                  <a:lnTo>
                    <a:pt x="33" y="58"/>
                  </a:lnTo>
                  <a:lnTo>
                    <a:pt x="43" y="36"/>
                  </a:lnTo>
                  <a:lnTo>
                    <a:pt x="46" y="26"/>
                  </a:lnTo>
                  <a:lnTo>
                    <a:pt x="49" y="14"/>
                  </a:lnTo>
                  <a:lnTo>
                    <a:pt x="49" y="14"/>
                  </a:lnTo>
                  <a:lnTo>
                    <a:pt x="50" y="13"/>
                  </a:lnTo>
                  <a:lnTo>
                    <a:pt x="51" y="11"/>
                  </a:lnTo>
                  <a:lnTo>
                    <a:pt x="51" y="5"/>
                  </a:lnTo>
                  <a:close/>
                </a:path>
              </a:pathLst>
            </a:custGeom>
            <a:grpFill/>
            <a:ln w="9525">
              <a:noFill/>
              <a:round/>
              <a:headEnd/>
              <a:tailEnd/>
            </a:ln>
          </p:spPr>
          <p:txBody>
            <a:bodyPr vert="horz" wrap="square" lIns="162560" tIns="81280" rIns="162560" bIns="81280" numCol="1" anchor="t" anchorCtr="0" compatLnSpc="1">
              <a:prstTxWarp prst="textNoShape">
                <a:avLst/>
              </a:prstTxWarp>
            </a:bodyPr>
            <a:lstStyle/>
            <a:p>
              <a:pPr defTabSz="1219170"/>
              <a:endParaRPr lang="zh-CN" altLang="en-US" sz="3200">
                <a:solidFill>
                  <a:prstClr val="black"/>
                </a:solidFill>
                <a:latin typeface="Calibri"/>
                <a:ea typeface="宋体" panose="02010600030101010101" pitchFamily="2" charset="-122"/>
              </a:endParaRPr>
            </a:p>
          </p:txBody>
        </p:sp>
        <p:sp>
          <p:nvSpPr>
            <p:cNvPr id="6" name="Freeform 805"/>
            <p:cNvSpPr>
              <a:spLocks/>
            </p:cNvSpPr>
            <p:nvPr/>
          </p:nvSpPr>
          <p:spPr bwMode="auto">
            <a:xfrm>
              <a:off x="6315076" y="1671638"/>
              <a:ext cx="15875" cy="41275"/>
            </a:xfrm>
            <a:custGeom>
              <a:avLst/>
              <a:gdLst/>
              <a:ahLst/>
              <a:cxnLst>
                <a:cxn ang="0">
                  <a:pos x="20" y="3"/>
                </a:cxn>
                <a:cxn ang="0">
                  <a:pos x="20" y="3"/>
                </a:cxn>
                <a:cxn ang="0">
                  <a:pos x="7" y="38"/>
                </a:cxn>
                <a:cxn ang="0">
                  <a:pos x="2" y="56"/>
                </a:cxn>
                <a:cxn ang="0">
                  <a:pos x="1" y="65"/>
                </a:cxn>
                <a:cxn ang="0">
                  <a:pos x="0" y="74"/>
                </a:cxn>
                <a:cxn ang="0">
                  <a:pos x="0" y="74"/>
                </a:cxn>
                <a:cxn ang="0">
                  <a:pos x="1" y="76"/>
                </a:cxn>
                <a:cxn ang="0">
                  <a:pos x="2" y="77"/>
                </a:cxn>
                <a:cxn ang="0">
                  <a:pos x="3" y="78"/>
                </a:cxn>
                <a:cxn ang="0">
                  <a:pos x="5" y="78"/>
                </a:cxn>
                <a:cxn ang="0">
                  <a:pos x="6" y="78"/>
                </a:cxn>
                <a:cxn ang="0">
                  <a:pos x="8" y="77"/>
                </a:cxn>
                <a:cxn ang="0">
                  <a:pos x="9" y="76"/>
                </a:cxn>
                <a:cxn ang="0">
                  <a:pos x="9" y="74"/>
                </a:cxn>
                <a:cxn ang="0">
                  <a:pos x="9" y="74"/>
                </a:cxn>
                <a:cxn ang="0">
                  <a:pos x="10" y="65"/>
                </a:cxn>
                <a:cxn ang="0">
                  <a:pos x="11" y="57"/>
                </a:cxn>
                <a:cxn ang="0">
                  <a:pos x="16" y="39"/>
                </a:cxn>
                <a:cxn ang="0">
                  <a:pos x="29" y="6"/>
                </a:cxn>
                <a:cxn ang="0">
                  <a:pos x="29" y="6"/>
                </a:cxn>
                <a:cxn ang="0">
                  <a:pos x="29" y="4"/>
                </a:cxn>
                <a:cxn ang="0">
                  <a:pos x="28" y="2"/>
                </a:cxn>
                <a:cxn ang="0">
                  <a:pos x="27" y="1"/>
                </a:cxn>
                <a:cxn ang="0">
                  <a:pos x="26" y="0"/>
                </a:cxn>
                <a:cxn ang="0">
                  <a:pos x="24" y="0"/>
                </a:cxn>
                <a:cxn ang="0">
                  <a:pos x="22" y="1"/>
                </a:cxn>
                <a:cxn ang="0">
                  <a:pos x="21" y="2"/>
                </a:cxn>
                <a:cxn ang="0">
                  <a:pos x="20" y="3"/>
                </a:cxn>
                <a:cxn ang="0">
                  <a:pos x="20" y="3"/>
                </a:cxn>
              </a:cxnLst>
              <a:rect l="0" t="0" r="r" b="b"/>
              <a:pathLst>
                <a:path w="29" h="78">
                  <a:moveTo>
                    <a:pt x="20" y="3"/>
                  </a:moveTo>
                  <a:lnTo>
                    <a:pt x="20" y="3"/>
                  </a:lnTo>
                  <a:lnTo>
                    <a:pt x="7" y="38"/>
                  </a:lnTo>
                  <a:lnTo>
                    <a:pt x="2" y="56"/>
                  </a:lnTo>
                  <a:lnTo>
                    <a:pt x="1" y="65"/>
                  </a:lnTo>
                  <a:lnTo>
                    <a:pt x="0" y="74"/>
                  </a:lnTo>
                  <a:lnTo>
                    <a:pt x="0" y="74"/>
                  </a:lnTo>
                  <a:lnTo>
                    <a:pt x="1" y="76"/>
                  </a:lnTo>
                  <a:lnTo>
                    <a:pt x="2" y="77"/>
                  </a:lnTo>
                  <a:lnTo>
                    <a:pt x="3" y="78"/>
                  </a:lnTo>
                  <a:lnTo>
                    <a:pt x="5" y="78"/>
                  </a:lnTo>
                  <a:lnTo>
                    <a:pt x="6" y="78"/>
                  </a:lnTo>
                  <a:lnTo>
                    <a:pt x="8" y="77"/>
                  </a:lnTo>
                  <a:lnTo>
                    <a:pt x="9" y="76"/>
                  </a:lnTo>
                  <a:lnTo>
                    <a:pt x="9" y="74"/>
                  </a:lnTo>
                  <a:lnTo>
                    <a:pt x="9" y="74"/>
                  </a:lnTo>
                  <a:lnTo>
                    <a:pt x="10" y="65"/>
                  </a:lnTo>
                  <a:lnTo>
                    <a:pt x="11" y="57"/>
                  </a:lnTo>
                  <a:lnTo>
                    <a:pt x="16" y="39"/>
                  </a:lnTo>
                  <a:lnTo>
                    <a:pt x="29" y="6"/>
                  </a:lnTo>
                  <a:lnTo>
                    <a:pt x="29" y="6"/>
                  </a:lnTo>
                  <a:lnTo>
                    <a:pt x="29" y="4"/>
                  </a:lnTo>
                  <a:lnTo>
                    <a:pt x="28" y="2"/>
                  </a:lnTo>
                  <a:lnTo>
                    <a:pt x="27" y="1"/>
                  </a:lnTo>
                  <a:lnTo>
                    <a:pt x="26" y="0"/>
                  </a:lnTo>
                  <a:lnTo>
                    <a:pt x="24" y="0"/>
                  </a:lnTo>
                  <a:lnTo>
                    <a:pt x="22" y="1"/>
                  </a:lnTo>
                  <a:lnTo>
                    <a:pt x="21" y="2"/>
                  </a:lnTo>
                  <a:lnTo>
                    <a:pt x="20" y="3"/>
                  </a:lnTo>
                  <a:lnTo>
                    <a:pt x="20" y="3"/>
                  </a:lnTo>
                  <a:close/>
                </a:path>
              </a:pathLst>
            </a:custGeom>
            <a:grpFill/>
            <a:ln w="9525">
              <a:noFill/>
              <a:round/>
              <a:headEnd/>
              <a:tailEnd/>
            </a:ln>
          </p:spPr>
          <p:txBody>
            <a:bodyPr vert="horz" wrap="square" lIns="162560" tIns="81280" rIns="162560" bIns="81280" numCol="1" anchor="t" anchorCtr="0" compatLnSpc="1">
              <a:prstTxWarp prst="textNoShape">
                <a:avLst/>
              </a:prstTxWarp>
            </a:bodyPr>
            <a:lstStyle/>
            <a:p>
              <a:pPr defTabSz="1219170"/>
              <a:endParaRPr lang="zh-CN" altLang="en-US" sz="3200">
                <a:solidFill>
                  <a:prstClr val="black"/>
                </a:solidFill>
                <a:latin typeface="Calibri"/>
                <a:ea typeface="宋体" panose="02010600030101010101" pitchFamily="2" charset="-122"/>
              </a:endParaRPr>
            </a:p>
          </p:txBody>
        </p:sp>
        <p:sp>
          <p:nvSpPr>
            <p:cNvPr id="7" name="Freeform 806"/>
            <p:cNvSpPr>
              <a:spLocks/>
            </p:cNvSpPr>
            <p:nvPr/>
          </p:nvSpPr>
          <p:spPr bwMode="auto">
            <a:xfrm>
              <a:off x="6359526" y="1677988"/>
              <a:ext cx="20638" cy="69850"/>
            </a:xfrm>
            <a:custGeom>
              <a:avLst/>
              <a:gdLst/>
              <a:ahLst/>
              <a:cxnLst>
                <a:cxn ang="0">
                  <a:pos x="32" y="4"/>
                </a:cxn>
                <a:cxn ang="0">
                  <a:pos x="32" y="4"/>
                </a:cxn>
                <a:cxn ang="0">
                  <a:pos x="20" y="33"/>
                </a:cxn>
                <a:cxn ang="0">
                  <a:pos x="11" y="63"/>
                </a:cxn>
                <a:cxn ang="0">
                  <a:pos x="6" y="79"/>
                </a:cxn>
                <a:cxn ang="0">
                  <a:pos x="3" y="94"/>
                </a:cxn>
                <a:cxn ang="0">
                  <a:pos x="1" y="110"/>
                </a:cxn>
                <a:cxn ang="0">
                  <a:pos x="0" y="125"/>
                </a:cxn>
                <a:cxn ang="0">
                  <a:pos x="0" y="125"/>
                </a:cxn>
                <a:cxn ang="0">
                  <a:pos x="0" y="127"/>
                </a:cxn>
                <a:cxn ang="0">
                  <a:pos x="1" y="128"/>
                </a:cxn>
                <a:cxn ang="0">
                  <a:pos x="3" y="129"/>
                </a:cxn>
                <a:cxn ang="0">
                  <a:pos x="4" y="130"/>
                </a:cxn>
                <a:cxn ang="0">
                  <a:pos x="6" y="129"/>
                </a:cxn>
                <a:cxn ang="0">
                  <a:pos x="7" y="128"/>
                </a:cxn>
                <a:cxn ang="0">
                  <a:pos x="9" y="127"/>
                </a:cxn>
                <a:cxn ang="0">
                  <a:pos x="9" y="125"/>
                </a:cxn>
                <a:cxn ang="0">
                  <a:pos x="9" y="125"/>
                </a:cxn>
                <a:cxn ang="0">
                  <a:pos x="10" y="110"/>
                </a:cxn>
                <a:cxn ang="0">
                  <a:pos x="12" y="94"/>
                </a:cxn>
                <a:cxn ang="0">
                  <a:pos x="16" y="80"/>
                </a:cxn>
                <a:cxn ang="0">
                  <a:pos x="20" y="64"/>
                </a:cxn>
                <a:cxn ang="0">
                  <a:pos x="30" y="35"/>
                </a:cxn>
                <a:cxn ang="0">
                  <a:pos x="40" y="6"/>
                </a:cxn>
                <a:cxn ang="0">
                  <a:pos x="40" y="6"/>
                </a:cxn>
                <a:cxn ang="0">
                  <a:pos x="41" y="4"/>
                </a:cxn>
                <a:cxn ang="0">
                  <a:pos x="40" y="2"/>
                </a:cxn>
                <a:cxn ang="0">
                  <a:pos x="39" y="1"/>
                </a:cxn>
                <a:cxn ang="0">
                  <a:pos x="37" y="1"/>
                </a:cxn>
                <a:cxn ang="0">
                  <a:pos x="36" y="0"/>
                </a:cxn>
                <a:cxn ang="0">
                  <a:pos x="34" y="1"/>
                </a:cxn>
                <a:cxn ang="0">
                  <a:pos x="33" y="2"/>
                </a:cxn>
                <a:cxn ang="0">
                  <a:pos x="32" y="4"/>
                </a:cxn>
                <a:cxn ang="0">
                  <a:pos x="32" y="4"/>
                </a:cxn>
              </a:cxnLst>
              <a:rect l="0" t="0" r="r" b="b"/>
              <a:pathLst>
                <a:path w="41" h="130">
                  <a:moveTo>
                    <a:pt x="32" y="4"/>
                  </a:moveTo>
                  <a:lnTo>
                    <a:pt x="32" y="4"/>
                  </a:lnTo>
                  <a:lnTo>
                    <a:pt x="20" y="33"/>
                  </a:lnTo>
                  <a:lnTo>
                    <a:pt x="11" y="63"/>
                  </a:lnTo>
                  <a:lnTo>
                    <a:pt x="6" y="79"/>
                  </a:lnTo>
                  <a:lnTo>
                    <a:pt x="3" y="94"/>
                  </a:lnTo>
                  <a:lnTo>
                    <a:pt x="1" y="110"/>
                  </a:lnTo>
                  <a:lnTo>
                    <a:pt x="0" y="125"/>
                  </a:lnTo>
                  <a:lnTo>
                    <a:pt x="0" y="125"/>
                  </a:lnTo>
                  <a:lnTo>
                    <a:pt x="0" y="127"/>
                  </a:lnTo>
                  <a:lnTo>
                    <a:pt x="1" y="128"/>
                  </a:lnTo>
                  <a:lnTo>
                    <a:pt x="3" y="129"/>
                  </a:lnTo>
                  <a:lnTo>
                    <a:pt x="4" y="130"/>
                  </a:lnTo>
                  <a:lnTo>
                    <a:pt x="6" y="129"/>
                  </a:lnTo>
                  <a:lnTo>
                    <a:pt x="7" y="128"/>
                  </a:lnTo>
                  <a:lnTo>
                    <a:pt x="9" y="127"/>
                  </a:lnTo>
                  <a:lnTo>
                    <a:pt x="9" y="125"/>
                  </a:lnTo>
                  <a:lnTo>
                    <a:pt x="9" y="125"/>
                  </a:lnTo>
                  <a:lnTo>
                    <a:pt x="10" y="110"/>
                  </a:lnTo>
                  <a:lnTo>
                    <a:pt x="12" y="94"/>
                  </a:lnTo>
                  <a:lnTo>
                    <a:pt x="16" y="80"/>
                  </a:lnTo>
                  <a:lnTo>
                    <a:pt x="20" y="64"/>
                  </a:lnTo>
                  <a:lnTo>
                    <a:pt x="30" y="35"/>
                  </a:lnTo>
                  <a:lnTo>
                    <a:pt x="40" y="6"/>
                  </a:lnTo>
                  <a:lnTo>
                    <a:pt x="40" y="6"/>
                  </a:lnTo>
                  <a:lnTo>
                    <a:pt x="41" y="4"/>
                  </a:lnTo>
                  <a:lnTo>
                    <a:pt x="40" y="2"/>
                  </a:lnTo>
                  <a:lnTo>
                    <a:pt x="39" y="1"/>
                  </a:lnTo>
                  <a:lnTo>
                    <a:pt x="37" y="1"/>
                  </a:lnTo>
                  <a:lnTo>
                    <a:pt x="36" y="0"/>
                  </a:lnTo>
                  <a:lnTo>
                    <a:pt x="34" y="1"/>
                  </a:lnTo>
                  <a:lnTo>
                    <a:pt x="33" y="2"/>
                  </a:lnTo>
                  <a:lnTo>
                    <a:pt x="32" y="4"/>
                  </a:lnTo>
                  <a:lnTo>
                    <a:pt x="32" y="4"/>
                  </a:lnTo>
                  <a:close/>
                </a:path>
              </a:pathLst>
            </a:custGeom>
            <a:grpFill/>
            <a:ln w="9525">
              <a:noFill/>
              <a:round/>
              <a:headEnd/>
              <a:tailEnd/>
            </a:ln>
          </p:spPr>
          <p:txBody>
            <a:bodyPr vert="horz" wrap="square" lIns="162560" tIns="81280" rIns="162560" bIns="81280" numCol="1" anchor="t" anchorCtr="0" compatLnSpc="1">
              <a:prstTxWarp prst="textNoShape">
                <a:avLst/>
              </a:prstTxWarp>
            </a:bodyPr>
            <a:lstStyle/>
            <a:p>
              <a:pPr defTabSz="1219170"/>
              <a:endParaRPr lang="zh-CN" altLang="en-US" sz="3200">
                <a:solidFill>
                  <a:prstClr val="black"/>
                </a:solidFill>
                <a:latin typeface="Calibri"/>
                <a:ea typeface="宋体" panose="02010600030101010101" pitchFamily="2" charset="-122"/>
              </a:endParaRPr>
            </a:p>
          </p:txBody>
        </p:sp>
        <p:sp>
          <p:nvSpPr>
            <p:cNvPr id="8" name="Freeform 807"/>
            <p:cNvSpPr>
              <a:spLocks/>
            </p:cNvSpPr>
            <p:nvPr/>
          </p:nvSpPr>
          <p:spPr bwMode="auto">
            <a:xfrm>
              <a:off x="6392863" y="1708150"/>
              <a:ext cx="20638" cy="55563"/>
            </a:xfrm>
            <a:custGeom>
              <a:avLst/>
              <a:gdLst/>
              <a:ahLst/>
              <a:cxnLst>
                <a:cxn ang="0">
                  <a:pos x="32" y="4"/>
                </a:cxn>
                <a:cxn ang="0">
                  <a:pos x="32" y="4"/>
                </a:cxn>
                <a:cxn ang="0">
                  <a:pos x="27" y="17"/>
                </a:cxn>
                <a:cxn ang="0">
                  <a:pos x="23" y="28"/>
                </a:cxn>
                <a:cxn ang="0">
                  <a:pos x="13" y="51"/>
                </a:cxn>
                <a:cxn ang="0">
                  <a:pos x="8" y="63"/>
                </a:cxn>
                <a:cxn ang="0">
                  <a:pos x="4" y="74"/>
                </a:cxn>
                <a:cxn ang="0">
                  <a:pos x="1" y="87"/>
                </a:cxn>
                <a:cxn ang="0">
                  <a:pos x="0" y="100"/>
                </a:cxn>
                <a:cxn ang="0">
                  <a:pos x="0" y="100"/>
                </a:cxn>
                <a:cxn ang="0">
                  <a:pos x="0" y="102"/>
                </a:cxn>
                <a:cxn ang="0">
                  <a:pos x="1" y="103"/>
                </a:cxn>
                <a:cxn ang="0">
                  <a:pos x="3" y="104"/>
                </a:cxn>
                <a:cxn ang="0">
                  <a:pos x="4" y="104"/>
                </a:cxn>
                <a:cxn ang="0">
                  <a:pos x="6" y="104"/>
                </a:cxn>
                <a:cxn ang="0">
                  <a:pos x="8" y="103"/>
                </a:cxn>
                <a:cxn ang="0">
                  <a:pos x="9" y="102"/>
                </a:cxn>
                <a:cxn ang="0">
                  <a:pos x="9" y="100"/>
                </a:cxn>
                <a:cxn ang="0">
                  <a:pos x="9" y="100"/>
                </a:cxn>
                <a:cxn ang="0">
                  <a:pos x="10" y="87"/>
                </a:cxn>
                <a:cxn ang="0">
                  <a:pos x="13" y="75"/>
                </a:cxn>
                <a:cxn ang="0">
                  <a:pos x="17" y="64"/>
                </a:cxn>
                <a:cxn ang="0">
                  <a:pos x="22" y="53"/>
                </a:cxn>
                <a:cxn ang="0">
                  <a:pos x="33" y="30"/>
                </a:cxn>
                <a:cxn ang="0">
                  <a:pos x="37" y="19"/>
                </a:cxn>
                <a:cxn ang="0">
                  <a:pos x="41" y="6"/>
                </a:cxn>
                <a:cxn ang="0">
                  <a:pos x="41" y="6"/>
                </a:cxn>
                <a:cxn ang="0">
                  <a:pos x="41" y="4"/>
                </a:cxn>
                <a:cxn ang="0">
                  <a:pos x="40" y="2"/>
                </a:cxn>
                <a:cxn ang="0">
                  <a:pos x="39" y="1"/>
                </a:cxn>
                <a:cxn ang="0">
                  <a:pos x="37" y="1"/>
                </a:cxn>
                <a:cxn ang="0">
                  <a:pos x="35" y="0"/>
                </a:cxn>
                <a:cxn ang="0">
                  <a:pos x="34" y="1"/>
                </a:cxn>
                <a:cxn ang="0">
                  <a:pos x="33" y="2"/>
                </a:cxn>
                <a:cxn ang="0">
                  <a:pos x="32" y="4"/>
                </a:cxn>
                <a:cxn ang="0">
                  <a:pos x="32" y="4"/>
                </a:cxn>
              </a:cxnLst>
              <a:rect l="0" t="0" r="r" b="b"/>
              <a:pathLst>
                <a:path w="41" h="104">
                  <a:moveTo>
                    <a:pt x="32" y="4"/>
                  </a:moveTo>
                  <a:lnTo>
                    <a:pt x="32" y="4"/>
                  </a:lnTo>
                  <a:lnTo>
                    <a:pt x="27" y="17"/>
                  </a:lnTo>
                  <a:lnTo>
                    <a:pt x="23" y="28"/>
                  </a:lnTo>
                  <a:lnTo>
                    <a:pt x="13" y="51"/>
                  </a:lnTo>
                  <a:lnTo>
                    <a:pt x="8" y="63"/>
                  </a:lnTo>
                  <a:lnTo>
                    <a:pt x="4" y="74"/>
                  </a:lnTo>
                  <a:lnTo>
                    <a:pt x="1" y="87"/>
                  </a:lnTo>
                  <a:lnTo>
                    <a:pt x="0" y="100"/>
                  </a:lnTo>
                  <a:lnTo>
                    <a:pt x="0" y="100"/>
                  </a:lnTo>
                  <a:lnTo>
                    <a:pt x="0" y="102"/>
                  </a:lnTo>
                  <a:lnTo>
                    <a:pt x="1" y="103"/>
                  </a:lnTo>
                  <a:lnTo>
                    <a:pt x="3" y="104"/>
                  </a:lnTo>
                  <a:lnTo>
                    <a:pt x="4" y="104"/>
                  </a:lnTo>
                  <a:lnTo>
                    <a:pt x="6" y="104"/>
                  </a:lnTo>
                  <a:lnTo>
                    <a:pt x="8" y="103"/>
                  </a:lnTo>
                  <a:lnTo>
                    <a:pt x="9" y="102"/>
                  </a:lnTo>
                  <a:lnTo>
                    <a:pt x="9" y="100"/>
                  </a:lnTo>
                  <a:lnTo>
                    <a:pt x="9" y="100"/>
                  </a:lnTo>
                  <a:lnTo>
                    <a:pt x="10" y="87"/>
                  </a:lnTo>
                  <a:lnTo>
                    <a:pt x="13" y="75"/>
                  </a:lnTo>
                  <a:lnTo>
                    <a:pt x="17" y="64"/>
                  </a:lnTo>
                  <a:lnTo>
                    <a:pt x="22" y="53"/>
                  </a:lnTo>
                  <a:lnTo>
                    <a:pt x="33" y="30"/>
                  </a:lnTo>
                  <a:lnTo>
                    <a:pt x="37" y="19"/>
                  </a:lnTo>
                  <a:lnTo>
                    <a:pt x="41" y="6"/>
                  </a:lnTo>
                  <a:lnTo>
                    <a:pt x="41" y="6"/>
                  </a:lnTo>
                  <a:lnTo>
                    <a:pt x="41" y="4"/>
                  </a:lnTo>
                  <a:lnTo>
                    <a:pt x="40" y="2"/>
                  </a:lnTo>
                  <a:lnTo>
                    <a:pt x="39" y="1"/>
                  </a:lnTo>
                  <a:lnTo>
                    <a:pt x="37" y="1"/>
                  </a:lnTo>
                  <a:lnTo>
                    <a:pt x="35" y="0"/>
                  </a:lnTo>
                  <a:lnTo>
                    <a:pt x="34" y="1"/>
                  </a:lnTo>
                  <a:lnTo>
                    <a:pt x="33" y="2"/>
                  </a:lnTo>
                  <a:lnTo>
                    <a:pt x="32" y="4"/>
                  </a:lnTo>
                  <a:lnTo>
                    <a:pt x="32" y="4"/>
                  </a:lnTo>
                  <a:close/>
                </a:path>
              </a:pathLst>
            </a:custGeom>
            <a:grpFill/>
            <a:ln w="9525">
              <a:noFill/>
              <a:round/>
              <a:headEnd/>
              <a:tailEnd/>
            </a:ln>
          </p:spPr>
          <p:txBody>
            <a:bodyPr vert="horz" wrap="square" lIns="162560" tIns="81280" rIns="162560" bIns="81280" numCol="1" anchor="t" anchorCtr="0" compatLnSpc="1">
              <a:prstTxWarp prst="textNoShape">
                <a:avLst/>
              </a:prstTxWarp>
            </a:bodyPr>
            <a:lstStyle/>
            <a:p>
              <a:pPr defTabSz="1219170"/>
              <a:endParaRPr lang="zh-CN" altLang="en-US" sz="3200">
                <a:solidFill>
                  <a:prstClr val="black"/>
                </a:solidFill>
                <a:latin typeface="Calibri"/>
                <a:ea typeface="宋体" panose="02010600030101010101" pitchFamily="2" charset="-122"/>
              </a:endParaRPr>
            </a:p>
          </p:txBody>
        </p:sp>
        <p:sp>
          <p:nvSpPr>
            <p:cNvPr id="9" name="Freeform 809"/>
            <p:cNvSpPr>
              <a:spLocks/>
            </p:cNvSpPr>
            <p:nvPr/>
          </p:nvSpPr>
          <p:spPr bwMode="auto">
            <a:xfrm>
              <a:off x="6438900" y="1719263"/>
              <a:ext cx="31750" cy="65088"/>
            </a:xfrm>
            <a:custGeom>
              <a:avLst/>
              <a:gdLst/>
              <a:ahLst/>
              <a:cxnLst>
                <a:cxn ang="0">
                  <a:pos x="51" y="2"/>
                </a:cxn>
                <a:cxn ang="0">
                  <a:pos x="51" y="2"/>
                </a:cxn>
                <a:cxn ang="0">
                  <a:pos x="37" y="25"/>
                </a:cxn>
                <a:cxn ang="0">
                  <a:pos x="25" y="44"/>
                </a:cxn>
                <a:cxn ang="0">
                  <a:pos x="14" y="64"/>
                </a:cxn>
                <a:cxn ang="0">
                  <a:pos x="6" y="83"/>
                </a:cxn>
                <a:cxn ang="0">
                  <a:pos x="2" y="93"/>
                </a:cxn>
                <a:cxn ang="0">
                  <a:pos x="0" y="101"/>
                </a:cxn>
                <a:cxn ang="0">
                  <a:pos x="0" y="108"/>
                </a:cxn>
                <a:cxn ang="0">
                  <a:pos x="1" y="114"/>
                </a:cxn>
                <a:cxn ang="0">
                  <a:pos x="2" y="116"/>
                </a:cxn>
                <a:cxn ang="0">
                  <a:pos x="5" y="119"/>
                </a:cxn>
                <a:cxn ang="0">
                  <a:pos x="7" y="120"/>
                </a:cxn>
                <a:cxn ang="0">
                  <a:pos x="10" y="123"/>
                </a:cxn>
                <a:cxn ang="0">
                  <a:pos x="10" y="123"/>
                </a:cxn>
                <a:cxn ang="0">
                  <a:pos x="12" y="123"/>
                </a:cxn>
                <a:cxn ang="0">
                  <a:pos x="14" y="123"/>
                </a:cxn>
                <a:cxn ang="0">
                  <a:pos x="15" y="120"/>
                </a:cxn>
                <a:cxn ang="0">
                  <a:pos x="16" y="119"/>
                </a:cxn>
                <a:cxn ang="0">
                  <a:pos x="15" y="115"/>
                </a:cxn>
                <a:cxn ang="0">
                  <a:pos x="14" y="114"/>
                </a:cxn>
                <a:cxn ang="0">
                  <a:pos x="13" y="113"/>
                </a:cxn>
                <a:cxn ang="0">
                  <a:pos x="13" y="113"/>
                </a:cxn>
                <a:cxn ang="0">
                  <a:pos x="11" y="112"/>
                </a:cxn>
                <a:cxn ang="0">
                  <a:pos x="10" y="111"/>
                </a:cxn>
                <a:cxn ang="0">
                  <a:pos x="10" y="107"/>
                </a:cxn>
                <a:cxn ang="0">
                  <a:pos x="10" y="102"/>
                </a:cxn>
                <a:cxn ang="0">
                  <a:pos x="12" y="96"/>
                </a:cxn>
                <a:cxn ang="0">
                  <a:pos x="18" y="80"/>
                </a:cxn>
                <a:cxn ang="0">
                  <a:pos x="27" y="62"/>
                </a:cxn>
                <a:cxn ang="0">
                  <a:pos x="47" y="27"/>
                </a:cxn>
                <a:cxn ang="0">
                  <a:pos x="59" y="7"/>
                </a:cxn>
                <a:cxn ang="0">
                  <a:pos x="59" y="7"/>
                </a:cxn>
                <a:cxn ang="0">
                  <a:pos x="60" y="5"/>
                </a:cxn>
                <a:cxn ang="0">
                  <a:pos x="59" y="3"/>
                </a:cxn>
                <a:cxn ang="0">
                  <a:pos x="59" y="1"/>
                </a:cxn>
                <a:cxn ang="0">
                  <a:pos x="57" y="0"/>
                </a:cxn>
                <a:cxn ang="0">
                  <a:pos x="56" y="0"/>
                </a:cxn>
                <a:cxn ang="0">
                  <a:pos x="54" y="0"/>
                </a:cxn>
                <a:cxn ang="0">
                  <a:pos x="52" y="0"/>
                </a:cxn>
                <a:cxn ang="0">
                  <a:pos x="51" y="2"/>
                </a:cxn>
                <a:cxn ang="0">
                  <a:pos x="51" y="2"/>
                </a:cxn>
              </a:cxnLst>
              <a:rect l="0" t="0" r="r" b="b"/>
              <a:pathLst>
                <a:path w="60" h="123">
                  <a:moveTo>
                    <a:pt x="51" y="2"/>
                  </a:moveTo>
                  <a:lnTo>
                    <a:pt x="51" y="2"/>
                  </a:lnTo>
                  <a:lnTo>
                    <a:pt x="37" y="25"/>
                  </a:lnTo>
                  <a:lnTo>
                    <a:pt x="25" y="44"/>
                  </a:lnTo>
                  <a:lnTo>
                    <a:pt x="14" y="64"/>
                  </a:lnTo>
                  <a:lnTo>
                    <a:pt x="6" y="83"/>
                  </a:lnTo>
                  <a:lnTo>
                    <a:pt x="2" y="93"/>
                  </a:lnTo>
                  <a:lnTo>
                    <a:pt x="0" y="101"/>
                  </a:lnTo>
                  <a:lnTo>
                    <a:pt x="0" y="108"/>
                  </a:lnTo>
                  <a:lnTo>
                    <a:pt x="1" y="114"/>
                  </a:lnTo>
                  <a:lnTo>
                    <a:pt x="2" y="116"/>
                  </a:lnTo>
                  <a:lnTo>
                    <a:pt x="5" y="119"/>
                  </a:lnTo>
                  <a:lnTo>
                    <a:pt x="7" y="120"/>
                  </a:lnTo>
                  <a:lnTo>
                    <a:pt x="10" y="123"/>
                  </a:lnTo>
                  <a:lnTo>
                    <a:pt x="10" y="123"/>
                  </a:lnTo>
                  <a:lnTo>
                    <a:pt x="12" y="123"/>
                  </a:lnTo>
                  <a:lnTo>
                    <a:pt x="14" y="123"/>
                  </a:lnTo>
                  <a:lnTo>
                    <a:pt x="15" y="120"/>
                  </a:lnTo>
                  <a:lnTo>
                    <a:pt x="16" y="119"/>
                  </a:lnTo>
                  <a:lnTo>
                    <a:pt x="15" y="115"/>
                  </a:lnTo>
                  <a:lnTo>
                    <a:pt x="14" y="114"/>
                  </a:lnTo>
                  <a:lnTo>
                    <a:pt x="13" y="113"/>
                  </a:lnTo>
                  <a:lnTo>
                    <a:pt x="13" y="113"/>
                  </a:lnTo>
                  <a:lnTo>
                    <a:pt x="11" y="112"/>
                  </a:lnTo>
                  <a:lnTo>
                    <a:pt x="10" y="111"/>
                  </a:lnTo>
                  <a:lnTo>
                    <a:pt x="10" y="107"/>
                  </a:lnTo>
                  <a:lnTo>
                    <a:pt x="10" y="102"/>
                  </a:lnTo>
                  <a:lnTo>
                    <a:pt x="12" y="96"/>
                  </a:lnTo>
                  <a:lnTo>
                    <a:pt x="18" y="80"/>
                  </a:lnTo>
                  <a:lnTo>
                    <a:pt x="27" y="62"/>
                  </a:lnTo>
                  <a:lnTo>
                    <a:pt x="47" y="27"/>
                  </a:lnTo>
                  <a:lnTo>
                    <a:pt x="59" y="7"/>
                  </a:lnTo>
                  <a:lnTo>
                    <a:pt x="59" y="7"/>
                  </a:lnTo>
                  <a:lnTo>
                    <a:pt x="60" y="5"/>
                  </a:lnTo>
                  <a:lnTo>
                    <a:pt x="59" y="3"/>
                  </a:lnTo>
                  <a:lnTo>
                    <a:pt x="59" y="1"/>
                  </a:lnTo>
                  <a:lnTo>
                    <a:pt x="57" y="0"/>
                  </a:lnTo>
                  <a:lnTo>
                    <a:pt x="56" y="0"/>
                  </a:lnTo>
                  <a:lnTo>
                    <a:pt x="54" y="0"/>
                  </a:lnTo>
                  <a:lnTo>
                    <a:pt x="52" y="0"/>
                  </a:lnTo>
                  <a:lnTo>
                    <a:pt x="51" y="2"/>
                  </a:lnTo>
                  <a:lnTo>
                    <a:pt x="51" y="2"/>
                  </a:lnTo>
                  <a:close/>
                </a:path>
              </a:pathLst>
            </a:custGeom>
            <a:grpFill/>
            <a:ln w="9525">
              <a:noFill/>
              <a:round/>
              <a:headEnd/>
              <a:tailEnd/>
            </a:ln>
          </p:spPr>
          <p:txBody>
            <a:bodyPr vert="horz" wrap="square" lIns="162560" tIns="81280" rIns="162560" bIns="81280" numCol="1" anchor="t" anchorCtr="0" compatLnSpc="1">
              <a:prstTxWarp prst="textNoShape">
                <a:avLst/>
              </a:prstTxWarp>
            </a:bodyPr>
            <a:lstStyle/>
            <a:p>
              <a:pPr defTabSz="1219170"/>
              <a:endParaRPr lang="zh-CN" altLang="en-US" sz="3200">
                <a:solidFill>
                  <a:prstClr val="black"/>
                </a:solidFill>
                <a:latin typeface="Calibri"/>
                <a:ea typeface="宋体" panose="02010600030101010101" pitchFamily="2" charset="-122"/>
              </a:endParaRPr>
            </a:p>
          </p:txBody>
        </p:sp>
        <p:sp>
          <p:nvSpPr>
            <p:cNvPr id="10" name="Freeform 810"/>
            <p:cNvSpPr>
              <a:spLocks/>
            </p:cNvSpPr>
            <p:nvPr/>
          </p:nvSpPr>
          <p:spPr bwMode="auto">
            <a:xfrm>
              <a:off x="6478588" y="1731963"/>
              <a:ext cx="28575" cy="65088"/>
            </a:xfrm>
            <a:custGeom>
              <a:avLst/>
              <a:gdLst/>
              <a:ahLst/>
              <a:cxnLst>
                <a:cxn ang="0">
                  <a:pos x="45" y="1"/>
                </a:cxn>
                <a:cxn ang="0">
                  <a:pos x="45" y="1"/>
                </a:cxn>
                <a:cxn ang="0">
                  <a:pos x="40" y="8"/>
                </a:cxn>
                <a:cxn ang="0">
                  <a:pos x="34" y="14"/>
                </a:cxn>
                <a:cxn ang="0">
                  <a:pos x="25" y="26"/>
                </a:cxn>
                <a:cxn ang="0">
                  <a:pos x="16" y="41"/>
                </a:cxn>
                <a:cxn ang="0">
                  <a:pos x="10" y="55"/>
                </a:cxn>
                <a:cxn ang="0">
                  <a:pos x="6" y="71"/>
                </a:cxn>
                <a:cxn ang="0">
                  <a:pos x="3" y="87"/>
                </a:cxn>
                <a:cxn ang="0">
                  <a:pos x="1" y="103"/>
                </a:cxn>
                <a:cxn ang="0">
                  <a:pos x="0" y="119"/>
                </a:cxn>
                <a:cxn ang="0">
                  <a:pos x="0" y="119"/>
                </a:cxn>
                <a:cxn ang="0">
                  <a:pos x="0" y="121"/>
                </a:cxn>
                <a:cxn ang="0">
                  <a:pos x="1" y="122"/>
                </a:cxn>
                <a:cxn ang="0">
                  <a:pos x="3" y="123"/>
                </a:cxn>
                <a:cxn ang="0">
                  <a:pos x="5" y="123"/>
                </a:cxn>
                <a:cxn ang="0">
                  <a:pos x="6" y="123"/>
                </a:cxn>
                <a:cxn ang="0">
                  <a:pos x="8" y="122"/>
                </a:cxn>
                <a:cxn ang="0">
                  <a:pos x="9" y="121"/>
                </a:cxn>
                <a:cxn ang="0">
                  <a:pos x="9" y="119"/>
                </a:cxn>
                <a:cxn ang="0">
                  <a:pos x="9" y="119"/>
                </a:cxn>
                <a:cxn ang="0">
                  <a:pos x="10" y="104"/>
                </a:cxn>
                <a:cxn ang="0">
                  <a:pos x="12" y="88"/>
                </a:cxn>
                <a:cxn ang="0">
                  <a:pos x="15" y="74"/>
                </a:cxn>
                <a:cxn ang="0">
                  <a:pos x="19" y="59"/>
                </a:cxn>
                <a:cxn ang="0">
                  <a:pos x="25" y="45"/>
                </a:cxn>
                <a:cxn ang="0">
                  <a:pos x="33" y="31"/>
                </a:cxn>
                <a:cxn ang="0">
                  <a:pos x="41" y="19"/>
                </a:cxn>
                <a:cxn ang="0">
                  <a:pos x="53" y="9"/>
                </a:cxn>
                <a:cxn ang="0">
                  <a:pos x="53" y="9"/>
                </a:cxn>
                <a:cxn ang="0">
                  <a:pos x="54" y="7"/>
                </a:cxn>
                <a:cxn ang="0">
                  <a:pos x="54" y="6"/>
                </a:cxn>
                <a:cxn ang="0">
                  <a:pos x="54" y="3"/>
                </a:cxn>
                <a:cxn ang="0">
                  <a:pos x="53" y="2"/>
                </a:cxn>
                <a:cxn ang="0">
                  <a:pos x="50" y="1"/>
                </a:cxn>
                <a:cxn ang="0">
                  <a:pos x="49" y="0"/>
                </a:cxn>
                <a:cxn ang="0">
                  <a:pos x="47" y="0"/>
                </a:cxn>
                <a:cxn ang="0">
                  <a:pos x="45" y="1"/>
                </a:cxn>
                <a:cxn ang="0">
                  <a:pos x="45" y="1"/>
                </a:cxn>
              </a:cxnLst>
              <a:rect l="0" t="0" r="r" b="b"/>
              <a:pathLst>
                <a:path w="54" h="123">
                  <a:moveTo>
                    <a:pt x="45" y="1"/>
                  </a:moveTo>
                  <a:lnTo>
                    <a:pt x="45" y="1"/>
                  </a:lnTo>
                  <a:lnTo>
                    <a:pt x="40" y="8"/>
                  </a:lnTo>
                  <a:lnTo>
                    <a:pt x="34" y="14"/>
                  </a:lnTo>
                  <a:lnTo>
                    <a:pt x="25" y="26"/>
                  </a:lnTo>
                  <a:lnTo>
                    <a:pt x="16" y="41"/>
                  </a:lnTo>
                  <a:lnTo>
                    <a:pt x="10" y="55"/>
                  </a:lnTo>
                  <a:lnTo>
                    <a:pt x="6" y="71"/>
                  </a:lnTo>
                  <a:lnTo>
                    <a:pt x="3" y="87"/>
                  </a:lnTo>
                  <a:lnTo>
                    <a:pt x="1" y="103"/>
                  </a:lnTo>
                  <a:lnTo>
                    <a:pt x="0" y="119"/>
                  </a:lnTo>
                  <a:lnTo>
                    <a:pt x="0" y="119"/>
                  </a:lnTo>
                  <a:lnTo>
                    <a:pt x="0" y="121"/>
                  </a:lnTo>
                  <a:lnTo>
                    <a:pt x="1" y="122"/>
                  </a:lnTo>
                  <a:lnTo>
                    <a:pt x="3" y="123"/>
                  </a:lnTo>
                  <a:lnTo>
                    <a:pt x="5" y="123"/>
                  </a:lnTo>
                  <a:lnTo>
                    <a:pt x="6" y="123"/>
                  </a:lnTo>
                  <a:lnTo>
                    <a:pt x="8" y="122"/>
                  </a:lnTo>
                  <a:lnTo>
                    <a:pt x="9" y="121"/>
                  </a:lnTo>
                  <a:lnTo>
                    <a:pt x="9" y="119"/>
                  </a:lnTo>
                  <a:lnTo>
                    <a:pt x="9" y="119"/>
                  </a:lnTo>
                  <a:lnTo>
                    <a:pt x="10" y="104"/>
                  </a:lnTo>
                  <a:lnTo>
                    <a:pt x="12" y="88"/>
                  </a:lnTo>
                  <a:lnTo>
                    <a:pt x="15" y="74"/>
                  </a:lnTo>
                  <a:lnTo>
                    <a:pt x="19" y="59"/>
                  </a:lnTo>
                  <a:lnTo>
                    <a:pt x="25" y="45"/>
                  </a:lnTo>
                  <a:lnTo>
                    <a:pt x="33" y="31"/>
                  </a:lnTo>
                  <a:lnTo>
                    <a:pt x="41" y="19"/>
                  </a:lnTo>
                  <a:lnTo>
                    <a:pt x="53" y="9"/>
                  </a:lnTo>
                  <a:lnTo>
                    <a:pt x="53" y="9"/>
                  </a:lnTo>
                  <a:lnTo>
                    <a:pt x="54" y="7"/>
                  </a:lnTo>
                  <a:lnTo>
                    <a:pt x="54" y="6"/>
                  </a:lnTo>
                  <a:lnTo>
                    <a:pt x="54" y="3"/>
                  </a:lnTo>
                  <a:lnTo>
                    <a:pt x="53" y="2"/>
                  </a:lnTo>
                  <a:lnTo>
                    <a:pt x="50" y="1"/>
                  </a:lnTo>
                  <a:lnTo>
                    <a:pt x="49" y="0"/>
                  </a:lnTo>
                  <a:lnTo>
                    <a:pt x="47" y="0"/>
                  </a:lnTo>
                  <a:lnTo>
                    <a:pt x="45" y="1"/>
                  </a:lnTo>
                  <a:lnTo>
                    <a:pt x="45" y="1"/>
                  </a:lnTo>
                  <a:close/>
                </a:path>
              </a:pathLst>
            </a:custGeom>
            <a:grpFill/>
            <a:ln w="9525">
              <a:noFill/>
              <a:round/>
              <a:headEnd/>
              <a:tailEnd/>
            </a:ln>
          </p:spPr>
          <p:txBody>
            <a:bodyPr vert="horz" wrap="square" lIns="162560" tIns="81280" rIns="162560" bIns="81280" numCol="1" anchor="t" anchorCtr="0" compatLnSpc="1">
              <a:prstTxWarp prst="textNoShape">
                <a:avLst/>
              </a:prstTxWarp>
            </a:bodyPr>
            <a:lstStyle/>
            <a:p>
              <a:pPr defTabSz="1219170"/>
              <a:endParaRPr lang="zh-CN" altLang="en-US" sz="3200">
                <a:solidFill>
                  <a:prstClr val="black"/>
                </a:solidFill>
                <a:latin typeface="Calibri"/>
                <a:ea typeface="宋体" panose="02010600030101010101" pitchFamily="2" charset="-122"/>
              </a:endParaRPr>
            </a:p>
          </p:txBody>
        </p:sp>
        <p:sp>
          <p:nvSpPr>
            <p:cNvPr id="11" name="Freeform 811"/>
            <p:cNvSpPr>
              <a:spLocks/>
            </p:cNvSpPr>
            <p:nvPr/>
          </p:nvSpPr>
          <p:spPr bwMode="auto">
            <a:xfrm>
              <a:off x="6523038" y="1739900"/>
              <a:ext cx="25400" cy="61913"/>
            </a:xfrm>
            <a:custGeom>
              <a:avLst/>
              <a:gdLst/>
              <a:ahLst/>
              <a:cxnLst>
                <a:cxn ang="0">
                  <a:pos x="39" y="3"/>
                </a:cxn>
                <a:cxn ang="0">
                  <a:pos x="39" y="3"/>
                </a:cxn>
                <a:cxn ang="0">
                  <a:pos x="27" y="29"/>
                </a:cxn>
                <a:cxn ang="0">
                  <a:pos x="17" y="56"/>
                </a:cxn>
                <a:cxn ang="0">
                  <a:pos x="8" y="82"/>
                </a:cxn>
                <a:cxn ang="0">
                  <a:pos x="4" y="96"/>
                </a:cxn>
                <a:cxn ang="0">
                  <a:pos x="0" y="110"/>
                </a:cxn>
                <a:cxn ang="0">
                  <a:pos x="0" y="110"/>
                </a:cxn>
                <a:cxn ang="0">
                  <a:pos x="0" y="112"/>
                </a:cxn>
                <a:cxn ang="0">
                  <a:pos x="1" y="113"/>
                </a:cxn>
                <a:cxn ang="0">
                  <a:pos x="4" y="116"/>
                </a:cxn>
                <a:cxn ang="0">
                  <a:pos x="6" y="117"/>
                </a:cxn>
                <a:cxn ang="0">
                  <a:pos x="8" y="116"/>
                </a:cxn>
                <a:cxn ang="0">
                  <a:pos x="9" y="114"/>
                </a:cxn>
                <a:cxn ang="0">
                  <a:pos x="10" y="112"/>
                </a:cxn>
                <a:cxn ang="0">
                  <a:pos x="10" y="112"/>
                </a:cxn>
                <a:cxn ang="0">
                  <a:pos x="13" y="99"/>
                </a:cxn>
                <a:cxn ang="0">
                  <a:pos x="16" y="85"/>
                </a:cxn>
                <a:cxn ang="0">
                  <a:pos x="25" y="58"/>
                </a:cxn>
                <a:cxn ang="0">
                  <a:pos x="37" y="32"/>
                </a:cxn>
                <a:cxn ang="0">
                  <a:pos x="47" y="5"/>
                </a:cxn>
                <a:cxn ang="0">
                  <a:pos x="47" y="5"/>
                </a:cxn>
                <a:cxn ang="0">
                  <a:pos x="48" y="3"/>
                </a:cxn>
                <a:cxn ang="0">
                  <a:pos x="47" y="2"/>
                </a:cxn>
                <a:cxn ang="0">
                  <a:pos x="46" y="1"/>
                </a:cxn>
                <a:cxn ang="0">
                  <a:pos x="45" y="0"/>
                </a:cxn>
                <a:cxn ang="0">
                  <a:pos x="41" y="0"/>
                </a:cxn>
                <a:cxn ang="0">
                  <a:pos x="40" y="1"/>
                </a:cxn>
                <a:cxn ang="0">
                  <a:pos x="39" y="3"/>
                </a:cxn>
                <a:cxn ang="0">
                  <a:pos x="39" y="3"/>
                </a:cxn>
              </a:cxnLst>
              <a:rect l="0" t="0" r="r" b="b"/>
              <a:pathLst>
                <a:path w="48" h="117">
                  <a:moveTo>
                    <a:pt x="39" y="3"/>
                  </a:moveTo>
                  <a:lnTo>
                    <a:pt x="39" y="3"/>
                  </a:lnTo>
                  <a:lnTo>
                    <a:pt x="27" y="29"/>
                  </a:lnTo>
                  <a:lnTo>
                    <a:pt x="17" y="56"/>
                  </a:lnTo>
                  <a:lnTo>
                    <a:pt x="8" y="82"/>
                  </a:lnTo>
                  <a:lnTo>
                    <a:pt x="4" y="96"/>
                  </a:lnTo>
                  <a:lnTo>
                    <a:pt x="0" y="110"/>
                  </a:lnTo>
                  <a:lnTo>
                    <a:pt x="0" y="110"/>
                  </a:lnTo>
                  <a:lnTo>
                    <a:pt x="0" y="112"/>
                  </a:lnTo>
                  <a:lnTo>
                    <a:pt x="1" y="113"/>
                  </a:lnTo>
                  <a:lnTo>
                    <a:pt x="4" y="116"/>
                  </a:lnTo>
                  <a:lnTo>
                    <a:pt x="6" y="117"/>
                  </a:lnTo>
                  <a:lnTo>
                    <a:pt x="8" y="116"/>
                  </a:lnTo>
                  <a:lnTo>
                    <a:pt x="9" y="114"/>
                  </a:lnTo>
                  <a:lnTo>
                    <a:pt x="10" y="112"/>
                  </a:lnTo>
                  <a:lnTo>
                    <a:pt x="10" y="112"/>
                  </a:lnTo>
                  <a:lnTo>
                    <a:pt x="13" y="99"/>
                  </a:lnTo>
                  <a:lnTo>
                    <a:pt x="16" y="85"/>
                  </a:lnTo>
                  <a:lnTo>
                    <a:pt x="25" y="58"/>
                  </a:lnTo>
                  <a:lnTo>
                    <a:pt x="37" y="32"/>
                  </a:lnTo>
                  <a:lnTo>
                    <a:pt x="47" y="5"/>
                  </a:lnTo>
                  <a:lnTo>
                    <a:pt x="47" y="5"/>
                  </a:lnTo>
                  <a:lnTo>
                    <a:pt x="48" y="3"/>
                  </a:lnTo>
                  <a:lnTo>
                    <a:pt x="47" y="2"/>
                  </a:lnTo>
                  <a:lnTo>
                    <a:pt x="46" y="1"/>
                  </a:lnTo>
                  <a:lnTo>
                    <a:pt x="45" y="0"/>
                  </a:lnTo>
                  <a:lnTo>
                    <a:pt x="41" y="0"/>
                  </a:lnTo>
                  <a:lnTo>
                    <a:pt x="40" y="1"/>
                  </a:lnTo>
                  <a:lnTo>
                    <a:pt x="39" y="3"/>
                  </a:lnTo>
                  <a:lnTo>
                    <a:pt x="39" y="3"/>
                  </a:lnTo>
                  <a:close/>
                </a:path>
              </a:pathLst>
            </a:custGeom>
            <a:grpFill/>
            <a:ln w="9525">
              <a:noFill/>
              <a:round/>
              <a:headEnd/>
              <a:tailEnd/>
            </a:ln>
          </p:spPr>
          <p:txBody>
            <a:bodyPr vert="horz" wrap="square" lIns="162560" tIns="81280" rIns="162560" bIns="81280" numCol="1" anchor="t" anchorCtr="0" compatLnSpc="1">
              <a:prstTxWarp prst="textNoShape">
                <a:avLst/>
              </a:prstTxWarp>
            </a:bodyPr>
            <a:lstStyle/>
            <a:p>
              <a:pPr defTabSz="1219170"/>
              <a:endParaRPr lang="zh-CN" altLang="en-US" sz="3200">
                <a:solidFill>
                  <a:prstClr val="black"/>
                </a:solidFill>
                <a:latin typeface="Calibri"/>
                <a:ea typeface="宋体" panose="02010600030101010101" pitchFamily="2" charset="-122"/>
              </a:endParaRPr>
            </a:p>
          </p:txBody>
        </p:sp>
        <p:sp>
          <p:nvSpPr>
            <p:cNvPr id="12" name="Freeform 812"/>
            <p:cNvSpPr>
              <a:spLocks/>
            </p:cNvSpPr>
            <p:nvPr/>
          </p:nvSpPr>
          <p:spPr bwMode="auto">
            <a:xfrm>
              <a:off x="6572250" y="1743075"/>
              <a:ext cx="28575" cy="61913"/>
            </a:xfrm>
            <a:custGeom>
              <a:avLst/>
              <a:gdLst/>
              <a:ahLst/>
              <a:cxnLst>
                <a:cxn ang="0">
                  <a:pos x="45" y="2"/>
                </a:cxn>
                <a:cxn ang="0">
                  <a:pos x="45" y="2"/>
                </a:cxn>
                <a:cxn ang="0">
                  <a:pos x="37" y="14"/>
                </a:cxn>
                <a:cxn ang="0">
                  <a:pos x="28" y="27"/>
                </a:cxn>
                <a:cxn ang="0">
                  <a:pos x="22" y="40"/>
                </a:cxn>
                <a:cxn ang="0">
                  <a:pos x="16" y="54"/>
                </a:cxn>
                <a:cxn ang="0">
                  <a:pos x="11" y="67"/>
                </a:cxn>
                <a:cxn ang="0">
                  <a:pos x="7" y="82"/>
                </a:cxn>
                <a:cxn ang="0">
                  <a:pos x="3" y="96"/>
                </a:cxn>
                <a:cxn ang="0">
                  <a:pos x="0" y="111"/>
                </a:cxn>
                <a:cxn ang="0">
                  <a:pos x="0" y="111"/>
                </a:cxn>
                <a:cxn ang="0">
                  <a:pos x="0" y="114"/>
                </a:cxn>
                <a:cxn ang="0">
                  <a:pos x="3" y="116"/>
                </a:cxn>
                <a:cxn ang="0">
                  <a:pos x="6" y="117"/>
                </a:cxn>
                <a:cxn ang="0">
                  <a:pos x="8" y="115"/>
                </a:cxn>
                <a:cxn ang="0">
                  <a:pos x="14" y="108"/>
                </a:cxn>
                <a:cxn ang="0">
                  <a:pos x="14" y="108"/>
                </a:cxn>
                <a:cxn ang="0">
                  <a:pos x="16" y="106"/>
                </a:cxn>
                <a:cxn ang="0">
                  <a:pos x="15" y="104"/>
                </a:cxn>
                <a:cxn ang="0">
                  <a:pos x="14" y="102"/>
                </a:cxn>
                <a:cxn ang="0">
                  <a:pos x="12" y="101"/>
                </a:cxn>
                <a:cxn ang="0">
                  <a:pos x="12" y="101"/>
                </a:cxn>
                <a:cxn ang="0">
                  <a:pos x="18" y="75"/>
                </a:cxn>
                <a:cxn ang="0">
                  <a:pos x="22" y="63"/>
                </a:cxn>
                <a:cxn ang="0">
                  <a:pos x="27" y="52"/>
                </a:cxn>
                <a:cxn ang="0">
                  <a:pos x="33" y="39"/>
                </a:cxn>
                <a:cxn ang="0">
                  <a:pos x="39" y="28"/>
                </a:cxn>
                <a:cxn ang="0">
                  <a:pos x="45" y="18"/>
                </a:cxn>
                <a:cxn ang="0">
                  <a:pos x="53" y="6"/>
                </a:cxn>
                <a:cxn ang="0">
                  <a:pos x="53" y="6"/>
                </a:cxn>
                <a:cxn ang="0">
                  <a:pos x="54" y="5"/>
                </a:cxn>
                <a:cxn ang="0">
                  <a:pos x="54" y="3"/>
                </a:cxn>
                <a:cxn ang="0">
                  <a:pos x="53" y="2"/>
                </a:cxn>
                <a:cxn ang="0">
                  <a:pos x="52" y="1"/>
                </a:cxn>
                <a:cxn ang="0">
                  <a:pos x="48" y="0"/>
                </a:cxn>
                <a:cxn ang="0">
                  <a:pos x="46" y="0"/>
                </a:cxn>
                <a:cxn ang="0">
                  <a:pos x="45" y="2"/>
                </a:cxn>
                <a:cxn ang="0">
                  <a:pos x="45" y="2"/>
                </a:cxn>
              </a:cxnLst>
              <a:rect l="0" t="0" r="r" b="b"/>
              <a:pathLst>
                <a:path w="54" h="117">
                  <a:moveTo>
                    <a:pt x="45" y="2"/>
                  </a:moveTo>
                  <a:lnTo>
                    <a:pt x="45" y="2"/>
                  </a:lnTo>
                  <a:lnTo>
                    <a:pt x="37" y="14"/>
                  </a:lnTo>
                  <a:lnTo>
                    <a:pt x="28" y="27"/>
                  </a:lnTo>
                  <a:lnTo>
                    <a:pt x="22" y="40"/>
                  </a:lnTo>
                  <a:lnTo>
                    <a:pt x="16" y="54"/>
                  </a:lnTo>
                  <a:lnTo>
                    <a:pt x="11" y="67"/>
                  </a:lnTo>
                  <a:lnTo>
                    <a:pt x="7" y="82"/>
                  </a:lnTo>
                  <a:lnTo>
                    <a:pt x="3" y="96"/>
                  </a:lnTo>
                  <a:lnTo>
                    <a:pt x="0" y="111"/>
                  </a:lnTo>
                  <a:lnTo>
                    <a:pt x="0" y="111"/>
                  </a:lnTo>
                  <a:lnTo>
                    <a:pt x="0" y="114"/>
                  </a:lnTo>
                  <a:lnTo>
                    <a:pt x="3" y="116"/>
                  </a:lnTo>
                  <a:lnTo>
                    <a:pt x="6" y="117"/>
                  </a:lnTo>
                  <a:lnTo>
                    <a:pt x="8" y="115"/>
                  </a:lnTo>
                  <a:lnTo>
                    <a:pt x="14" y="108"/>
                  </a:lnTo>
                  <a:lnTo>
                    <a:pt x="14" y="108"/>
                  </a:lnTo>
                  <a:lnTo>
                    <a:pt x="16" y="106"/>
                  </a:lnTo>
                  <a:lnTo>
                    <a:pt x="15" y="104"/>
                  </a:lnTo>
                  <a:lnTo>
                    <a:pt x="14" y="102"/>
                  </a:lnTo>
                  <a:lnTo>
                    <a:pt x="12" y="101"/>
                  </a:lnTo>
                  <a:lnTo>
                    <a:pt x="12" y="101"/>
                  </a:lnTo>
                  <a:lnTo>
                    <a:pt x="18" y="75"/>
                  </a:lnTo>
                  <a:lnTo>
                    <a:pt x="22" y="63"/>
                  </a:lnTo>
                  <a:lnTo>
                    <a:pt x="27" y="52"/>
                  </a:lnTo>
                  <a:lnTo>
                    <a:pt x="33" y="39"/>
                  </a:lnTo>
                  <a:lnTo>
                    <a:pt x="39" y="28"/>
                  </a:lnTo>
                  <a:lnTo>
                    <a:pt x="45" y="18"/>
                  </a:lnTo>
                  <a:lnTo>
                    <a:pt x="53" y="6"/>
                  </a:lnTo>
                  <a:lnTo>
                    <a:pt x="53" y="6"/>
                  </a:lnTo>
                  <a:lnTo>
                    <a:pt x="54" y="5"/>
                  </a:lnTo>
                  <a:lnTo>
                    <a:pt x="54" y="3"/>
                  </a:lnTo>
                  <a:lnTo>
                    <a:pt x="53" y="2"/>
                  </a:lnTo>
                  <a:lnTo>
                    <a:pt x="52" y="1"/>
                  </a:lnTo>
                  <a:lnTo>
                    <a:pt x="48" y="0"/>
                  </a:lnTo>
                  <a:lnTo>
                    <a:pt x="46" y="0"/>
                  </a:lnTo>
                  <a:lnTo>
                    <a:pt x="45" y="2"/>
                  </a:lnTo>
                  <a:lnTo>
                    <a:pt x="45" y="2"/>
                  </a:lnTo>
                  <a:close/>
                </a:path>
              </a:pathLst>
            </a:custGeom>
            <a:grpFill/>
            <a:ln w="9525">
              <a:noFill/>
              <a:round/>
              <a:headEnd/>
              <a:tailEnd/>
            </a:ln>
          </p:spPr>
          <p:txBody>
            <a:bodyPr vert="horz" wrap="square" lIns="162560" tIns="81280" rIns="162560" bIns="81280" numCol="1" anchor="t" anchorCtr="0" compatLnSpc="1">
              <a:prstTxWarp prst="textNoShape">
                <a:avLst/>
              </a:prstTxWarp>
            </a:bodyPr>
            <a:lstStyle/>
            <a:p>
              <a:pPr defTabSz="1219170"/>
              <a:endParaRPr lang="zh-CN" altLang="en-US" sz="3200">
                <a:solidFill>
                  <a:prstClr val="black"/>
                </a:solidFill>
                <a:latin typeface="Calibri"/>
                <a:ea typeface="宋体" panose="02010600030101010101" pitchFamily="2" charset="-122"/>
              </a:endParaRPr>
            </a:p>
          </p:txBody>
        </p:sp>
        <p:sp>
          <p:nvSpPr>
            <p:cNvPr id="13" name="Freeform 813"/>
            <p:cNvSpPr>
              <a:spLocks/>
            </p:cNvSpPr>
            <p:nvPr/>
          </p:nvSpPr>
          <p:spPr bwMode="auto">
            <a:xfrm>
              <a:off x="6629400" y="1741488"/>
              <a:ext cx="28575" cy="55563"/>
            </a:xfrm>
            <a:custGeom>
              <a:avLst/>
              <a:gdLst/>
              <a:ahLst/>
              <a:cxnLst>
                <a:cxn ang="0">
                  <a:pos x="44" y="3"/>
                </a:cxn>
                <a:cxn ang="0">
                  <a:pos x="44" y="3"/>
                </a:cxn>
                <a:cxn ang="0">
                  <a:pos x="39" y="14"/>
                </a:cxn>
                <a:cxn ang="0">
                  <a:pos x="35" y="26"/>
                </a:cxn>
                <a:cxn ang="0">
                  <a:pos x="35" y="26"/>
                </a:cxn>
                <a:cxn ang="0">
                  <a:pos x="34" y="32"/>
                </a:cxn>
                <a:cxn ang="0">
                  <a:pos x="33" y="38"/>
                </a:cxn>
                <a:cxn ang="0">
                  <a:pos x="32" y="44"/>
                </a:cxn>
                <a:cxn ang="0">
                  <a:pos x="31" y="48"/>
                </a:cxn>
                <a:cxn ang="0">
                  <a:pos x="30" y="50"/>
                </a:cxn>
                <a:cxn ang="0">
                  <a:pos x="30" y="50"/>
                </a:cxn>
                <a:cxn ang="0">
                  <a:pos x="25" y="55"/>
                </a:cxn>
                <a:cxn ang="0">
                  <a:pos x="22" y="61"/>
                </a:cxn>
                <a:cxn ang="0">
                  <a:pos x="15" y="73"/>
                </a:cxn>
                <a:cxn ang="0">
                  <a:pos x="9" y="86"/>
                </a:cxn>
                <a:cxn ang="0">
                  <a:pos x="5" y="91"/>
                </a:cxn>
                <a:cxn ang="0">
                  <a:pos x="1" y="97"/>
                </a:cxn>
                <a:cxn ang="0">
                  <a:pos x="1" y="97"/>
                </a:cxn>
                <a:cxn ang="0">
                  <a:pos x="0" y="98"/>
                </a:cxn>
                <a:cxn ang="0">
                  <a:pos x="0" y="100"/>
                </a:cxn>
                <a:cxn ang="0">
                  <a:pos x="0" y="102"/>
                </a:cxn>
                <a:cxn ang="0">
                  <a:pos x="1" y="103"/>
                </a:cxn>
                <a:cxn ang="0">
                  <a:pos x="3" y="104"/>
                </a:cxn>
                <a:cxn ang="0">
                  <a:pos x="4" y="105"/>
                </a:cxn>
                <a:cxn ang="0">
                  <a:pos x="6" y="104"/>
                </a:cxn>
                <a:cxn ang="0">
                  <a:pos x="7" y="103"/>
                </a:cxn>
                <a:cxn ang="0">
                  <a:pos x="7" y="103"/>
                </a:cxn>
                <a:cxn ang="0">
                  <a:pos x="14" y="94"/>
                </a:cxn>
                <a:cxn ang="0">
                  <a:pos x="21" y="84"/>
                </a:cxn>
                <a:cxn ang="0">
                  <a:pos x="31" y="63"/>
                </a:cxn>
                <a:cxn ang="0">
                  <a:pos x="31" y="63"/>
                </a:cxn>
                <a:cxn ang="0">
                  <a:pos x="34" y="60"/>
                </a:cxn>
                <a:cxn ang="0">
                  <a:pos x="37" y="57"/>
                </a:cxn>
                <a:cxn ang="0">
                  <a:pos x="39" y="54"/>
                </a:cxn>
                <a:cxn ang="0">
                  <a:pos x="40" y="50"/>
                </a:cxn>
                <a:cxn ang="0">
                  <a:pos x="40" y="50"/>
                </a:cxn>
                <a:cxn ang="0">
                  <a:pos x="42" y="38"/>
                </a:cxn>
                <a:cxn ang="0">
                  <a:pos x="44" y="28"/>
                </a:cxn>
                <a:cxn ang="0">
                  <a:pos x="48" y="18"/>
                </a:cxn>
                <a:cxn ang="0">
                  <a:pos x="53" y="7"/>
                </a:cxn>
                <a:cxn ang="0">
                  <a:pos x="53" y="7"/>
                </a:cxn>
                <a:cxn ang="0">
                  <a:pos x="53" y="5"/>
                </a:cxn>
                <a:cxn ang="0">
                  <a:pos x="53" y="4"/>
                </a:cxn>
                <a:cxn ang="0">
                  <a:pos x="51" y="1"/>
                </a:cxn>
                <a:cxn ang="0">
                  <a:pos x="48" y="0"/>
                </a:cxn>
                <a:cxn ang="0">
                  <a:pos x="47" y="0"/>
                </a:cxn>
                <a:cxn ang="0">
                  <a:pos x="45" y="1"/>
                </a:cxn>
                <a:cxn ang="0">
                  <a:pos x="44" y="3"/>
                </a:cxn>
                <a:cxn ang="0">
                  <a:pos x="44" y="3"/>
                </a:cxn>
              </a:cxnLst>
              <a:rect l="0" t="0" r="r" b="b"/>
              <a:pathLst>
                <a:path w="53" h="105">
                  <a:moveTo>
                    <a:pt x="44" y="3"/>
                  </a:moveTo>
                  <a:lnTo>
                    <a:pt x="44" y="3"/>
                  </a:lnTo>
                  <a:lnTo>
                    <a:pt x="39" y="14"/>
                  </a:lnTo>
                  <a:lnTo>
                    <a:pt x="35" y="26"/>
                  </a:lnTo>
                  <a:lnTo>
                    <a:pt x="35" y="26"/>
                  </a:lnTo>
                  <a:lnTo>
                    <a:pt x="34" y="32"/>
                  </a:lnTo>
                  <a:lnTo>
                    <a:pt x="33" y="38"/>
                  </a:lnTo>
                  <a:lnTo>
                    <a:pt x="32" y="44"/>
                  </a:lnTo>
                  <a:lnTo>
                    <a:pt x="31" y="48"/>
                  </a:lnTo>
                  <a:lnTo>
                    <a:pt x="30" y="50"/>
                  </a:lnTo>
                  <a:lnTo>
                    <a:pt x="30" y="50"/>
                  </a:lnTo>
                  <a:lnTo>
                    <a:pt x="25" y="55"/>
                  </a:lnTo>
                  <a:lnTo>
                    <a:pt x="22" y="61"/>
                  </a:lnTo>
                  <a:lnTo>
                    <a:pt x="15" y="73"/>
                  </a:lnTo>
                  <a:lnTo>
                    <a:pt x="9" y="86"/>
                  </a:lnTo>
                  <a:lnTo>
                    <a:pt x="5" y="91"/>
                  </a:lnTo>
                  <a:lnTo>
                    <a:pt x="1" y="97"/>
                  </a:lnTo>
                  <a:lnTo>
                    <a:pt x="1" y="97"/>
                  </a:lnTo>
                  <a:lnTo>
                    <a:pt x="0" y="98"/>
                  </a:lnTo>
                  <a:lnTo>
                    <a:pt x="0" y="100"/>
                  </a:lnTo>
                  <a:lnTo>
                    <a:pt x="0" y="102"/>
                  </a:lnTo>
                  <a:lnTo>
                    <a:pt x="1" y="103"/>
                  </a:lnTo>
                  <a:lnTo>
                    <a:pt x="3" y="104"/>
                  </a:lnTo>
                  <a:lnTo>
                    <a:pt x="4" y="105"/>
                  </a:lnTo>
                  <a:lnTo>
                    <a:pt x="6" y="104"/>
                  </a:lnTo>
                  <a:lnTo>
                    <a:pt x="7" y="103"/>
                  </a:lnTo>
                  <a:lnTo>
                    <a:pt x="7" y="103"/>
                  </a:lnTo>
                  <a:lnTo>
                    <a:pt x="14" y="94"/>
                  </a:lnTo>
                  <a:lnTo>
                    <a:pt x="21" y="84"/>
                  </a:lnTo>
                  <a:lnTo>
                    <a:pt x="31" y="63"/>
                  </a:lnTo>
                  <a:lnTo>
                    <a:pt x="31" y="63"/>
                  </a:lnTo>
                  <a:lnTo>
                    <a:pt x="34" y="60"/>
                  </a:lnTo>
                  <a:lnTo>
                    <a:pt x="37" y="57"/>
                  </a:lnTo>
                  <a:lnTo>
                    <a:pt x="39" y="54"/>
                  </a:lnTo>
                  <a:lnTo>
                    <a:pt x="40" y="50"/>
                  </a:lnTo>
                  <a:lnTo>
                    <a:pt x="40" y="50"/>
                  </a:lnTo>
                  <a:lnTo>
                    <a:pt x="42" y="38"/>
                  </a:lnTo>
                  <a:lnTo>
                    <a:pt x="44" y="28"/>
                  </a:lnTo>
                  <a:lnTo>
                    <a:pt x="48" y="18"/>
                  </a:lnTo>
                  <a:lnTo>
                    <a:pt x="53" y="7"/>
                  </a:lnTo>
                  <a:lnTo>
                    <a:pt x="53" y="7"/>
                  </a:lnTo>
                  <a:lnTo>
                    <a:pt x="53" y="5"/>
                  </a:lnTo>
                  <a:lnTo>
                    <a:pt x="53" y="4"/>
                  </a:lnTo>
                  <a:lnTo>
                    <a:pt x="51" y="1"/>
                  </a:lnTo>
                  <a:lnTo>
                    <a:pt x="48" y="0"/>
                  </a:lnTo>
                  <a:lnTo>
                    <a:pt x="47" y="0"/>
                  </a:lnTo>
                  <a:lnTo>
                    <a:pt x="45" y="1"/>
                  </a:lnTo>
                  <a:lnTo>
                    <a:pt x="44" y="3"/>
                  </a:lnTo>
                  <a:lnTo>
                    <a:pt x="44" y="3"/>
                  </a:lnTo>
                  <a:close/>
                </a:path>
              </a:pathLst>
            </a:custGeom>
            <a:grpFill/>
            <a:ln w="9525">
              <a:noFill/>
              <a:round/>
              <a:headEnd/>
              <a:tailEnd/>
            </a:ln>
          </p:spPr>
          <p:txBody>
            <a:bodyPr vert="horz" wrap="square" lIns="162560" tIns="81280" rIns="162560" bIns="81280" numCol="1" anchor="t" anchorCtr="0" compatLnSpc="1">
              <a:prstTxWarp prst="textNoShape">
                <a:avLst/>
              </a:prstTxWarp>
            </a:bodyPr>
            <a:lstStyle/>
            <a:p>
              <a:pPr defTabSz="1219170"/>
              <a:endParaRPr lang="zh-CN" altLang="en-US" sz="3200">
                <a:solidFill>
                  <a:prstClr val="black"/>
                </a:solidFill>
                <a:latin typeface="Calibri"/>
                <a:ea typeface="宋体" panose="02010600030101010101" pitchFamily="2" charset="-122"/>
              </a:endParaRPr>
            </a:p>
          </p:txBody>
        </p:sp>
        <p:sp>
          <p:nvSpPr>
            <p:cNvPr id="14" name="Freeform 814"/>
            <p:cNvSpPr>
              <a:spLocks/>
            </p:cNvSpPr>
            <p:nvPr/>
          </p:nvSpPr>
          <p:spPr bwMode="auto">
            <a:xfrm>
              <a:off x="6673850" y="1739900"/>
              <a:ext cx="20638" cy="53975"/>
            </a:xfrm>
            <a:custGeom>
              <a:avLst/>
              <a:gdLst/>
              <a:ahLst/>
              <a:cxnLst>
                <a:cxn ang="0">
                  <a:pos x="32" y="4"/>
                </a:cxn>
                <a:cxn ang="0">
                  <a:pos x="32" y="4"/>
                </a:cxn>
                <a:cxn ang="0">
                  <a:pos x="29" y="16"/>
                </a:cxn>
                <a:cxn ang="0">
                  <a:pos x="26" y="28"/>
                </a:cxn>
                <a:cxn ang="0">
                  <a:pos x="22" y="40"/>
                </a:cxn>
                <a:cxn ang="0">
                  <a:pos x="18" y="51"/>
                </a:cxn>
                <a:cxn ang="0">
                  <a:pos x="8" y="74"/>
                </a:cxn>
                <a:cxn ang="0">
                  <a:pos x="4" y="86"/>
                </a:cxn>
                <a:cxn ang="0">
                  <a:pos x="0" y="98"/>
                </a:cxn>
                <a:cxn ang="0">
                  <a:pos x="0" y="98"/>
                </a:cxn>
                <a:cxn ang="0">
                  <a:pos x="0" y="100"/>
                </a:cxn>
                <a:cxn ang="0">
                  <a:pos x="1" y="101"/>
                </a:cxn>
                <a:cxn ang="0">
                  <a:pos x="2" y="102"/>
                </a:cxn>
                <a:cxn ang="0">
                  <a:pos x="4" y="103"/>
                </a:cxn>
                <a:cxn ang="0">
                  <a:pos x="5" y="103"/>
                </a:cxn>
                <a:cxn ang="0">
                  <a:pos x="7" y="103"/>
                </a:cxn>
                <a:cxn ang="0">
                  <a:pos x="8" y="102"/>
                </a:cxn>
                <a:cxn ang="0">
                  <a:pos x="9" y="100"/>
                </a:cxn>
                <a:cxn ang="0">
                  <a:pos x="9" y="100"/>
                </a:cxn>
                <a:cxn ang="0">
                  <a:pos x="12" y="88"/>
                </a:cxn>
                <a:cxn ang="0">
                  <a:pos x="17" y="76"/>
                </a:cxn>
                <a:cxn ang="0">
                  <a:pos x="27" y="53"/>
                </a:cxn>
                <a:cxn ang="0">
                  <a:pos x="32" y="41"/>
                </a:cxn>
                <a:cxn ang="0">
                  <a:pos x="36" y="29"/>
                </a:cxn>
                <a:cxn ang="0">
                  <a:pos x="39" y="16"/>
                </a:cxn>
                <a:cxn ang="0">
                  <a:pos x="41" y="4"/>
                </a:cxn>
                <a:cxn ang="0">
                  <a:pos x="41" y="4"/>
                </a:cxn>
                <a:cxn ang="0">
                  <a:pos x="41" y="2"/>
                </a:cxn>
                <a:cxn ang="0">
                  <a:pos x="40" y="1"/>
                </a:cxn>
                <a:cxn ang="0">
                  <a:pos x="38" y="0"/>
                </a:cxn>
                <a:cxn ang="0">
                  <a:pos x="36" y="0"/>
                </a:cxn>
                <a:cxn ang="0">
                  <a:pos x="35" y="0"/>
                </a:cxn>
                <a:cxn ang="0">
                  <a:pos x="33" y="1"/>
                </a:cxn>
                <a:cxn ang="0">
                  <a:pos x="32" y="2"/>
                </a:cxn>
                <a:cxn ang="0">
                  <a:pos x="32" y="4"/>
                </a:cxn>
                <a:cxn ang="0">
                  <a:pos x="32" y="4"/>
                </a:cxn>
              </a:cxnLst>
              <a:rect l="0" t="0" r="r" b="b"/>
              <a:pathLst>
                <a:path w="41" h="103">
                  <a:moveTo>
                    <a:pt x="32" y="4"/>
                  </a:moveTo>
                  <a:lnTo>
                    <a:pt x="32" y="4"/>
                  </a:lnTo>
                  <a:lnTo>
                    <a:pt x="29" y="16"/>
                  </a:lnTo>
                  <a:lnTo>
                    <a:pt x="26" y="28"/>
                  </a:lnTo>
                  <a:lnTo>
                    <a:pt x="22" y="40"/>
                  </a:lnTo>
                  <a:lnTo>
                    <a:pt x="18" y="51"/>
                  </a:lnTo>
                  <a:lnTo>
                    <a:pt x="8" y="74"/>
                  </a:lnTo>
                  <a:lnTo>
                    <a:pt x="4" y="86"/>
                  </a:lnTo>
                  <a:lnTo>
                    <a:pt x="0" y="98"/>
                  </a:lnTo>
                  <a:lnTo>
                    <a:pt x="0" y="98"/>
                  </a:lnTo>
                  <a:lnTo>
                    <a:pt x="0" y="100"/>
                  </a:lnTo>
                  <a:lnTo>
                    <a:pt x="1" y="101"/>
                  </a:lnTo>
                  <a:lnTo>
                    <a:pt x="2" y="102"/>
                  </a:lnTo>
                  <a:lnTo>
                    <a:pt x="4" y="103"/>
                  </a:lnTo>
                  <a:lnTo>
                    <a:pt x="5" y="103"/>
                  </a:lnTo>
                  <a:lnTo>
                    <a:pt x="7" y="103"/>
                  </a:lnTo>
                  <a:lnTo>
                    <a:pt x="8" y="102"/>
                  </a:lnTo>
                  <a:lnTo>
                    <a:pt x="9" y="100"/>
                  </a:lnTo>
                  <a:lnTo>
                    <a:pt x="9" y="100"/>
                  </a:lnTo>
                  <a:lnTo>
                    <a:pt x="12" y="88"/>
                  </a:lnTo>
                  <a:lnTo>
                    <a:pt x="17" y="76"/>
                  </a:lnTo>
                  <a:lnTo>
                    <a:pt x="27" y="53"/>
                  </a:lnTo>
                  <a:lnTo>
                    <a:pt x="32" y="41"/>
                  </a:lnTo>
                  <a:lnTo>
                    <a:pt x="36" y="29"/>
                  </a:lnTo>
                  <a:lnTo>
                    <a:pt x="39" y="16"/>
                  </a:lnTo>
                  <a:lnTo>
                    <a:pt x="41" y="4"/>
                  </a:lnTo>
                  <a:lnTo>
                    <a:pt x="41" y="4"/>
                  </a:lnTo>
                  <a:lnTo>
                    <a:pt x="41" y="2"/>
                  </a:lnTo>
                  <a:lnTo>
                    <a:pt x="40" y="1"/>
                  </a:lnTo>
                  <a:lnTo>
                    <a:pt x="38" y="0"/>
                  </a:lnTo>
                  <a:lnTo>
                    <a:pt x="36" y="0"/>
                  </a:lnTo>
                  <a:lnTo>
                    <a:pt x="35" y="0"/>
                  </a:lnTo>
                  <a:lnTo>
                    <a:pt x="33" y="1"/>
                  </a:lnTo>
                  <a:lnTo>
                    <a:pt x="32" y="2"/>
                  </a:lnTo>
                  <a:lnTo>
                    <a:pt x="32" y="4"/>
                  </a:lnTo>
                  <a:lnTo>
                    <a:pt x="32" y="4"/>
                  </a:lnTo>
                  <a:close/>
                </a:path>
              </a:pathLst>
            </a:custGeom>
            <a:grpFill/>
            <a:ln w="9525">
              <a:noFill/>
              <a:round/>
              <a:headEnd/>
              <a:tailEnd/>
            </a:ln>
          </p:spPr>
          <p:txBody>
            <a:bodyPr vert="horz" wrap="square" lIns="162560" tIns="81280" rIns="162560" bIns="81280" numCol="1" anchor="t" anchorCtr="0" compatLnSpc="1">
              <a:prstTxWarp prst="textNoShape">
                <a:avLst/>
              </a:prstTxWarp>
            </a:bodyPr>
            <a:lstStyle/>
            <a:p>
              <a:pPr defTabSz="1219170"/>
              <a:endParaRPr lang="zh-CN" altLang="en-US" sz="3200">
                <a:solidFill>
                  <a:prstClr val="black"/>
                </a:solidFill>
                <a:latin typeface="Calibri"/>
                <a:ea typeface="宋体" panose="02010600030101010101" pitchFamily="2" charset="-122"/>
              </a:endParaRPr>
            </a:p>
          </p:txBody>
        </p:sp>
        <p:sp>
          <p:nvSpPr>
            <p:cNvPr id="15" name="Freeform 815"/>
            <p:cNvSpPr>
              <a:spLocks/>
            </p:cNvSpPr>
            <p:nvPr/>
          </p:nvSpPr>
          <p:spPr bwMode="auto">
            <a:xfrm>
              <a:off x="6811963" y="1671638"/>
              <a:ext cx="9525" cy="38100"/>
            </a:xfrm>
            <a:custGeom>
              <a:avLst/>
              <a:gdLst/>
              <a:ahLst/>
              <a:cxnLst>
                <a:cxn ang="0">
                  <a:pos x="11" y="58"/>
                </a:cxn>
                <a:cxn ang="0">
                  <a:pos x="11" y="58"/>
                </a:cxn>
                <a:cxn ang="0">
                  <a:pos x="10" y="51"/>
                </a:cxn>
                <a:cxn ang="0">
                  <a:pos x="9" y="44"/>
                </a:cxn>
                <a:cxn ang="0">
                  <a:pos x="10" y="33"/>
                </a:cxn>
                <a:cxn ang="0">
                  <a:pos x="10" y="33"/>
                </a:cxn>
                <a:cxn ang="0">
                  <a:pos x="11" y="5"/>
                </a:cxn>
                <a:cxn ang="0">
                  <a:pos x="11" y="5"/>
                </a:cxn>
                <a:cxn ang="0">
                  <a:pos x="11" y="3"/>
                </a:cxn>
                <a:cxn ang="0">
                  <a:pos x="10" y="1"/>
                </a:cxn>
                <a:cxn ang="0">
                  <a:pos x="8" y="0"/>
                </a:cxn>
                <a:cxn ang="0">
                  <a:pos x="7" y="0"/>
                </a:cxn>
                <a:cxn ang="0">
                  <a:pos x="5" y="0"/>
                </a:cxn>
                <a:cxn ang="0">
                  <a:pos x="4" y="1"/>
                </a:cxn>
                <a:cxn ang="0">
                  <a:pos x="3" y="3"/>
                </a:cxn>
                <a:cxn ang="0">
                  <a:pos x="2" y="5"/>
                </a:cxn>
                <a:cxn ang="0">
                  <a:pos x="2" y="5"/>
                </a:cxn>
                <a:cxn ang="0">
                  <a:pos x="1" y="20"/>
                </a:cxn>
                <a:cxn ang="0">
                  <a:pos x="0" y="40"/>
                </a:cxn>
                <a:cxn ang="0">
                  <a:pos x="0" y="50"/>
                </a:cxn>
                <a:cxn ang="0">
                  <a:pos x="2" y="59"/>
                </a:cxn>
                <a:cxn ang="0">
                  <a:pos x="3" y="63"/>
                </a:cxn>
                <a:cxn ang="0">
                  <a:pos x="5" y="66"/>
                </a:cxn>
                <a:cxn ang="0">
                  <a:pos x="7" y="69"/>
                </a:cxn>
                <a:cxn ang="0">
                  <a:pos x="11" y="72"/>
                </a:cxn>
                <a:cxn ang="0">
                  <a:pos x="11" y="72"/>
                </a:cxn>
                <a:cxn ang="0">
                  <a:pos x="13" y="72"/>
                </a:cxn>
                <a:cxn ang="0">
                  <a:pos x="15" y="72"/>
                </a:cxn>
                <a:cxn ang="0">
                  <a:pos x="17" y="70"/>
                </a:cxn>
                <a:cxn ang="0">
                  <a:pos x="17" y="68"/>
                </a:cxn>
                <a:cxn ang="0">
                  <a:pos x="17" y="62"/>
                </a:cxn>
                <a:cxn ang="0">
                  <a:pos x="17" y="62"/>
                </a:cxn>
                <a:cxn ang="0">
                  <a:pos x="17" y="59"/>
                </a:cxn>
                <a:cxn ang="0">
                  <a:pos x="15" y="58"/>
                </a:cxn>
                <a:cxn ang="0">
                  <a:pos x="13" y="57"/>
                </a:cxn>
                <a:cxn ang="0">
                  <a:pos x="11" y="58"/>
                </a:cxn>
                <a:cxn ang="0">
                  <a:pos x="11" y="58"/>
                </a:cxn>
              </a:cxnLst>
              <a:rect l="0" t="0" r="r" b="b"/>
              <a:pathLst>
                <a:path w="17" h="72">
                  <a:moveTo>
                    <a:pt x="11" y="58"/>
                  </a:moveTo>
                  <a:lnTo>
                    <a:pt x="11" y="58"/>
                  </a:lnTo>
                  <a:lnTo>
                    <a:pt x="10" y="51"/>
                  </a:lnTo>
                  <a:lnTo>
                    <a:pt x="9" y="44"/>
                  </a:lnTo>
                  <a:lnTo>
                    <a:pt x="10" y="33"/>
                  </a:lnTo>
                  <a:lnTo>
                    <a:pt x="10" y="33"/>
                  </a:lnTo>
                  <a:lnTo>
                    <a:pt x="11" y="5"/>
                  </a:lnTo>
                  <a:lnTo>
                    <a:pt x="11" y="5"/>
                  </a:lnTo>
                  <a:lnTo>
                    <a:pt x="11" y="3"/>
                  </a:lnTo>
                  <a:lnTo>
                    <a:pt x="10" y="1"/>
                  </a:lnTo>
                  <a:lnTo>
                    <a:pt x="8" y="0"/>
                  </a:lnTo>
                  <a:lnTo>
                    <a:pt x="7" y="0"/>
                  </a:lnTo>
                  <a:lnTo>
                    <a:pt x="5" y="0"/>
                  </a:lnTo>
                  <a:lnTo>
                    <a:pt x="4" y="1"/>
                  </a:lnTo>
                  <a:lnTo>
                    <a:pt x="3" y="3"/>
                  </a:lnTo>
                  <a:lnTo>
                    <a:pt x="2" y="5"/>
                  </a:lnTo>
                  <a:lnTo>
                    <a:pt x="2" y="5"/>
                  </a:lnTo>
                  <a:lnTo>
                    <a:pt x="1" y="20"/>
                  </a:lnTo>
                  <a:lnTo>
                    <a:pt x="0" y="40"/>
                  </a:lnTo>
                  <a:lnTo>
                    <a:pt x="0" y="50"/>
                  </a:lnTo>
                  <a:lnTo>
                    <a:pt x="2" y="59"/>
                  </a:lnTo>
                  <a:lnTo>
                    <a:pt x="3" y="63"/>
                  </a:lnTo>
                  <a:lnTo>
                    <a:pt x="5" y="66"/>
                  </a:lnTo>
                  <a:lnTo>
                    <a:pt x="7" y="69"/>
                  </a:lnTo>
                  <a:lnTo>
                    <a:pt x="11" y="72"/>
                  </a:lnTo>
                  <a:lnTo>
                    <a:pt x="11" y="72"/>
                  </a:lnTo>
                  <a:lnTo>
                    <a:pt x="13" y="72"/>
                  </a:lnTo>
                  <a:lnTo>
                    <a:pt x="15" y="72"/>
                  </a:lnTo>
                  <a:lnTo>
                    <a:pt x="17" y="70"/>
                  </a:lnTo>
                  <a:lnTo>
                    <a:pt x="17" y="68"/>
                  </a:lnTo>
                  <a:lnTo>
                    <a:pt x="17" y="62"/>
                  </a:lnTo>
                  <a:lnTo>
                    <a:pt x="17" y="62"/>
                  </a:lnTo>
                  <a:lnTo>
                    <a:pt x="17" y="59"/>
                  </a:lnTo>
                  <a:lnTo>
                    <a:pt x="15" y="58"/>
                  </a:lnTo>
                  <a:lnTo>
                    <a:pt x="13" y="57"/>
                  </a:lnTo>
                  <a:lnTo>
                    <a:pt x="11" y="58"/>
                  </a:lnTo>
                  <a:lnTo>
                    <a:pt x="11" y="58"/>
                  </a:lnTo>
                  <a:close/>
                </a:path>
              </a:pathLst>
            </a:custGeom>
            <a:grpFill/>
            <a:ln w="9525">
              <a:noFill/>
              <a:round/>
              <a:headEnd/>
              <a:tailEnd/>
            </a:ln>
          </p:spPr>
          <p:txBody>
            <a:bodyPr vert="horz" wrap="square" lIns="162560" tIns="81280" rIns="162560" bIns="81280" numCol="1" anchor="t" anchorCtr="0" compatLnSpc="1">
              <a:prstTxWarp prst="textNoShape">
                <a:avLst/>
              </a:prstTxWarp>
            </a:bodyPr>
            <a:lstStyle/>
            <a:p>
              <a:pPr defTabSz="1219170"/>
              <a:endParaRPr lang="zh-CN" altLang="en-US" sz="3200">
                <a:solidFill>
                  <a:prstClr val="black"/>
                </a:solidFill>
                <a:latin typeface="Calibri"/>
                <a:ea typeface="宋体" panose="02010600030101010101" pitchFamily="2" charset="-122"/>
              </a:endParaRPr>
            </a:p>
          </p:txBody>
        </p:sp>
        <p:sp>
          <p:nvSpPr>
            <p:cNvPr id="16" name="Freeform 816"/>
            <p:cNvSpPr>
              <a:spLocks/>
            </p:cNvSpPr>
            <p:nvPr/>
          </p:nvSpPr>
          <p:spPr bwMode="auto">
            <a:xfrm>
              <a:off x="6843713" y="1644650"/>
              <a:ext cx="22225" cy="55563"/>
            </a:xfrm>
            <a:custGeom>
              <a:avLst/>
              <a:gdLst/>
              <a:ahLst/>
              <a:cxnLst>
                <a:cxn ang="0">
                  <a:pos x="33" y="1"/>
                </a:cxn>
                <a:cxn ang="0">
                  <a:pos x="33" y="1"/>
                </a:cxn>
                <a:cxn ang="0">
                  <a:pos x="29" y="6"/>
                </a:cxn>
                <a:cxn ang="0">
                  <a:pos x="26" y="12"/>
                </a:cxn>
                <a:cxn ang="0">
                  <a:pos x="20" y="23"/>
                </a:cxn>
                <a:cxn ang="0">
                  <a:pos x="16" y="35"/>
                </a:cxn>
                <a:cxn ang="0">
                  <a:pos x="13" y="48"/>
                </a:cxn>
                <a:cxn ang="0">
                  <a:pos x="8" y="73"/>
                </a:cxn>
                <a:cxn ang="0">
                  <a:pos x="5" y="86"/>
                </a:cxn>
                <a:cxn ang="0">
                  <a:pos x="1" y="97"/>
                </a:cxn>
                <a:cxn ang="0">
                  <a:pos x="1" y="97"/>
                </a:cxn>
                <a:cxn ang="0">
                  <a:pos x="0" y="99"/>
                </a:cxn>
                <a:cxn ang="0">
                  <a:pos x="1" y="101"/>
                </a:cxn>
                <a:cxn ang="0">
                  <a:pos x="3" y="103"/>
                </a:cxn>
                <a:cxn ang="0">
                  <a:pos x="5" y="104"/>
                </a:cxn>
                <a:cxn ang="0">
                  <a:pos x="6" y="104"/>
                </a:cxn>
                <a:cxn ang="0">
                  <a:pos x="8" y="103"/>
                </a:cxn>
                <a:cxn ang="0">
                  <a:pos x="9" y="102"/>
                </a:cxn>
                <a:cxn ang="0">
                  <a:pos x="9" y="102"/>
                </a:cxn>
                <a:cxn ang="0">
                  <a:pos x="13" y="91"/>
                </a:cxn>
                <a:cxn ang="0">
                  <a:pos x="17" y="81"/>
                </a:cxn>
                <a:cxn ang="0">
                  <a:pos x="23" y="58"/>
                </a:cxn>
                <a:cxn ang="0">
                  <a:pos x="23" y="58"/>
                </a:cxn>
                <a:cxn ang="0">
                  <a:pos x="25" y="45"/>
                </a:cxn>
                <a:cxn ang="0">
                  <a:pos x="28" y="32"/>
                </a:cxn>
                <a:cxn ang="0">
                  <a:pos x="30" y="26"/>
                </a:cxn>
                <a:cxn ang="0">
                  <a:pos x="33" y="20"/>
                </a:cxn>
                <a:cxn ang="0">
                  <a:pos x="36" y="14"/>
                </a:cxn>
                <a:cxn ang="0">
                  <a:pos x="40" y="8"/>
                </a:cxn>
                <a:cxn ang="0">
                  <a:pos x="40" y="8"/>
                </a:cxn>
                <a:cxn ang="0">
                  <a:pos x="41" y="6"/>
                </a:cxn>
                <a:cxn ang="0">
                  <a:pos x="41" y="4"/>
                </a:cxn>
                <a:cxn ang="0">
                  <a:pos x="40" y="3"/>
                </a:cxn>
                <a:cxn ang="0">
                  <a:pos x="39" y="1"/>
                </a:cxn>
                <a:cxn ang="0">
                  <a:pos x="38" y="0"/>
                </a:cxn>
                <a:cxn ang="0">
                  <a:pos x="36" y="0"/>
                </a:cxn>
                <a:cxn ang="0">
                  <a:pos x="35" y="0"/>
                </a:cxn>
                <a:cxn ang="0">
                  <a:pos x="33" y="1"/>
                </a:cxn>
                <a:cxn ang="0">
                  <a:pos x="33" y="1"/>
                </a:cxn>
              </a:cxnLst>
              <a:rect l="0" t="0" r="r" b="b"/>
              <a:pathLst>
                <a:path w="41" h="104">
                  <a:moveTo>
                    <a:pt x="33" y="1"/>
                  </a:moveTo>
                  <a:lnTo>
                    <a:pt x="33" y="1"/>
                  </a:lnTo>
                  <a:lnTo>
                    <a:pt x="29" y="6"/>
                  </a:lnTo>
                  <a:lnTo>
                    <a:pt x="26" y="12"/>
                  </a:lnTo>
                  <a:lnTo>
                    <a:pt x="20" y="23"/>
                  </a:lnTo>
                  <a:lnTo>
                    <a:pt x="16" y="35"/>
                  </a:lnTo>
                  <a:lnTo>
                    <a:pt x="13" y="48"/>
                  </a:lnTo>
                  <a:lnTo>
                    <a:pt x="8" y="73"/>
                  </a:lnTo>
                  <a:lnTo>
                    <a:pt x="5" y="86"/>
                  </a:lnTo>
                  <a:lnTo>
                    <a:pt x="1" y="97"/>
                  </a:lnTo>
                  <a:lnTo>
                    <a:pt x="1" y="97"/>
                  </a:lnTo>
                  <a:lnTo>
                    <a:pt x="0" y="99"/>
                  </a:lnTo>
                  <a:lnTo>
                    <a:pt x="1" y="101"/>
                  </a:lnTo>
                  <a:lnTo>
                    <a:pt x="3" y="103"/>
                  </a:lnTo>
                  <a:lnTo>
                    <a:pt x="5" y="104"/>
                  </a:lnTo>
                  <a:lnTo>
                    <a:pt x="6" y="104"/>
                  </a:lnTo>
                  <a:lnTo>
                    <a:pt x="8" y="103"/>
                  </a:lnTo>
                  <a:lnTo>
                    <a:pt x="9" y="102"/>
                  </a:lnTo>
                  <a:lnTo>
                    <a:pt x="9" y="102"/>
                  </a:lnTo>
                  <a:lnTo>
                    <a:pt x="13" y="91"/>
                  </a:lnTo>
                  <a:lnTo>
                    <a:pt x="17" y="81"/>
                  </a:lnTo>
                  <a:lnTo>
                    <a:pt x="23" y="58"/>
                  </a:lnTo>
                  <a:lnTo>
                    <a:pt x="23" y="58"/>
                  </a:lnTo>
                  <a:lnTo>
                    <a:pt x="25" y="45"/>
                  </a:lnTo>
                  <a:lnTo>
                    <a:pt x="28" y="32"/>
                  </a:lnTo>
                  <a:lnTo>
                    <a:pt x="30" y="26"/>
                  </a:lnTo>
                  <a:lnTo>
                    <a:pt x="33" y="20"/>
                  </a:lnTo>
                  <a:lnTo>
                    <a:pt x="36" y="14"/>
                  </a:lnTo>
                  <a:lnTo>
                    <a:pt x="40" y="8"/>
                  </a:lnTo>
                  <a:lnTo>
                    <a:pt x="40" y="8"/>
                  </a:lnTo>
                  <a:lnTo>
                    <a:pt x="41" y="6"/>
                  </a:lnTo>
                  <a:lnTo>
                    <a:pt x="41" y="4"/>
                  </a:lnTo>
                  <a:lnTo>
                    <a:pt x="40" y="3"/>
                  </a:lnTo>
                  <a:lnTo>
                    <a:pt x="39" y="1"/>
                  </a:lnTo>
                  <a:lnTo>
                    <a:pt x="38" y="0"/>
                  </a:lnTo>
                  <a:lnTo>
                    <a:pt x="36" y="0"/>
                  </a:lnTo>
                  <a:lnTo>
                    <a:pt x="35" y="0"/>
                  </a:lnTo>
                  <a:lnTo>
                    <a:pt x="33" y="1"/>
                  </a:lnTo>
                  <a:lnTo>
                    <a:pt x="33" y="1"/>
                  </a:lnTo>
                  <a:close/>
                </a:path>
              </a:pathLst>
            </a:custGeom>
            <a:grpFill/>
            <a:ln w="9525">
              <a:noFill/>
              <a:round/>
              <a:headEnd/>
              <a:tailEnd/>
            </a:ln>
          </p:spPr>
          <p:txBody>
            <a:bodyPr vert="horz" wrap="square" lIns="162560" tIns="81280" rIns="162560" bIns="81280" numCol="1" anchor="t" anchorCtr="0" compatLnSpc="1">
              <a:prstTxWarp prst="textNoShape">
                <a:avLst/>
              </a:prstTxWarp>
            </a:bodyPr>
            <a:lstStyle/>
            <a:p>
              <a:pPr defTabSz="1219170"/>
              <a:endParaRPr lang="zh-CN" altLang="en-US" sz="3200">
                <a:solidFill>
                  <a:prstClr val="black"/>
                </a:solidFill>
                <a:latin typeface="Calibri"/>
                <a:ea typeface="宋体" panose="02010600030101010101" pitchFamily="2" charset="-122"/>
              </a:endParaRPr>
            </a:p>
          </p:txBody>
        </p:sp>
        <p:sp>
          <p:nvSpPr>
            <p:cNvPr id="17" name="Freeform 817"/>
            <p:cNvSpPr>
              <a:spLocks/>
            </p:cNvSpPr>
            <p:nvPr/>
          </p:nvSpPr>
          <p:spPr bwMode="auto">
            <a:xfrm>
              <a:off x="6719888" y="1743075"/>
              <a:ext cx="9525" cy="47625"/>
            </a:xfrm>
            <a:custGeom>
              <a:avLst/>
              <a:gdLst/>
              <a:ahLst/>
              <a:cxnLst>
                <a:cxn ang="0">
                  <a:pos x="16" y="4"/>
                </a:cxn>
                <a:cxn ang="0">
                  <a:pos x="16" y="4"/>
                </a:cxn>
                <a:cxn ang="0">
                  <a:pos x="16" y="2"/>
                </a:cxn>
                <a:cxn ang="0">
                  <a:pos x="15" y="1"/>
                </a:cxn>
                <a:cxn ang="0">
                  <a:pos x="13" y="0"/>
                </a:cxn>
                <a:cxn ang="0">
                  <a:pos x="11" y="0"/>
                </a:cxn>
                <a:cxn ang="0">
                  <a:pos x="10" y="0"/>
                </a:cxn>
                <a:cxn ang="0">
                  <a:pos x="8" y="1"/>
                </a:cxn>
                <a:cxn ang="0">
                  <a:pos x="7" y="2"/>
                </a:cxn>
                <a:cxn ang="0">
                  <a:pos x="7" y="4"/>
                </a:cxn>
                <a:cxn ang="0">
                  <a:pos x="7" y="4"/>
                </a:cxn>
                <a:cxn ang="0">
                  <a:pos x="8" y="25"/>
                </a:cxn>
                <a:cxn ang="0">
                  <a:pos x="8" y="44"/>
                </a:cxn>
                <a:cxn ang="0">
                  <a:pos x="8" y="55"/>
                </a:cxn>
                <a:cxn ang="0">
                  <a:pos x="7" y="65"/>
                </a:cxn>
                <a:cxn ang="0">
                  <a:pos x="4" y="74"/>
                </a:cxn>
                <a:cxn ang="0">
                  <a:pos x="0" y="84"/>
                </a:cxn>
                <a:cxn ang="0">
                  <a:pos x="0" y="84"/>
                </a:cxn>
                <a:cxn ang="0">
                  <a:pos x="0" y="86"/>
                </a:cxn>
                <a:cxn ang="0">
                  <a:pos x="0" y="88"/>
                </a:cxn>
                <a:cxn ang="0">
                  <a:pos x="3" y="91"/>
                </a:cxn>
                <a:cxn ang="0">
                  <a:pos x="4" y="91"/>
                </a:cxn>
                <a:cxn ang="0">
                  <a:pos x="7" y="91"/>
                </a:cxn>
                <a:cxn ang="0">
                  <a:pos x="8" y="91"/>
                </a:cxn>
                <a:cxn ang="0">
                  <a:pos x="9" y="89"/>
                </a:cxn>
                <a:cxn ang="0">
                  <a:pos x="9" y="89"/>
                </a:cxn>
                <a:cxn ang="0">
                  <a:pos x="13" y="79"/>
                </a:cxn>
                <a:cxn ang="0">
                  <a:pos x="15" y="68"/>
                </a:cxn>
                <a:cxn ang="0">
                  <a:pos x="17" y="58"/>
                </a:cxn>
                <a:cxn ang="0">
                  <a:pos x="17" y="48"/>
                </a:cxn>
                <a:cxn ang="0">
                  <a:pos x="17" y="26"/>
                </a:cxn>
                <a:cxn ang="0">
                  <a:pos x="16" y="4"/>
                </a:cxn>
                <a:cxn ang="0">
                  <a:pos x="16" y="4"/>
                </a:cxn>
              </a:cxnLst>
              <a:rect l="0" t="0" r="r" b="b"/>
              <a:pathLst>
                <a:path w="17" h="91">
                  <a:moveTo>
                    <a:pt x="16" y="4"/>
                  </a:moveTo>
                  <a:lnTo>
                    <a:pt x="16" y="4"/>
                  </a:lnTo>
                  <a:lnTo>
                    <a:pt x="16" y="2"/>
                  </a:lnTo>
                  <a:lnTo>
                    <a:pt x="15" y="1"/>
                  </a:lnTo>
                  <a:lnTo>
                    <a:pt x="13" y="0"/>
                  </a:lnTo>
                  <a:lnTo>
                    <a:pt x="11" y="0"/>
                  </a:lnTo>
                  <a:lnTo>
                    <a:pt x="10" y="0"/>
                  </a:lnTo>
                  <a:lnTo>
                    <a:pt x="8" y="1"/>
                  </a:lnTo>
                  <a:lnTo>
                    <a:pt x="7" y="2"/>
                  </a:lnTo>
                  <a:lnTo>
                    <a:pt x="7" y="4"/>
                  </a:lnTo>
                  <a:lnTo>
                    <a:pt x="7" y="4"/>
                  </a:lnTo>
                  <a:lnTo>
                    <a:pt x="8" y="25"/>
                  </a:lnTo>
                  <a:lnTo>
                    <a:pt x="8" y="44"/>
                  </a:lnTo>
                  <a:lnTo>
                    <a:pt x="8" y="55"/>
                  </a:lnTo>
                  <a:lnTo>
                    <a:pt x="7" y="65"/>
                  </a:lnTo>
                  <a:lnTo>
                    <a:pt x="4" y="74"/>
                  </a:lnTo>
                  <a:lnTo>
                    <a:pt x="0" y="84"/>
                  </a:lnTo>
                  <a:lnTo>
                    <a:pt x="0" y="84"/>
                  </a:lnTo>
                  <a:lnTo>
                    <a:pt x="0" y="86"/>
                  </a:lnTo>
                  <a:lnTo>
                    <a:pt x="0" y="88"/>
                  </a:lnTo>
                  <a:lnTo>
                    <a:pt x="3" y="91"/>
                  </a:lnTo>
                  <a:lnTo>
                    <a:pt x="4" y="91"/>
                  </a:lnTo>
                  <a:lnTo>
                    <a:pt x="7" y="91"/>
                  </a:lnTo>
                  <a:lnTo>
                    <a:pt x="8" y="91"/>
                  </a:lnTo>
                  <a:lnTo>
                    <a:pt x="9" y="89"/>
                  </a:lnTo>
                  <a:lnTo>
                    <a:pt x="9" y="89"/>
                  </a:lnTo>
                  <a:lnTo>
                    <a:pt x="13" y="79"/>
                  </a:lnTo>
                  <a:lnTo>
                    <a:pt x="15" y="68"/>
                  </a:lnTo>
                  <a:lnTo>
                    <a:pt x="17" y="58"/>
                  </a:lnTo>
                  <a:lnTo>
                    <a:pt x="17" y="48"/>
                  </a:lnTo>
                  <a:lnTo>
                    <a:pt x="17" y="26"/>
                  </a:lnTo>
                  <a:lnTo>
                    <a:pt x="16" y="4"/>
                  </a:lnTo>
                  <a:lnTo>
                    <a:pt x="16" y="4"/>
                  </a:lnTo>
                  <a:close/>
                </a:path>
              </a:pathLst>
            </a:custGeom>
            <a:grpFill/>
            <a:ln w="9525">
              <a:noFill/>
              <a:round/>
              <a:headEnd/>
              <a:tailEnd/>
            </a:ln>
          </p:spPr>
          <p:txBody>
            <a:bodyPr vert="horz" wrap="square" lIns="162560" tIns="81280" rIns="162560" bIns="81280" numCol="1" anchor="t" anchorCtr="0" compatLnSpc="1">
              <a:prstTxWarp prst="textNoShape">
                <a:avLst/>
              </a:prstTxWarp>
            </a:bodyPr>
            <a:lstStyle/>
            <a:p>
              <a:pPr defTabSz="1219170"/>
              <a:endParaRPr lang="zh-CN" altLang="en-US" sz="3200">
                <a:solidFill>
                  <a:prstClr val="black"/>
                </a:solidFill>
                <a:latin typeface="Calibri"/>
                <a:ea typeface="宋体" panose="02010600030101010101" pitchFamily="2" charset="-122"/>
              </a:endParaRPr>
            </a:p>
          </p:txBody>
        </p:sp>
        <p:sp>
          <p:nvSpPr>
            <p:cNvPr id="18" name="Freeform 818"/>
            <p:cNvSpPr>
              <a:spLocks/>
            </p:cNvSpPr>
            <p:nvPr/>
          </p:nvSpPr>
          <p:spPr bwMode="auto">
            <a:xfrm>
              <a:off x="6754813" y="1758950"/>
              <a:ext cx="12700" cy="49213"/>
            </a:xfrm>
            <a:custGeom>
              <a:avLst/>
              <a:gdLst/>
              <a:ahLst/>
              <a:cxnLst>
                <a:cxn ang="0">
                  <a:pos x="24" y="5"/>
                </a:cxn>
                <a:cxn ang="0">
                  <a:pos x="24" y="5"/>
                </a:cxn>
                <a:cxn ang="0">
                  <a:pos x="24" y="3"/>
                </a:cxn>
                <a:cxn ang="0">
                  <a:pos x="23" y="1"/>
                </a:cxn>
                <a:cxn ang="0">
                  <a:pos x="22" y="0"/>
                </a:cxn>
                <a:cxn ang="0">
                  <a:pos x="20" y="0"/>
                </a:cxn>
                <a:cxn ang="0">
                  <a:pos x="18" y="0"/>
                </a:cxn>
                <a:cxn ang="0">
                  <a:pos x="17" y="1"/>
                </a:cxn>
                <a:cxn ang="0">
                  <a:pos x="16" y="3"/>
                </a:cxn>
                <a:cxn ang="0">
                  <a:pos x="15" y="5"/>
                </a:cxn>
                <a:cxn ang="0">
                  <a:pos x="15" y="5"/>
                </a:cxn>
                <a:cxn ang="0">
                  <a:pos x="15" y="18"/>
                </a:cxn>
                <a:cxn ang="0">
                  <a:pos x="13" y="30"/>
                </a:cxn>
                <a:cxn ang="0">
                  <a:pos x="11" y="42"/>
                </a:cxn>
                <a:cxn ang="0">
                  <a:pos x="8" y="55"/>
                </a:cxn>
                <a:cxn ang="0">
                  <a:pos x="8" y="55"/>
                </a:cxn>
                <a:cxn ang="0">
                  <a:pos x="5" y="63"/>
                </a:cxn>
                <a:cxn ang="0">
                  <a:pos x="2" y="72"/>
                </a:cxn>
                <a:cxn ang="0">
                  <a:pos x="0" y="76"/>
                </a:cxn>
                <a:cxn ang="0">
                  <a:pos x="0" y="82"/>
                </a:cxn>
                <a:cxn ang="0">
                  <a:pos x="2" y="86"/>
                </a:cxn>
                <a:cxn ang="0">
                  <a:pos x="4" y="90"/>
                </a:cxn>
                <a:cxn ang="0">
                  <a:pos x="4" y="90"/>
                </a:cxn>
                <a:cxn ang="0">
                  <a:pos x="5" y="91"/>
                </a:cxn>
                <a:cxn ang="0">
                  <a:pos x="7" y="92"/>
                </a:cxn>
                <a:cxn ang="0">
                  <a:pos x="8" y="92"/>
                </a:cxn>
                <a:cxn ang="0">
                  <a:pos x="10" y="91"/>
                </a:cxn>
                <a:cxn ang="0">
                  <a:pos x="11" y="90"/>
                </a:cxn>
                <a:cxn ang="0">
                  <a:pos x="12" y="88"/>
                </a:cxn>
                <a:cxn ang="0">
                  <a:pos x="12" y="87"/>
                </a:cxn>
                <a:cxn ang="0">
                  <a:pos x="12" y="85"/>
                </a:cxn>
                <a:cxn ang="0">
                  <a:pos x="12" y="85"/>
                </a:cxn>
                <a:cxn ang="0">
                  <a:pos x="10" y="82"/>
                </a:cxn>
                <a:cxn ang="0">
                  <a:pos x="10" y="77"/>
                </a:cxn>
                <a:cxn ang="0">
                  <a:pos x="11" y="72"/>
                </a:cxn>
                <a:cxn ang="0">
                  <a:pos x="13" y="68"/>
                </a:cxn>
                <a:cxn ang="0">
                  <a:pos x="16" y="59"/>
                </a:cxn>
                <a:cxn ang="0">
                  <a:pos x="18" y="51"/>
                </a:cxn>
                <a:cxn ang="0">
                  <a:pos x="18" y="51"/>
                </a:cxn>
                <a:cxn ang="0">
                  <a:pos x="20" y="39"/>
                </a:cxn>
                <a:cxn ang="0">
                  <a:pos x="22" y="28"/>
                </a:cxn>
                <a:cxn ang="0">
                  <a:pos x="24" y="17"/>
                </a:cxn>
                <a:cxn ang="0">
                  <a:pos x="24" y="5"/>
                </a:cxn>
                <a:cxn ang="0">
                  <a:pos x="24" y="5"/>
                </a:cxn>
              </a:cxnLst>
              <a:rect l="0" t="0" r="r" b="b"/>
              <a:pathLst>
                <a:path w="24" h="92">
                  <a:moveTo>
                    <a:pt x="24" y="5"/>
                  </a:moveTo>
                  <a:lnTo>
                    <a:pt x="24" y="5"/>
                  </a:lnTo>
                  <a:lnTo>
                    <a:pt x="24" y="3"/>
                  </a:lnTo>
                  <a:lnTo>
                    <a:pt x="23" y="1"/>
                  </a:lnTo>
                  <a:lnTo>
                    <a:pt x="22" y="0"/>
                  </a:lnTo>
                  <a:lnTo>
                    <a:pt x="20" y="0"/>
                  </a:lnTo>
                  <a:lnTo>
                    <a:pt x="18" y="0"/>
                  </a:lnTo>
                  <a:lnTo>
                    <a:pt x="17" y="1"/>
                  </a:lnTo>
                  <a:lnTo>
                    <a:pt x="16" y="3"/>
                  </a:lnTo>
                  <a:lnTo>
                    <a:pt x="15" y="5"/>
                  </a:lnTo>
                  <a:lnTo>
                    <a:pt x="15" y="5"/>
                  </a:lnTo>
                  <a:lnTo>
                    <a:pt x="15" y="18"/>
                  </a:lnTo>
                  <a:lnTo>
                    <a:pt x="13" y="30"/>
                  </a:lnTo>
                  <a:lnTo>
                    <a:pt x="11" y="42"/>
                  </a:lnTo>
                  <a:lnTo>
                    <a:pt x="8" y="55"/>
                  </a:lnTo>
                  <a:lnTo>
                    <a:pt x="8" y="55"/>
                  </a:lnTo>
                  <a:lnTo>
                    <a:pt x="5" y="63"/>
                  </a:lnTo>
                  <a:lnTo>
                    <a:pt x="2" y="72"/>
                  </a:lnTo>
                  <a:lnTo>
                    <a:pt x="0" y="76"/>
                  </a:lnTo>
                  <a:lnTo>
                    <a:pt x="0" y="82"/>
                  </a:lnTo>
                  <a:lnTo>
                    <a:pt x="2" y="86"/>
                  </a:lnTo>
                  <a:lnTo>
                    <a:pt x="4" y="90"/>
                  </a:lnTo>
                  <a:lnTo>
                    <a:pt x="4" y="90"/>
                  </a:lnTo>
                  <a:lnTo>
                    <a:pt x="5" y="91"/>
                  </a:lnTo>
                  <a:lnTo>
                    <a:pt x="7" y="92"/>
                  </a:lnTo>
                  <a:lnTo>
                    <a:pt x="8" y="92"/>
                  </a:lnTo>
                  <a:lnTo>
                    <a:pt x="10" y="91"/>
                  </a:lnTo>
                  <a:lnTo>
                    <a:pt x="11" y="90"/>
                  </a:lnTo>
                  <a:lnTo>
                    <a:pt x="12" y="88"/>
                  </a:lnTo>
                  <a:lnTo>
                    <a:pt x="12" y="87"/>
                  </a:lnTo>
                  <a:lnTo>
                    <a:pt x="12" y="85"/>
                  </a:lnTo>
                  <a:lnTo>
                    <a:pt x="12" y="85"/>
                  </a:lnTo>
                  <a:lnTo>
                    <a:pt x="10" y="82"/>
                  </a:lnTo>
                  <a:lnTo>
                    <a:pt x="10" y="77"/>
                  </a:lnTo>
                  <a:lnTo>
                    <a:pt x="11" y="72"/>
                  </a:lnTo>
                  <a:lnTo>
                    <a:pt x="13" y="68"/>
                  </a:lnTo>
                  <a:lnTo>
                    <a:pt x="16" y="59"/>
                  </a:lnTo>
                  <a:lnTo>
                    <a:pt x="18" y="51"/>
                  </a:lnTo>
                  <a:lnTo>
                    <a:pt x="18" y="51"/>
                  </a:lnTo>
                  <a:lnTo>
                    <a:pt x="20" y="39"/>
                  </a:lnTo>
                  <a:lnTo>
                    <a:pt x="22" y="28"/>
                  </a:lnTo>
                  <a:lnTo>
                    <a:pt x="24" y="17"/>
                  </a:lnTo>
                  <a:lnTo>
                    <a:pt x="24" y="5"/>
                  </a:lnTo>
                  <a:lnTo>
                    <a:pt x="24" y="5"/>
                  </a:lnTo>
                  <a:close/>
                </a:path>
              </a:pathLst>
            </a:custGeom>
            <a:grpFill/>
            <a:ln w="9525">
              <a:noFill/>
              <a:round/>
              <a:headEnd/>
              <a:tailEnd/>
            </a:ln>
          </p:spPr>
          <p:txBody>
            <a:bodyPr vert="horz" wrap="square" lIns="162560" tIns="81280" rIns="162560" bIns="81280" numCol="1" anchor="t" anchorCtr="0" compatLnSpc="1">
              <a:prstTxWarp prst="textNoShape">
                <a:avLst/>
              </a:prstTxWarp>
            </a:bodyPr>
            <a:lstStyle/>
            <a:p>
              <a:pPr defTabSz="1219170"/>
              <a:endParaRPr lang="zh-CN" altLang="en-US" sz="3200">
                <a:solidFill>
                  <a:prstClr val="black"/>
                </a:solidFill>
                <a:latin typeface="Calibri"/>
                <a:ea typeface="宋体" panose="02010600030101010101" pitchFamily="2" charset="-122"/>
              </a:endParaRPr>
            </a:p>
          </p:txBody>
        </p:sp>
        <p:sp>
          <p:nvSpPr>
            <p:cNvPr id="19" name="Freeform 821"/>
            <p:cNvSpPr>
              <a:spLocks/>
            </p:cNvSpPr>
            <p:nvPr/>
          </p:nvSpPr>
          <p:spPr bwMode="auto">
            <a:xfrm>
              <a:off x="6418263" y="1346200"/>
              <a:ext cx="39688" cy="65088"/>
            </a:xfrm>
            <a:custGeom>
              <a:avLst/>
              <a:gdLst/>
              <a:ahLst/>
              <a:cxnLst>
                <a:cxn ang="0">
                  <a:pos x="63" y="3"/>
                </a:cxn>
                <a:cxn ang="0">
                  <a:pos x="63" y="3"/>
                </a:cxn>
                <a:cxn ang="0">
                  <a:pos x="61" y="12"/>
                </a:cxn>
                <a:cxn ang="0">
                  <a:pos x="59" y="19"/>
                </a:cxn>
                <a:cxn ang="0">
                  <a:pos x="52" y="33"/>
                </a:cxn>
                <a:cxn ang="0">
                  <a:pos x="43" y="48"/>
                </a:cxn>
                <a:cxn ang="0">
                  <a:pos x="33" y="61"/>
                </a:cxn>
                <a:cxn ang="0">
                  <a:pos x="24" y="75"/>
                </a:cxn>
                <a:cxn ang="0">
                  <a:pos x="15" y="88"/>
                </a:cxn>
                <a:cxn ang="0">
                  <a:pos x="6" y="102"/>
                </a:cxn>
                <a:cxn ang="0">
                  <a:pos x="3" y="110"/>
                </a:cxn>
                <a:cxn ang="0">
                  <a:pos x="0" y="117"/>
                </a:cxn>
                <a:cxn ang="0">
                  <a:pos x="0" y="117"/>
                </a:cxn>
                <a:cxn ang="0">
                  <a:pos x="0" y="119"/>
                </a:cxn>
                <a:cxn ang="0">
                  <a:pos x="0" y="121"/>
                </a:cxn>
                <a:cxn ang="0">
                  <a:pos x="2" y="122"/>
                </a:cxn>
                <a:cxn ang="0">
                  <a:pos x="3" y="123"/>
                </a:cxn>
                <a:cxn ang="0">
                  <a:pos x="5" y="123"/>
                </a:cxn>
                <a:cxn ang="0">
                  <a:pos x="6" y="123"/>
                </a:cxn>
                <a:cxn ang="0">
                  <a:pos x="8" y="121"/>
                </a:cxn>
                <a:cxn ang="0">
                  <a:pos x="10" y="120"/>
                </a:cxn>
                <a:cxn ang="0">
                  <a:pos x="10" y="120"/>
                </a:cxn>
                <a:cxn ang="0">
                  <a:pos x="13" y="112"/>
                </a:cxn>
                <a:cxn ang="0">
                  <a:pos x="16" y="105"/>
                </a:cxn>
                <a:cxn ang="0">
                  <a:pos x="24" y="90"/>
                </a:cxn>
                <a:cxn ang="0">
                  <a:pos x="33" y="77"/>
                </a:cxn>
                <a:cxn ang="0">
                  <a:pos x="43" y="63"/>
                </a:cxn>
                <a:cxn ang="0">
                  <a:pos x="52" y="50"/>
                </a:cxn>
                <a:cxn ang="0">
                  <a:pos x="61" y="36"/>
                </a:cxn>
                <a:cxn ang="0">
                  <a:pos x="67" y="22"/>
                </a:cxn>
                <a:cxn ang="0">
                  <a:pos x="70" y="14"/>
                </a:cxn>
                <a:cxn ang="0">
                  <a:pos x="73" y="6"/>
                </a:cxn>
                <a:cxn ang="0">
                  <a:pos x="73" y="6"/>
                </a:cxn>
                <a:cxn ang="0">
                  <a:pos x="73" y="4"/>
                </a:cxn>
                <a:cxn ang="0">
                  <a:pos x="71" y="2"/>
                </a:cxn>
                <a:cxn ang="0">
                  <a:pos x="70" y="1"/>
                </a:cxn>
                <a:cxn ang="0">
                  <a:pos x="69" y="0"/>
                </a:cxn>
                <a:cxn ang="0">
                  <a:pos x="67" y="0"/>
                </a:cxn>
                <a:cxn ang="0">
                  <a:pos x="65" y="0"/>
                </a:cxn>
                <a:cxn ang="0">
                  <a:pos x="64" y="1"/>
                </a:cxn>
                <a:cxn ang="0">
                  <a:pos x="63" y="3"/>
                </a:cxn>
                <a:cxn ang="0">
                  <a:pos x="63" y="3"/>
                </a:cxn>
              </a:cxnLst>
              <a:rect l="0" t="0" r="r" b="b"/>
              <a:pathLst>
                <a:path w="73" h="123">
                  <a:moveTo>
                    <a:pt x="63" y="3"/>
                  </a:moveTo>
                  <a:lnTo>
                    <a:pt x="63" y="3"/>
                  </a:lnTo>
                  <a:lnTo>
                    <a:pt x="61" y="12"/>
                  </a:lnTo>
                  <a:lnTo>
                    <a:pt x="59" y="19"/>
                  </a:lnTo>
                  <a:lnTo>
                    <a:pt x="52" y="33"/>
                  </a:lnTo>
                  <a:lnTo>
                    <a:pt x="43" y="48"/>
                  </a:lnTo>
                  <a:lnTo>
                    <a:pt x="33" y="61"/>
                  </a:lnTo>
                  <a:lnTo>
                    <a:pt x="24" y="75"/>
                  </a:lnTo>
                  <a:lnTo>
                    <a:pt x="15" y="88"/>
                  </a:lnTo>
                  <a:lnTo>
                    <a:pt x="6" y="102"/>
                  </a:lnTo>
                  <a:lnTo>
                    <a:pt x="3" y="110"/>
                  </a:lnTo>
                  <a:lnTo>
                    <a:pt x="0" y="117"/>
                  </a:lnTo>
                  <a:lnTo>
                    <a:pt x="0" y="117"/>
                  </a:lnTo>
                  <a:lnTo>
                    <a:pt x="0" y="119"/>
                  </a:lnTo>
                  <a:lnTo>
                    <a:pt x="0" y="121"/>
                  </a:lnTo>
                  <a:lnTo>
                    <a:pt x="2" y="122"/>
                  </a:lnTo>
                  <a:lnTo>
                    <a:pt x="3" y="123"/>
                  </a:lnTo>
                  <a:lnTo>
                    <a:pt x="5" y="123"/>
                  </a:lnTo>
                  <a:lnTo>
                    <a:pt x="6" y="123"/>
                  </a:lnTo>
                  <a:lnTo>
                    <a:pt x="8" y="121"/>
                  </a:lnTo>
                  <a:lnTo>
                    <a:pt x="10" y="120"/>
                  </a:lnTo>
                  <a:lnTo>
                    <a:pt x="10" y="120"/>
                  </a:lnTo>
                  <a:lnTo>
                    <a:pt x="13" y="112"/>
                  </a:lnTo>
                  <a:lnTo>
                    <a:pt x="16" y="105"/>
                  </a:lnTo>
                  <a:lnTo>
                    <a:pt x="24" y="90"/>
                  </a:lnTo>
                  <a:lnTo>
                    <a:pt x="33" y="77"/>
                  </a:lnTo>
                  <a:lnTo>
                    <a:pt x="43" y="63"/>
                  </a:lnTo>
                  <a:lnTo>
                    <a:pt x="52" y="50"/>
                  </a:lnTo>
                  <a:lnTo>
                    <a:pt x="61" y="36"/>
                  </a:lnTo>
                  <a:lnTo>
                    <a:pt x="67" y="22"/>
                  </a:lnTo>
                  <a:lnTo>
                    <a:pt x="70" y="14"/>
                  </a:lnTo>
                  <a:lnTo>
                    <a:pt x="73" y="6"/>
                  </a:lnTo>
                  <a:lnTo>
                    <a:pt x="73" y="6"/>
                  </a:lnTo>
                  <a:lnTo>
                    <a:pt x="73" y="4"/>
                  </a:lnTo>
                  <a:lnTo>
                    <a:pt x="71" y="2"/>
                  </a:lnTo>
                  <a:lnTo>
                    <a:pt x="70" y="1"/>
                  </a:lnTo>
                  <a:lnTo>
                    <a:pt x="69" y="0"/>
                  </a:lnTo>
                  <a:lnTo>
                    <a:pt x="67" y="0"/>
                  </a:lnTo>
                  <a:lnTo>
                    <a:pt x="65" y="0"/>
                  </a:lnTo>
                  <a:lnTo>
                    <a:pt x="64" y="1"/>
                  </a:lnTo>
                  <a:lnTo>
                    <a:pt x="63" y="3"/>
                  </a:lnTo>
                  <a:lnTo>
                    <a:pt x="63" y="3"/>
                  </a:lnTo>
                  <a:close/>
                </a:path>
              </a:pathLst>
            </a:custGeom>
            <a:grpFill/>
            <a:ln w="9525">
              <a:noFill/>
              <a:round/>
              <a:headEnd/>
              <a:tailEnd/>
            </a:ln>
          </p:spPr>
          <p:txBody>
            <a:bodyPr vert="horz" wrap="square" lIns="162560" tIns="81280" rIns="162560" bIns="81280" numCol="1" anchor="t" anchorCtr="0" compatLnSpc="1">
              <a:prstTxWarp prst="textNoShape">
                <a:avLst/>
              </a:prstTxWarp>
            </a:bodyPr>
            <a:lstStyle/>
            <a:p>
              <a:pPr defTabSz="1219170"/>
              <a:endParaRPr lang="zh-CN" altLang="en-US" sz="3200">
                <a:solidFill>
                  <a:prstClr val="black"/>
                </a:solidFill>
                <a:latin typeface="Calibri"/>
                <a:ea typeface="宋体" panose="02010600030101010101" pitchFamily="2" charset="-122"/>
              </a:endParaRPr>
            </a:p>
          </p:txBody>
        </p:sp>
        <p:sp>
          <p:nvSpPr>
            <p:cNvPr id="20" name="Freeform 822"/>
            <p:cNvSpPr>
              <a:spLocks/>
            </p:cNvSpPr>
            <p:nvPr/>
          </p:nvSpPr>
          <p:spPr bwMode="auto">
            <a:xfrm>
              <a:off x="6462713" y="1366838"/>
              <a:ext cx="34925" cy="50800"/>
            </a:xfrm>
            <a:custGeom>
              <a:avLst/>
              <a:gdLst/>
              <a:ahLst/>
              <a:cxnLst>
                <a:cxn ang="0">
                  <a:pos x="58" y="2"/>
                </a:cxn>
                <a:cxn ang="0">
                  <a:pos x="58" y="2"/>
                </a:cxn>
                <a:cxn ang="0">
                  <a:pos x="42" y="24"/>
                </a:cxn>
                <a:cxn ang="0">
                  <a:pos x="29" y="46"/>
                </a:cxn>
                <a:cxn ang="0">
                  <a:pos x="1" y="90"/>
                </a:cxn>
                <a:cxn ang="0">
                  <a:pos x="1" y="90"/>
                </a:cxn>
                <a:cxn ang="0">
                  <a:pos x="0" y="92"/>
                </a:cxn>
                <a:cxn ang="0">
                  <a:pos x="1" y="94"/>
                </a:cxn>
                <a:cxn ang="0">
                  <a:pos x="1" y="95"/>
                </a:cxn>
                <a:cxn ang="0">
                  <a:pos x="3" y="97"/>
                </a:cxn>
                <a:cxn ang="0">
                  <a:pos x="4" y="97"/>
                </a:cxn>
                <a:cxn ang="0">
                  <a:pos x="6" y="97"/>
                </a:cxn>
                <a:cxn ang="0">
                  <a:pos x="8" y="97"/>
                </a:cxn>
                <a:cxn ang="0">
                  <a:pos x="9" y="95"/>
                </a:cxn>
                <a:cxn ang="0">
                  <a:pos x="9" y="95"/>
                </a:cxn>
                <a:cxn ang="0">
                  <a:pos x="37" y="51"/>
                </a:cxn>
                <a:cxn ang="0">
                  <a:pos x="50" y="28"/>
                </a:cxn>
                <a:cxn ang="0">
                  <a:pos x="66" y="7"/>
                </a:cxn>
                <a:cxn ang="0">
                  <a:pos x="66" y="7"/>
                </a:cxn>
                <a:cxn ang="0">
                  <a:pos x="67" y="6"/>
                </a:cxn>
                <a:cxn ang="0">
                  <a:pos x="67" y="3"/>
                </a:cxn>
                <a:cxn ang="0">
                  <a:pos x="66" y="2"/>
                </a:cxn>
                <a:cxn ang="0">
                  <a:pos x="65" y="1"/>
                </a:cxn>
                <a:cxn ang="0">
                  <a:pos x="61" y="0"/>
                </a:cxn>
                <a:cxn ang="0">
                  <a:pos x="60" y="0"/>
                </a:cxn>
                <a:cxn ang="0">
                  <a:pos x="58" y="2"/>
                </a:cxn>
                <a:cxn ang="0">
                  <a:pos x="58" y="2"/>
                </a:cxn>
              </a:cxnLst>
              <a:rect l="0" t="0" r="r" b="b"/>
              <a:pathLst>
                <a:path w="67" h="97">
                  <a:moveTo>
                    <a:pt x="58" y="2"/>
                  </a:moveTo>
                  <a:lnTo>
                    <a:pt x="58" y="2"/>
                  </a:lnTo>
                  <a:lnTo>
                    <a:pt x="42" y="24"/>
                  </a:lnTo>
                  <a:lnTo>
                    <a:pt x="29" y="46"/>
                  </a:lnTo>
                  <a:lnTo>
                    <a:pt x="1" y="90"/>
                  </a:lnTo>
                  <a:lnTo>
                    <a:pt x="1" y="90"/>
                  </a:lnTo>
                  <a:lnTo>
                    <a:pt x="0" y="92"/>
                  </a:lnTo>
                  <a:lnTo>
                    <a:pt x="1" y="94"/>
                  </a:lnTo>
                  <a:lnTo>
                    <a:pt x="1" y="95"/>
                  </a:lnTo>
                  <a:lnTo>
                    <a:pt x="3" y="97"/>
                  </a:lnTo>
                  <a:lnTo>
                    <a:pt x="4" y="97"/>
                  </a:lnTo>
                  <a:lnTo>
                    <a:pt x="6" y="97"/>
                  </a:lnTo>
                  <a:lnTo>
                    <a:pt x="8" y="97"/>
                  </a:lnTo>
                  <a:lnTo>
                    <a:pt x="9" y="95"/>
                  </a:lnTo>
                  <a:lnTo>
                    <a:pt x="9" y="95"/>
                  </a:lnTo>
                  <a:lnTo>
                    <a:pt x="37" y="51"/>
                  </a:lnTo>
                  <a:lnTo>
                    <a:pt x="50" y="28"/>
                  </a:lnTo>
                  <a:lnTo>
                    <a:pt x="66" y="7"/>
                  </a:lnTo>
                  <a:lnTo>
                    <a:pt x="66" y="7"/>
                  </a:lnTo>
                  <a:lnTo>
                    <a:pt x="67" y="6"/>
                  </a:lnTo>
                  <a:lnTo>
                    <a:pt x="67" y="3"/>
                  </a:lnTo>
                  <a:lnTo>
                    <a:pt x="66" y="2"/>
                  </a:lnTo>
                  <a:lnTo>
                    <a:pt x="65" y="1"/>
                  </a:lnTo>
                  <a:lnTo>
                    <a:pt x="61" y="0"/>
                  </a:lnTo>
                  <a:lnTo>
                    <a:pt x="60" y="0"/>
                  </a:lnTo>
                  <a:lnTo>
                    <a:pt x="58" y="2"/>
                  </a:lnTo>
                  <a:lnTo>
                    <a:pt x="58" y="2"/>
                  </a:lnTo>
                  <a:close/>
                </a:path>
              </a:pathLst>
            </a:custGeom>
            <a:grpFill/>
            <a:ln w="9525">
              <a:noFill/>
              <a:round/>
              <a:headEnd/>
              <a:tailEnd/>
            </a:ln>
          </p:spPr>
          <p:txBody>
            <a:bodyPr vert="horz" wrap="square" lIns="162560" tIns="81280" rIns="162560" bIns="81280" numCol="1" anchor="t" anchorCtr="0" compatLnSpc="1">
              <a:prstTxWarp prst="textNoShape">
                <a:avLst/>
              </a:prstTxWarp>
            </a:bodyPr>
            <a:lstStyle/>
            <a:p>
              <a:pPr defTabSz="1219170"/>
              <a:endParaRPr lang="zh-CN" altLang="en-US" sz="3200">
                <a:solidFill>
                  <a:prstClr val="black"/>
                </a:solidFill>
                <a:latin typeface="Calibri"/>
                <a:ea typeface="宋体" panose="02010600030101010101" pitchFamily="2" charset="-122"/>
              </a:endParaRPr>
            </a:p>
          </p:txBody>
        </p:sp>
        <p:sp>
          <p:nvSpPr>
            <p:cNvPr id="21" name="Freeform 823"/>
            <p:cNvSpPr>
              <a:spLocks/>
            </p:cNvSpPr>
            <p:nvPr/>
          </p:nvSpPr>
          <p:spPr bwMode="auto">
            <a:xfrm>
              <a:off x="6569075" y="1604963"/>
              <a:ext cx="28575" cy="68263"/>
            </a:xfrm>
            <a:custGeom>
              <a:avLst/>
              <a:gdLst/>
              <a:ahLst/>
              <a:cxnLst>
                <a:cxn ang="0">
                  <a:pos x="45" y="3"/>
                </a:cxn>
                <a:cxn ang="0">
                  <a:pos x="45" y="3"/>
                </a:cxn>
                <a:cxn ang="0">
                  <a:pos x="43" y="10"/>
                </a:cxn>
                <a:cxn ang="0">
                  <a:pos x="40" y="16"/>
                </a:cxn>
                <a:cxn ang="0">
                  <a:pos x="32" y="29"/>
                </a:cxn>
                <a:cxn ang="0">
                  <a:pos x="25" y="41"/>
                </a:cxn>
                <a:cxn ang="0">
                  <a:pos x="22" y="47"/>
                </a:cxn>
                <a:cxn ang="0">
                  <a:pos x="20" y="53"/>
                </a:cxn>
                <a:cxn ang="0">
                  <a:pos x="20" y="53"/>
                </a:cxn>
                <a:cxn ang="0">
                  <a:pos x="14" y="71"/>
                </a:cxn>
                <a:cxn ang="0">
                  <a:pos x="9" y="89"/>
                </a:cxn>
                <a:cxn ang="0">
                  <a:pos x="3" y="106"/>
                </a:cxn>
                <a:cxn ang="0">
                  <a:pos x="1" y="115"/>
                </a:cxn>
                <a:cxn ang="0">
                  <a:pos x="0" y="125"/>
                </a:cxn>
                <a:cxn ang="0">
                  <a:pos x="0" y="125"/>
                </a:cxn>
                <a:cxn ang="0">
                  <a:pos x="1" y="127"/>
                </a:cxn>
                <a:cxn ang="0">
                  <a:pos x="2" y="128"/>
                </a:cxn>
                <a:cxn ang="0">
                  <a:pos x="3" y="129"/>
                </a:cxn>
                <a:cxn ang="0">
                  <a:pos x="5" y="129"/>
                </a:cxn>
                <a:cxn ang="0">
                  <a:pos x="6" y="129"/>
                </a:cxn>
                <a:cxn ang="0">
                  <a:pos x="9" y="128"/>
                </a:cxn>
                <a:cxn ang="0">
                  <a:pos x="10" y="127"/>
                </a:cxn>
                <a:cxn ang="0">
                  <a:pos x="10" y="125"/>
                </a:cxn>
                <a:cxn ang="0">
                  <a:pos x="10" y="125"/>
                </a:cxn>
                <a:cxn ang="0">
                  <a:pos x="12" y="108"/>
                </a:cxn>
                <a:cxn ang="0">
                  <a:pos x="16" y="93"/>
                </a:cxn>
                <a:cxn ang="0">
                  <a:pos x="21" y="78"/>
                </a:cxn>
                <a:cxn ang="0">
                  <a:pos x="28" y="64"/>
                </a:cxn>
                <a:cxn ang="0">
                  <a:pos x="42" y="35"/>
                </a:cxn>
                <a:cxn ang="0">
                  <a:pos x="49" y="20"/>
                </a:cxn>
                <a:cxn ang="0">
                  <a:pos x="54" y="6"/>
                </a:cxn>
                <a:cxn ang="0">
                  <a:pos x="54" y="6"/>
                </a:cxn>
                <a:cxn ang="0">
                  <a:pos x="54" y="4"/>
                </a:cxn>
                <a:cxn ang="0">
                  <a:pos x="54" y="2"/>
                </a:cxn>
                <a:cxn ang="0">
                  <a:pos x="53" y="1"/>
                </a:cxn>
                <a:cxn ang="0">
                  <a:pos x="51" y="0"/>
                </a:cxn>
                <a:cxn ang="0">
                  <a:pos x="49" y="0"/>
                </a:cxn>
                <a:cxn ang="0">
                  <a:pos x="48" y="1"/>
                </a:cxn>
                <a:cxn ang="0">
                  <a:pos x="46" y="2"/>
                </a:cxn>
                <a:cxn ang="0">
                  <a:pos x="45" y="3"/>
                </a:cxn>
                <a:cxn ang="0">
                  <a:pos x="45" y="3"/>
                </a:cxn>
              </a:cxnLst>
              <a:rect l="0" t="0" r="r" b="b"/>
              <a:pathLst>
                <a:path w="54" h="129">
                  <a:moveTo>
                    <a:pt x="45" y="3"/>
                  </a:moveTo>
                  <a:lnTo>
                    <a:pt x="45" y="3"/>
                  </a:lnTo>
                  <a:lnTo>
                    <a:pt x="43" y="10"/>
                  </a:lnTo>
                  <a:lnTo>
                    <a:pt x="40" y="16"/>
                  </a:lnTo>
                  <a:lnTo>
                    <a:pt x="32" y="29"/>
                  </a:lnTo>
                  <a:lnTo>
                    <a:pt x="25" y="41"/>
                  </a:lnTo>
                  <a:lnTo>
                    <a:pt x="22" y="47"/>
                  </a:lnTo>
                  <a:lnTo>
                    <a:pt x="20" y="53"/>
                  </a:lnTo>
                  <a:lnTo>
                    <a:pt x="20" y="53"/>
                  </a:lnTo>
                  <a:lnTo>
                    <a:pt x="14" y="71"/>
                  </a:lnTo>
                  <a:lnTo>
                    <a:pt x="9" y="89"/>
                  </a:lnTo>
                  <a:lnTo>
                    <a:pt x="3" y="106"/>
                  </a:lnTo>
                  <a:lnTo>
                    <a:pt x="1" y="115"/>
                  </a:lnTo>
                  <a:lnTo>
                    <a:pt x="0" y="125"/>
                  </a:lnTo>
                  <a:lnTo>
                    <a:pt x="0" y="125"/>
                  </a:lnTo>
                  <a:lnTo>
                    <a:pt x="1" y="127"/>
                  </a:lnTo>
                  <a:lnTo>
                    <a:pt x="2" y="128"/>
                  </a:lnTo>
                  <a:lnTo>
                    <a:pt x="3" y="129"/>
                  </a:lnTo>
                  <a:lnTo>
                    <a:pt x="5" y="129"/>
                  </a:lnTo>
                  <a:lnTo>
                    <a:pt x="6" y="129"/>
                  </a:lnTo>
                  <a:lnTo>
                    <a:pt x="9" y="128"/>
                  </a:lnTo>
                  <a:lnTo>
                    <a:pt x="10" y="127"/>
                  </a:lnTo>
                  <a:lnTo>
                    <a:pt x="10" y="125"/>
                  </a:lnTo>
                  <a:lnTo>
                    <a:pt x="10" y="125"/>
                  </a:lnTo>
                  <a:lnTo>
                    <a:pt x="12" y="108"/>
                  </a:lnTo>
                  <a:lnTo>
                    <a:pt x="16" y="93"/>
                  </a:lnTo>
                  <a:lnTo>
                    <a:pt x="21" y="78"/>
                  </a:lnTo>
                  <a:lnTo>
                    <a:pt x="28" y="64"/>
                  </a:lnTo>
                  <a:lnTo>
                    <a:pt x="42" y="35"/>
                  </a:lnTo>
                  <a:lnTo>
                    <a:pt x="49" y="20"/>
                  </a:lnTo>
                  <a:lnTo>
                    <a:pt x="54" y="6"/>
                  </a:lnTo>
                  <a:lnTo>
                    <a:pt x="54" y="6"/>
                  </a:lnTo>
                  <a:lnTo>
                    <a:pt x="54" y="4"/>
                  </a:lnTo>
                  <a:lnTo>
                    <a:pt x="54" y="2"/>
                  </a:lnTo>
                  <a:lnTo>
                    <a:pt x="53" y="1"/>
                  </a:lnTo>
                  <a:lnTo>
                    <a:pt x="51" y="0"/>
                  </a:lnTo>
                  <a:lnTo>
                    <a:pt x="49" y="0"/>
                  </a:lnTo>
                  <a:lnTo>
                    <a:pt x="48" y="1"/>
                  </a:lnTo>
                  <a:lnTo>
                    <a:pt x="46" y="2"/>
                  </a:lnTo>
                  <a:lnTo>
                    <a:pt x="45" y="3"/>
                  </a:lnTo>
                  <a:lnTo>
                    <a:pt x="45" y="3"/>
                  </a:lnTo>
                  <a:close/>
                </a:path>
              </a:pathLst>
            </a:custGeom>
            <a:grpFill/>
            <a:ln w="9525">
              <a:noFill/>
              <a:round/>
              <a:headEnd/>
              <a:tailEnd/>
            </a:ln>
          </p:spPr>
          <p:txBody>
            <a:bodyPr vert="horz" wrap="square" lIns="162560" tIns="81280" rIns="162560" bIns="81280" numCol="1" anchor="t" anchorCtr="0" compatLnSpc="1">
              <a:prstTxWarp prst="textNoShape">
                <a:avLst/>
              </a:prstTxWarp>
            </a:bodyPr>
            <a:lstStyle/>
            <a:p>
              <a:pPr defTabSz="1219170"/>
              <a:endParaRPr lang="zh-CN" altLang="en-US" sz="3200">
                <a:solidFill>
                  <a:prstClr val="black"/>
                </a:solidFill>
                <a:latin typeface="Calibri"/>
                <a:ea typeface="宋体" panose="02010600030101010101" pitchFamily="2" charset="-122"/>
              </a:endParaRPr>
            </a:p>
          </p:txBody>
        </p:sp>
        <p:sp>
          <p:nvSpPr>
            <p:cNvPr id="22" name="Freeform 824"/>
            <p:cNvSpPr>
              <a:spLocks/>
            </p:cNvSpPr>
            <p:nvPr/>
          </p:nvSpPr>
          <p:spPr bwMode="auto">
            <a:xfrm>
              <a:off x="6619875" y="1614488"/>
              <a:ext cx="25400" cy="44450"/>
            </a:xfrm>
            <a:custGeom>
              <a:avLst/>
              <a:gdLst/>
              <a:ahLst/>
              <a:cxnLst>
                <a:cxn ang="0">
                  <a:pos x="40" y="2"/>
                </a:cxn>
                <a:cxn ang="0">
                  <a:pos x="40" y="2"/>
                </a:cxn>
                <a:cxn ang="0">
                  <a:pos x="32" y="11"/>
                </a:cxn>
                <a:cxn ang="0">
                  <a:pos x="25" y="19"/>
                </a:cxn>
                <a:cxn ang="0">
                  <a:pos x="19" y="28"/>
                </a:cxn>
                <a:cxn ang="0">
                  <a:pos x="13" y="39"/>
                </a:cxn>
                <a:cxn ang="0">
                  <a:pos x="8" y="49"/>
                </a:cxn>
                <a:cxn ang="0">
                  <a:pos x="4" y="59"/>
                </a:cxn>
                <a:cxn ang="0">
                  <a:pos x="1" y="71"/>
                </a:cxn>
                <a:cxn ang="0">
                  <a:pos x="0" y="81"/>
                </a:cxn>
                <a:cxn ang="0">
                  <a:pos x="0" y="81"/>
                </a:cxn>
                <a:cxn ang="0">
                  <a:pos x="0" y="83"/>
                </a:cxn>
                <a:cxn ang="0">
                  <a:pos x="1" y="85"/>
                </a:cxn>
                <a:cxn ang="0">
                  <a:pos x="3" y="86"/>
                </a:cxn>
                <a:cxn ang="0">
                  <a:pos x="5" y="86"/>
                </a:cxn>
                <a:cxn ang="0">
                  <a:pos x="6" y="86"/>
                </a:cxn>
                <a:cxn ang="0">
                  <a:pos x="9" y="85"/>
                </a:cxn>
                <a:cxn ang="0">
                  <a:pos x="10" y="83"/>
                </a:cxn>
                <a:cxn ang="0">
                  <a:pos x="10" y="81"/>
                </a:cxn>
                <a:cxn ang="0">
                  <a:pos x="10" y="81"/>
                </a:cxn>
                <a:cxn ang="0">
                  <a:pos x="11" y="71"/>
                </a:cxn>
                <a:cxn ang="0">
                  <a:pos x="14" y="61"/>
                </a:cxn>
                <a:cxn ang="0">
                  <a:pos x="17" y="51"/>
                </a:cxn>
                <a:cxn ang="0">
                  <a:pos x="22" y="42"/>
                </a:cxn>
                <a:cxn ang="0">
                  <a:pos x="27" y="33"/>
                </a:cxn>
                <a:cxn ang="0">
                  <a:pos x="33" y="24"/>
                </a:cxn>
                <a:cxn ang="0">
                  <a:pos x="40" y="16"/>
                </a:cxn>
                <a:cxn ang="0">
                  <a:pos x="47" y="9"/>
                </a:cxn>
                <a:cxn ang="0">
                  <a:pos x="47" y="9"/>
                </a:cxn>
                <a:cxn ang="0">
                  <a:pos x="48" y="8"/>
                </a:cxn>
                <a:cxn ang="0">
                  <a:pos x="48" y="5"/>
                </a:cxn>
                <a:cxn ang="0">
                  <a:pos x="47" y="3"/>
                </a:cxn>
                <a:cxn ang="0">
                  <a:pos x="46" y="2"/>
                </a:cxn>
                <a:cxn ang="0">
                  <a:pos x="45" y="1"/>
                </a:cxn>
                <a:cxn ang="0">
                  <a:pos x="43" y="0"/>
                </a:cxn>
                <a:cxn ang="0">
                  <a:pos x="42" y="1"/>
                </a:cxn>
                <a:cxn ang="0">
                  <a:pos x="40" y="2"/>
                </a:cxn>
                <a:cxn ang="0">
                  <a:pos x="40" y="2"/>
                </a:cxn>
              </a:cxnLst>
              <a:rect l="0" t="0" r="r" b="b"/>
              <a:pathLst>
                <a:path w="48" h="86">
                  <a:moveTo>
                    <a:pt x="40" y="2"/>
                  </a:moveTo>
                  <a:lnTo>
                    <a:pt x="40" y="2"/>
                  </a:lnTo>
                  <a:lnTo>
                    <a:pt x="32" y="11"/>
                  </a:lnTo>
                  <a:lnTo>
                    <a:pt x="25" y="19"/>
                  </a:lnTo>
                  <a:lnTo>
                    <a:pt x="19" y="28"/>
                  </a:lnTo>
                  <a:lnTo>
                    <a:pt x="13" y="39"/>
                  </a:lnTo>
                  <a:lnTo>
                    <a:pt x="8" y="49"/>
                  </a:lnTo>
                  <a:lnTo>
                    <a:pt x="4" y="59"/>
                  </a:lnTo>
                  <a:lnTo>
                    <a:pt x="1" y="71"/>
                  </a:lnTo>
                  <a:lnTo>
                    <a:pt x="0" y="81"/>
                  </a:lnTo>
                  <a:lnTo>
                    <a:pt x="0" y="81"/>
                  </a:lnTo>
                  <a:lnTo>
                    <a:pt x="0" y="83"/>
                  </a:lnTo>
                  <a:lnTo>
                    <a:pt x="1" y="85"/>
                  </a:lnTo>
                  <a:lnTo>
                    <a:pt x="3" y="86"/>
                  </a:lnTo>
                  <a:lnTo>
                    <a:pt x="5" y="86"/>
                  </a:lnTo>
                  <a:lnTo>
                    <a:pt x="6" y="86"/>
                  </a:lnTo>
                  <a:lnTo>
                    <a:pt x="9" y="85"/>
                  </a:lnTo>
                  <a:lnTo>
                    <a:pt x="10" y="83"/>
                  </a:lnTo>
                  <a:lnTo>
                    <a:pt x="10" y="81"/>
                  </a:lnTo>
                  <a:lnTo>
                    <a:pt x="10" y="81"/>
                  </a:lnTo>
                  <a:lnTo>
                    <a:pt x="11" y="71"/>
                  </a:lnTo>
                  <a:lnTo>
                    <a:pt x="14" y="61"/>
                  </a:lnTo>
                  <a:lnTo>
                    <a:pt x="17" y="51"/>
                  </a:lnTo>
                  <a:lnTo>
                    <a:pt x="22" y="42"/>
                  </a:lnTo>
                  <a:lnTo>
                    <a:pt x="27" y="33"/>
                  </a:lnTo>
                  <a:lnTo>
                    <a:pt x="33" y="24"/>
                  </a:lnTo>
                  <a:lnTo>
                    <a:pt x="40" y="16"/>
                  </a:lnTo>
                  <a:lnTo>
                    <a:pt x="47" y="9"/>
                  </a:lnTo>
                  <a:lnTo>
                    <a:pt x="47" y="9"/>
                  </a:lnTo>
                  <a:lnTo>
                    <a:pt x="48" y="8"/>
                  </a:lnTo>
                  <a:lnTo>
                    <a:pt x="48" y="5"/>
                  </a:lnTo>
                  <a:lnTo>
                    <a:pt x="47" y="3"/>
                  </a:lnTo>
                  <a:lnTo>
                    <a:pt x="46" y="2"/>
                  </a:lnTo>
                  <a:lnTo>
                    <a:pt x="45" y="1"/>
                  </a:lnTo>
                  <a:lnTo>
                    <a:pt x="43" y="0"/>
                  </a:lnTo>
                  <a:lnTo>
                    <a:pt x="42" y="1"/>
                  </a:lnTo>
                  <a:lnTo>
                    <a:pt x="40" y="2"/>
                  </a:lnTo>
                  <a:lnTo>
                    <a:pt x="40" y="2"/>
                  </a:lnTo>
                  <a:close/>
                </a:path>
              </a:pathLst>
            </a:custGeom>
            <a:grpFill/>
            <a:ln w="9525">
              <a:noFill/>
              <a:round/>
              <a:headEnd/>
              <a:tailEnd/>
            </a:ln>
          </p:spPr>
          <p:txBody>
            <a:bodyPr vert="horz" wrap="square" lIns="162560" tIns="81280" rIns="162560" bIns="81280" numCol="1" anchor="t" anchorCtr="0" compatLnSpc="1">
              <a:prstTxWarp prst="textNoShape">
                <a:avLst/>
              </a:prstTxWarp>
            </a:bodyPr>
            <a:lstStyle/>
            <a:p>
              <a:pPr defTabSz="1219170"/>
              <a:endParaRPr lang="zh-CN" altLang="en-US" sz="3200">
                <a:solidFill>
                  <a:prstClr val="black"/>
                </a:solidFill>
                <a:latin typeface="Calibri"/>
                <a:ea typeface="宋体" panose="02010600030101010101" pitchFamily="2" charset="-122"/>
              </a:endParaRPr>
            </a:p>
          </p:txBody>
        </p:sp>
        <p:sp>
          <p:nvSpPr>
            <p:cNvPr id="23" name="Freeform 825"/>
            <p:cNvSpPr>
              <a:spLocks/>
            </p:cNvSpPr>
            <p:nvPr/>
          </p:nvSpPr>
          <p:spPr bwMode="auto">
            <a:xfrm>
              <a:off x="6659563" y="1624013"/>
              <a:ext cx="28575" cy="46038"/>
            </a:xfrm>
            <a:custGeom>
              <a:avLst/>
              <a:gdLst/>
              <a:ahLst/>
              <a:cxnLst>
                <a:cxn ang="0">
                  <a:pos x="44" y="2"/>
                </a:cxn>
                <a:cxn ang="0">
                  <a:pos x="44" y="2"/>
                </a:cxn>
                <a:cxn ang="0">
                  <a:pos x="38" y="10"/>
                </a:cxn>
                <a:cxn ang="0">
                  <a:pos x="32" y="17"/>
                </a:cxn>
                <a:cxn ang="0">
                  <a:pos x="25" y="26"/>
                </a:cxn>
                <a:cxn ang="0">
                  <a:pos x="19" y="34"/>
                </a:cxn>
                <a:cxn ang="0">
                  <a:pos x="19" y="34"/>
                </a:cxn>
                <a:cxn ang="0">
                  <a:pos x="13" y="44"/>
                </a:cxn>
                <a:cxn ang="0">
                  <a:pos x="9" y="56"/>
                </a:cxn>
                <a:cxn ang="0">
                  <a:pos x="5" y="67"/>
                </a:cxn>
                <a:cxn ang="0">
                  <a:pos x="0" y="77"/>
                </a:cxn>
                <a:cxn ang="0">
                  <a:pos x="0" y="77"/>
                </a:cxn>
                <a:cxn ang="0">
                  <a:pos x="0" y="79"/>
                </a:cxn>
                <a:cxn ang="0">
                  <a:pos x="0" y="82"/>
                </a:cxn>
                <a:cxn ang="0">
                  <a:pos x="2" y="85"/>
                </a:cxn>
                <a:cxn ang="0">
                  <a:pos x="4" y="85"/>
                </a:cxn>
                <a:cxn ang="0">
                  <a:pos x="5" y="85"/>
                </a:cxn>
                <a:cxn ang="0">
                  <a:pos x="7" y="85"/>
                </a:cxn>
                <a:cxn ang="0">
                  <a:pos x="8" y="83"/>
                </a:cxn>
                <a:cxn ang="0">
                  <a:pos x="8" y="83"/>
                </a:cxn>
                <a:cxn ang="0">
                  <a:pos x="16" y="63"/>
                </a:cxn>
                <a:cxn ang="0">
                  <a:pos x="26" y="42"/>
                </a:cxn>
                <a:cxn ang="0">
                  <a:pos x="26" y="42"/>
                </a:cxn>
                <a:cxn ang="0">
                  <a:pos x="28" y="37"/>
                </a:cxn>
                <a:cxn ang="0">
                  <a:pos x="31" y="33"/>
                </a:cxn>
                <a:cxn ang="0">
                  <a:pos x="38" y="25"/>
                </a:cxn>
                <a:cxn ang="0">
                  <a:pos x="46" y="15"/>
                </a:cxn>
                <a:cxn ang="0">
                  <a:pos x="52" y="7"/>
                </a:cxn>
                <a:cxn ang="0">
                  <a:pos x="52" y="7"/>
                </a:cxn>
                <a:cxn ang="0">
                  <a:pos x="53" y="5"/>
                </a:cxn>
                <a:cxn ang="0">
                  <a:pos x="52" y="3"/>
                </a:cxn>
                <a:cxn ang="0">
                  <a:pos x="52" y="2"/>
                </a:cxn>
                <a:cxn ang="0">
                  <a:pos x="50" y="0"/>
                </a:cxn>
                <a:cxn ang="0">
                  <a:pos x="49" y="0"/>
                </a:cxn>
                <a:cxn ang="0">
                  <a:pos x="47" y="0"/>
                </a:cxn>
                <a:cxn ang="0">
                  <a:pos x="45" y="1"/>
                </a:cxn>
                <a:cxn ang="0">
                  <a:pos x="44" y="2"/>
                </a:cxn>
                <a:cxn ang="0">
                  <a:pos x="44" y="2"/>
                </a:cxn>
              </a:cxnLst>
              <a:rect l="0" t="0" r="r" b="b"/>
              <a:pathLst>
                <a:path w="53" h="85">
                  <a:moveTo>
                    <a:pt x="44" y="2"/>
                  </a:moveTo>
                  <a:lnTo>
                    <a:pt x="44" y="2"/>
                  </a:lnTo>
                  <a:lnTo>
                    <a:pt x="38" y="10"/>
                  </a:lnTo>
                  <a:lnTo>
                    <a:pt x="32" y="17"/>
                  </a:lnTo>
                  <a:lnTo>
                    <a:pt x="25" y="26"/>
                  </a:lnTo>
                  <a:lnTo>
                    <a:pt x="19" y="34"/>
                  </a:lnTo>
                  <a:lnTo>
                    <a:pt x="19" y="34"/>
                  </a:lnTo>
                  <a:lnTo>
                    <a:pt x="13" y="44"/>
                  </a:lnTo>
                  <a:lnTo>
                    <a:pt x="9" y="56"/>
                  </a:lnTo>
                  <a:lnTo>
                    <a:pt x="5" y="67"/>
                  </a:lnTo>
                  <a:lnTo>
                    <a:pt x="0" y="77"/>
                  </a:lnTo>
                  <a:lnTo>
                    <a:pt x="0" y="77"/>
                  </a:lnTo>
                  <a:lnTo>
                    <a:pt x="0" y="79"/>
                  </a:lnTo>
                  <a:lnTo>
                    <a:pt x="0" y="82"/>
                  </a:lnTo>
                  <a:lnTo>
                    <a:pt x="2" y="85"/>
                  </a:lnTo>
                  <a:lnTo>
                    <a:pt x="4" y="85"/>
                  </a:lnTo>
                  <a:lnTo>
                    <a:pt x="5" y="85"/>
                  </a:lnTo>
                  <a:lnTo>
                    <a:pt x="7" y="85"/>
                  </a:lnTo>
                  <a:lnTo>
                    <a:pt x="8" y="83"/>
                  </a:lnTo>
                  <a:lnTo>
                    <a:pt x="8" y="83"/>
                  </a:lnTo>
                  <a:lnTo>
                    <a:pt x="16" y="63"/>
                  </a:lnTo>
                  <a:lnTo>
                    <a:pt x="26" y="42"/>
                  </a:lnTo>
                  <a:lnTo>
                    <a:pt x="26" y="42"/>
                  </a:lnTo>
                  <a:lnTo>
                    <a:pt x="28" y="37"/>
                  </a:lnTo>
                  <a:lnTo>
                    <a:pt x="31" y="33"/>
                  </a:lnTo>
                  <a:lnTo>
                    <a:pt x="38" y="25"/>
                  </a:lnTo>
                  <a:lnTo>
                    <a:pt x="46" y="15"/>
                  </a:lnTo>
                  <a:lnTo>
                    <a:pt x="52" y="7"/>
                  </a:lnTo>
                  <a:lnTo>
                    <a:pt x="52" y="7"/>
                  </a:lnTo>
                  <a:lnTo>
                    <a:pt x="53" y="5"/>
                  </a:lnTo>
                  <a:lnTo>
                    <a:pt x="52" y="3"/>
                  </a:lnTo>
                  <a:lnTo>
                    <a:pt x="52" y="2"/>
                  </a:lnTo>
                  <a:lnTo>
                    <a:pt x="50" y="0"/>
                  </a:lnTo>
                  <a:lnTo>
                    <a:pt x="49" y="0"/>
                  </a:lnTo>
                  <a:lnTo>
                    <a:pt x="47" y="0"/>
                  </a:lnTo>
                  <a:lnTo>
                    <a:pt x="45" y="1"/>
                  </a:lnTo>
                  <a:lnTo>
                    <a:pt x="44" y="2"/>
                  </a:lnTo>
                  <a:lnTo>
                    <a:pt x="44" y="2"/>
                  </a:lnTo>
                  <a:close/>
                </a:path>
              </a:pathLst>
            </a:custGeom>
            <a:grpFill/>
            <a:ln w="9525">
              <a:noFill/>
              <a:round/>
              <a:headEnd/>
              <a:tailEnd/>
            </a:ln>
          </p:spPr>
          <p:txBody>
            <a:bodyPr vert="horz" wrap="square" lIns="162560" tIns="81280" rIns="162560" bIns="81280" numCol="1" anchor="t" anchorCtr="0" compatLnSpc="1">
              <a:prstTxWarp prst="textNoShape">
                <a:avLst/>
              </a:prstTxWarp>
            </a:bodyPr>
            <a:lstStyle/>
            <a:p>
              <a:pPr defTabSz="1219170"/>
              <a:endParaRPr lang="zh-CN" altLang="en-US" sz="3200">
                <a:solidFill>
                  <a:prstClr val="black"/>
                </a:solidFill>
                <a:latin typeface="Calibri"/>
                <a:ea typeface="宋体" panose="02010600030101010101" pitchFamily="2" charset="-122"/>
              </a:endParaRPr>
            </a:p>
          </p:txBody>
        </p:sp>
        <p:sp>
          <p:nvSpPr>
            <p:cNvPr id="24" name="Freeform 826"/>
            <p:cNvSpPr>
              <a:spLocks/>
            </p:cNvSpPr>
            <p:nvPr/>
          </p:nvSpPr>
          <p:spPr bwMode="auto">
            <a:xfrm>
              <a:off x="6746875" y="1463675"/>
              <a:ext cx="23813" cy="41275"/>
            </a:xfrm>
            <a:custGeom>
              <a:avLst/>
              <a:gdLst/>
              <a:ahLst/>
              <a:cxnLst>
                <a:cxn ang="0">
                  <a:pos x="39" y="1"/>
                </a:cxn>
                <a:cxn ang="0">
                  <a:pos x="39" y="1"/>
                </a:cxn>
                <a:cxn ang="0">
                  <a:pos x="32" y="10"/>
                </a:cxn>
                <a:cxn ang="0">
                  <a:pos x="27" y="18"/>
                </a:cxn>
                <a:cxn ang="0">
                  <a:pos x="22" y="27"/>
                </a:cxn>
                <a:cxn ang="0">
                  <a:pos x="18" y="35"/>
                </a:cxn>
                <a:cxn ang="0">
                  <a:pos x="9" y="54"/>
                </a:cxn>
                <a:cxn ang="0">
                  <a:pos x="5" y="63"/>
                </a:cxn>
                <a:cxn ang="0">
                  <a:pos x="0" y="73"/>
                </a:cxn>
                <a:cxn ang="0">
                  <a:pos x="0" y="73"/>
                </a:cxn>
                <a:cxn ang="0">
                  <a:pos x="0" y="74"/>
                </a:cxn>
                <a:cxn ang="0">
                  <a:pos x="0" y="76"/>
                </a:cxn>
                <a:cxn ang="0">
                  <a:pos x="1" y="78"/>
                </a:cxn>
                <a:cxn ang="0">
                  <a:pos x="2" y="79"/>
                </a:cxn>
                <a:cxn ang="0">
                  <a:pos x="3" y="79"/>
                </a:cxn>
                <a:cxn ang="0">
                  <a:pos x="5" y="79"/>
                </a:cxn>
                <a:cxn ang="0">
                  <a:pos x="7" y="79"/>
                </a:cxn>
                <a:cxn ang="0">
                  <a:pos x="8" y="77"/>
                </a:cxn>
                <a:cxn ang="0">
                  <a:pos x="8" y="77"/>
                </a:cxn>
                <a:cxn ang="0">
                  <a:pos x="13" y="68"/>
                </a:cxn>
                <a:cxn ang="0">
                  <a:pos x="18" y="59"/>
                </a:cxn>
                <a:cxn ang="0">
                  <a:pos x="26" y="42"/>
                </a:cxn>
                <a:cxn ang="0">
                  <a:pos x="30" y="32"/>
                </a:cxn>
                <a:cxn ang="0">
                  <a:pos x="34" y="24"/>
                </a:cxn>
                <a:cxn ang="0">
                  <a:pos x="39" y="16"/>
                </a:cxn>
                <a:cxn ang="0">
                  <a:pos x="45" y="8"/>
                </a:cxn>
                <a:cxn ang="0">
                  <a:pos x="45" y="8"/>
                </a:cxn>
                <a:cxn ang="0">
                  <a:pos x="46" y="6"/>
                </a:cxn>
                <a:cxn ang="0">
                  <a:pos x="46" y="4"/>
                </a:cxn>
                <a:cxn ang="0">
                  <a:pos x="46" y="3"/>
                </a:cxn>
                <a:cxn ang="0">
                  <a:pos x="45" y="1"/>
                </a:cxn>
                <a:cxn ang="0">
                  <a:pos x="44" y="0"/>
                </a:cxn>
                <a:cxn ang="0">
                  <a:pos x="42" y="0"/>
                </a:cxn>
                <a:cxn ang="0">
                  <a:pos x="40" y="0"/>
                </a:cxn>
                <a:cxn ang="0">
                  <a:pos x="39" y="1"/>
                </a:cxn>
                <a:cxn ang="0">
                  <a:pos x="39" y="1"/>
                </a:cxn>
              </a:cxnLst>
              <a:rect l="0" t="0" r="r" b="b"/>
              <a:pathLst>
                <a:path w="46" h="79">
                  <a:moveTo>
                    <a:pt x="39" y="1"/>
                  </a:moveTo>
                  <a:lnTo>
                    <a:pt x="39" y="1"/>
                  </a:lnTo>
                  <a:lnTo>
                    <a:pt x="32" y="10"/>
                  </a:lnTo>
                  <a:lnTo>
                    <a:pt x="27" y="18"/>
                  </a:lnTo>
                  <a:lnTo>
                    <a:pt x="22" y="27"/>
                  </a:lnTo>
                  <a:lnTo>
                    <a:pt x="18" y="35"/>
                  </a:lnTo>
                  <a:lnTo>
                    <a:pt x="9" y="54"/>
                  </a:lnTo>
                  <a:lnTo>
                    <a:pt x="5" y="63"/>
                  </a:lnTo>
                  <a:lnTo>
                    <a:pt x="0" y="73"/>
                  </a:lnTo>
                  <a:lnTo>
                    <a:pt x="0" y="73"/>
                  </a:lnTo>
                  <a:lnTo>
                    <a:pt x="0" y="74"/>
                  </a:lnTo>
                  <a:lnTo>
                    <a:pt x="0" y="76"/>
                  </a:lnTo>
                  <a:lnTo>
                    <a:pt x="1" y="78"/>
                  </a:lnTo>
                  <a:lnTo>
                    <a:pt x="2" y="79"/>
                  </a:lnTo>
                  <a:lnTo>
                    <a:pt x="3" y="79"/>
                  </a:lnTo>
                  <a:lnTo>
                    <a:pt x="5" y="79"/>
                  </a:lnTo>
                  <a:lnTo>
                    <a:pt x="7" y="79"/>
                  </a:lnTo>
                  <a:lnTo>
                    <a:pt x="8" y="77"/>
                  </a:lnTo>
                  <a:lnTo>
                    <a:pt x="8" y="77"/>
                  </a:lnTo>
                  <a:lnTo>
                    <a:pt x="13" y="68"/>
                  </a:lnTo>
                  <a:lnTo>
                    <a:pt x="18" y="59"/>
                  </a:lnTo>
                  <a:lnTo>
                    <a:pt x="26" y="42"/>
                  </a:lnTo>
                  <a:lnTo>
                    <a:pt x="30" y="32"/>
                  </a:lnTo>
                  <a:lnTo>
                    <a:pt x="34" y="24"/>
                  </a:lnTo>
                  <a:lnTo>
                    <a:pt x="39" y="16"/>
                  </a:lnTo>
                  <a:lnTo>
                    <a:pt x="45" y="8"/>
                  </a:lnTo>
                  <a:lnTo>
                    <a:pt x="45" y="8"/>
                  </a:lnTo>
                  <a:lnTo>
                    <a:pt x="46" y="6"/>
                  </a:lnTo>
                  <a:lnTo>
                    <a:pt x="46" y="4"/>
                  </a:lnTo>
                  <a:lnTo>
                    <a:pt x="46" y="3"/>
                  </a:lnTo>
                  <a:lnTo>
                    <a:pt x="45" y="1"/>
                  </a:lnTo>
                  <a:lnTo>
                    <a:pt x="44" y="0"/>
                  </a:lnTo>
                  <a:lnTo>
                    <a:pt x="42" y="0"/>
                  </a:lnTo>
                  <a:lnTo>
                    <a:pt x="40" y="0"/>
                  </a:lnTo>
                  <a:lnTo>
                    <a:pt x="39" y="1"/>
                  </a:lnTo>
                  <a:lnTo>
                    <a:pt x="39" y="1"/>
                  </a:lnTo>
                  <a:close/>
                </a:path>
              </a:pathLst>
            </a:custGeom>
            <a:grpFill/>
            <a:ln w="9525">
              <a:noFill/>
              <a:round/>
              <a:headEnd/>
              <a:tailEnd/>
            </a:ln>
          </p:spPr>
          <p:txBody>
            <a:bodyPr vert="horz" wrap="square" lIns="162560" tIns="81280" rIns="162560" bIns="81280" numCol="1" anchor="t" anchorCtr="0" compatLnSpc="1">
              <a:prstTxWarp prst="textNoShape">
                <a:avLst/>
              </a:prstTxWarp>
            </a:bodyPr>
            <a:lstStyle/>
            <a:p>
              <a:pPr defTabSz="1219170"/>
              <a:endParaRPr lang="zh-CN" altLang="en-US" sz="3200">
                <a:solidFill>
                  <a:prstClr val="black"/>
                </a:solidFill>
                <a:latin typeface="Calibri"/>
                <a:ea typeface="宋体" panose="02010600030101010101" pitchFamily="2" charset="-122"/>
              </a:endParaRPr>
            </a:p>
          </p:txBody>
        </p:sp>
        <p:sp>
          <p:nvSpPr>
            <p:cNvPr id="25" name="Freeform 827"/>
            <p:cNvSpPr>
              <a:spLocks/>
            </p:cNvSpPr>
            <p:nvPr/>
          </p:nvSpPr>
          <p:spPr bwMode="auto">
            <a:xfrm>
              <a:off x="6792913" y="1493838"/>
              <a:ext cx="9525" cy="7938"/>
            </a:xfrm>
            <a:custGeom>
              <a:avLst/>
              <a:gdLst/>
              <a:ahLst/>
              <a:cxnLst>
                <a:cxn ang="0">
                  <a:pos x="8" y="1"/>
                </a:cxn>
                <a:cxn ang="0">
                  <a:pos x="2" y="8"/>
                </a:cxn>
                <a:cxn ang="0">
                  <a:pos x="2" y="8"/>
                </a:cxn>
                <a:cxn ang="0">
                  <a:pos x="1" y="9"/>
                </a:cxn>
                <a:cxn ang="0">
                  <a:pos x="0" y="11"/>
                </a:cxn>
                <a:cxn ang="0">
                  <a:pos x="1" y="13"/>
                </a:cxn>
                <a:cxn ang="0">
                  <a:pos x="2" y="14"/>
                </a:cxn>
                <a:cxn ang="0">
                  <a:pos x="3" y="16"/>
                </a:cxn>
                <a:cxn ang="0">
                  <a:pos x="5" y="16"/>
                </a:cxn>
                <a:cxn ang="0">
                  <a:pos x="7" y="16"/>
                </a:cxn>
                <a:cxn ang="0">
                  <a:pos x="8" y="14"/>
                </a:cxn>
                <a:cxn ang="0">
                  <a:pos x="14" y="8"/>
                </a:cxn>
                <a:cxn ang="0">
                  <a:pos x="14" y="8"/>
                </a:cxn>
                <a:cxn ang="0">
                  <a:pos x="15" y="6"/>
                </a:cxn>
                <a:cxn ang="0">
                  <a:pos x="16" y="5"/>
                </a:cxn>
                <a:cxn ang="0">
                  <a:pos x="15" y="3"/>
                </a:cxn>
                <a:cxn ang="0">
                  <a:pos x="14" y="1"/>
                </a:cxn>
                <a:cxn ang="0">
                  <a:pos x="13" y="0"/>
                </a:cxn>
                <a:cxn ang="0">
                  <a:pos x="11" y="0"/>
                </a:cxn>
                <a:cxn ang="0">
                  <a:pos x="9" y="0"/>
                </a:cxn>
                <a:cxn ang="0">
                  <a:pos x="8" y="1"/>
                </a:cxn>
                <a:cxn ang="0">
                  <a:pos x="8" y="1"/>
                </a:cxn>
              </a:cxnLst>
              <a:rect l="0" t="0" r="r" b="b"/>
              <a:pathLst>
                <a:path w="16" h="16">
                  <a:moveTo>
                    <a:pt x="8" y="1"/>
                  </a:moveTo>
                  <a:lnTo>
                    <a:pt x="2" y="8"/>
                  </a:lnTo>
                  <a:lnTo>
                    <a:pt x="2" y="8"/>
                  </a:lnTo>
                  <a:lnTo>
                    <a:pt x="1" y="9"/>
                  </a:lnTo>
                  <a:lnTo>
                    <a:pt x="0" y="11"/>
                  </a:lnTo>
                  <a:lnTo>
                    <a:pt x="1" y="13"/>
                  </a:lnTo>
                  <a:lnTo>
                    <a:pt x="2" y="14"/>
                  </a:lnTo>
                  <a:lnTo>
                    <a:pt x="3" y="16"/>
                  </a:lnTo>
                  <a:lnTo>
                    <a:pt x="5" y="16"/>
                  </a:lnTo>
                  <a:lnTo>
                    <a:pt x="7" y="16"/>
                  </a:lnTo>
                  <a:lnTo>
                    <a:pt x="8" y="14"/>
                  </a:lnTo>
                  <a:lnTo>
                    <a:pt x="14" y="8"/>
                  </a:lnTo>
                  <a:lnTo>
                    <a:pt x="14" y="8"/>
                  </a:lnTo>
                  <a:lnTo>
                    <a:pt x="15" y="6"/>
                  </a:lnTo>
                  <a:lnTo>
                    <a:pt x="16" y="5"/>
                  </a:lnTo>
                  <a:lnTo>
                    <a:pt x="15" y="3"/>
                  </a:lnTo>
                  <a:lnTo>
                    <a:pt x="14" y="1"/>
                  </a:lnTo>
                  <a:lnTo>
                    <a:pt x="13" y="0"/>
                  </a:lnTo>
                  <a:lnTo>
                    <a:pt x="11" y="0"/>
                  </a:lnTo>
                  <a:lnTo>
                    <a:pt x="9" y="0"/>
                  </a:lnTo>
                  <a:lnTo>
                    <a:pt x="8" y="1"/>
                  </a:lnTo>
                  <a:lnTo>
                    <a:pt x="8" y="1"/>
                  </a:lnTo>
                  <a:close/>
                </a:path>
              </a:pathLst>
            </a:custGeom>
            <a:grpFill/>
            <a:ln w="9525">
              <a:noFill/>
              <a:round/>
              <a:headEnd/>
              <a:tailEnd/>
            </a:ln>
          </p:spPr>
          <p:txBody>
            <a:bodyPr vert="horz" wrap="square" lIns="162560" tIns="81280" rIns="162560" bIns="81280" numCol="1" anchor="t" anchorCtr="0" compatLnSpc="1">
              <a:prstTxWarp prst="textNoShape">
                <a:avLst/>
              </a:prstTxWarp>
            </a:bodyPr>
            <a:lstStyle/>
            <a:p>
              <a:pPr defTabSz="1219170"/>
              <a:endParaRPr lang="zh-CN" altLang="en-US" sz="3200">
                <a:solidFill>
                  <a:prstClr val="black"/>
                </a:solidFill>
                <a:latin typeface="Calibri"/>
                <a:ea typeface="宋体" panose="02010600030101010101" pitchFamily="2" charset="-122"/>
              </a:endParaRPr>
            </a:p>
          </p:txBody>
        </p:sp>
        <p:sp>
          <p:nvSpPr>
            <p:cNvPr id="26" name="Freeform 828"/>
            <p:cNvSpPr>
              <a:spLocks noEditPoints="1"/>
            </p:cNvSpPr>
            <p:nvPr/>
          </p:nvSpPr>
          <p:spPr bwMode="auto">
            <a:xfrm>
              <a:off x="6208713" y="1243013"/>
              <a:ext cx="706438" cy="620713"/>
            </a:xfrm>
            <a:custGeom>
              <a:avLst/>
              <a:gdLst/>
              <a:ahLst/>
              <a:cxnLst>
                <a:cxn ang="0">
                  <a:pos x="1208" y="1175"/>
                </a:cxn>
                <a:cxn ang="0">
                  <a:pos x="1095" y="1131"/>
                </a:cxn>
                <a:cxn ang="0">
                  <a:pos x="938" y="1062"/>
                </a:cxn>
                <a:cxn ang="0">
                  <a:pos x="899" y="1051"/>
                </a:cxn>
                <a:cxn ang="0">
                  <a:pos x="728" y="1088"/>
                </a:cxn>
                <a:cxn ang="0">
                  <a:pos x="531" y="1080"/>
                </a:cxn>
                <a:cxn ang="0">
                  <a:pos x="322" y="1026"/>
                </a:cxn>
                <a:cxn ang="0">
                  <a:pos x="161" y="920"/>
                </a:cxn>
                <a:cxn ang="0">
                  <a:pos x="51" y="762"/>
                </a:cxn>
                <a:cxn ang="0">
                  <a:pos x="8" y="609"/>
                </a:cxn>
                <a:cxn ang="0">
                  <a:pos x="4" y="424"/>
                </a:cxn>
                <a:cxn ang="0">
                  <a:pos x="39" y="285"/>
                </a:cxn>
                <a:cxn ang="0">
                  <a:pos x="97" y="185"/>
                </a:cxn>
                <a:cxn ang="0">
                  <a:pos x="167" y="114"/>
                </a:cxn>
                <a:cxn ang="0">
                  <a:pos x="255" y="62"/>
                </a:cxn>
                <a:cxn ang="0">
                  <a:pos x="439" y="14"/>
                </a:cxn>
                <a:cxn ang="0">
                  <a:pos x="700" y="5"/>
                </a:cxn>
                <a:cxn ang="0">
                  <a:pos x="714" y="7"/>
                </a:cxn>
                <a:cxn ang="0">
                  <a:pos x="803" y="0"/>
                </a:cxn>
                <a:cxn ang="0">
                  <a:pos x="994" y="43"/>
                </a:cxn>
                <a:cxn ang="0">
                  <a:pos x="1175" y="156"/>
                </a:cxn>
                <a:cxn ang="0">
                  <a:pos x="1247" y="243"/>
                </a:cxn>
                <a:cxn ang="0">
                  <a:pos x="1289" y="328"/>
                </a:cxn>
                <a:cxn ang="0">
                  <a:pos x="1324" y="456"/>
                </a:cxn>
                <a:cxn ang="0">
                  <a:pos x="1336" y="593"/>
                </a:cxn>
                <a:cxn ang="0">
                  <a:pos x="1319" y="726"/>
                </a:cxn>
                <a:cxn ang="0">
                  <a:pos x="1266" y="842"/>
                </a:cxn>
                <a:cxn ang="0">
                  <a:pos x="1204" y="907"/>
                </a:cxn>
                <a:cxn ang="0">
                  <a:pos x="1205" y="990"/>
                </a:cxn>
                <a:cxn ang="0">
                  <a:pos x="1239" y="1150"/>
                </a:cxn>
                <a:cxn ang="0">
                  <a:pos x="1234" y="1167"/>
                </a:cxn>
                <a:cxn ang="0">
                  <a:pos x="912" y="999"/>
                </a:cxn>
                <a:cxn ang="0">
                  <a:pos x="967" y="1032"/>
                </a:cxn>
                <a:cxn ang="0">
                  <a:pos x="1119" y="1098"/>
                </a:cxn>
                <a:cxn ang="0">
                  <a:pos x="1181" y="1067"/>
                </a:cxn>
                <a:cxn ang="0">
                  <a:pos x="1156" y="912"/>
                </a:cxn>
                <a:cxn ang="0">
                  <a:pos x="1170" y="893"/>
                </a:cxn>
                <a:cxn ang="0">
                  <a:pos x="1193" y="864"/>
                </a:cxn>
                <a:cxn ang="0">
                  <a:pos x="1262" y="762"/>
                </a:cxn>
                <a:cxn ang="0">
                  <a:pos x="1294" y="636"/>
                </a:cxn>
                <a:cxn ang="0">
                  <a:pos x="1293" y="502"/>
                </a:cxn>
                <a:cxn ang="0">
                  <a:pos x="1265" y="373"/>
                </a:cxn>
                <a:cxn ang="0">
                  <a:pos x="1214" y="265"/>
                </a:cxn>
                <a:cxn ang="0">
                  <a:pos x="1124" y="168"/>
                </a:cxn>
                <a:cxn ang="0">
                  <a:pos x="962" y="75"/>
                </a:cxn>
                <a:cxn ang="0">
                  <a:pos x="786" y="39"/>
                </a:cxn>
                <a:cxn ang="0">
                  <a:pos x="705" y="49"/>
                </a:cxn>
                <a:cxn ang="0">
                  <a:pos x="686" y="45"/>
                </a:cxn>
                <a:cxn ang="0">
                  <a:pos x="459" y="52"/>
                </a:cxn>
                <a:cxn ang="0">
                  <a:pos x="295" y="89"/>
                </a:cxn>
                <a:cxn ang="0">
                  <a:pos x="184" y="153"/>
                </a:cxn>
                <a:cxn ang="0">
                  <a:pos x="109" y="238"/>
                </a:cxn>
                <a:cxn ang="0">
                  <a:pos x="62" y="340"/>
                </a:cxn>
                <a:cxn ang="0">
                  <a:pos x="40" y="448"/>
                </a:cxn>
                <a:cxn ang="0">
                  <a:pos x="55" y="647"/>
                </a:cxn>
                <a:cxn ang="0">
                  <a:pos x="121" y="805"/>
                </a:cxn>
                <a:cxn ang="0">
                  <a:pos x="251" y="941"/>
                </a:cxn>
                <a:cxn ang="0">
                  <a:pos x="434" y="1017"/>
                </a:cxn>
                <a:cxn ang="0">
                  <a:pos x="592" y="1043"/>
                </a:cxn>
                <a:cxn ang="0">
                  <a:pos x="736" y="1045"/>
                </a:cxn>
                <a:cxn ang="0">
                  <a:pos x="890" y="1012"/>
                </a:cxn>
                <a:cxn ang="0">
                  <a:pos x="900" y="1005"/>
                </a:cxn>
              </a:cxnLst>
              <a:rect l="0" t="0" r="r" b="b"/>
              <a:pathLst>
                <a:path w="1336" h="1175">
                  <a:moveTo>
                    <a:pt x="1214" y="1175"/>
                  </a:moveTo>
                  <a:lnTo>
                    <a:pt x="1214" y="1175"/>
                  </a:lnTo>
                  <a:lnTo>
                    <a:pt x="1210" y="1175"/>
                  </a:lnTo>
                  <a:lnTo>
                    <a:pt x="1209" y="1175"/>
                  </a:lnTo>
                  <a:lnTo>
                    <a:pt x="1208" y="1175"/>
                  </a:lnTo>
                  <a:lnTo>
                    <a:pt x="1208" y="1175"/>
                  </a:lnTo>
                  <a:lnTo>
                    <a:pt x="1202" y="1174"/>
                  </a:lnTo>
                  <a:lnTo>
                    <a:pt x="1198" y="1173"/>
                  </a:lnTo>
                  <a:lnTo>
                    <a:pt x="1198" y="1173"/>
                  </a:lnTo>
                  <a:lnTo>
                    <a:pt x="1172" y="1162"/>
                  </a:lnTo>
                  <a:lnTo>
                    <a:pt x="1147" y="1152"/>
                  </a:lnTo>
                  <a:lnTo>
                    <a:pt x="1095" y="1131"/>
                  </a:lnTo>
                  <a:lnTo>
                    <a:pt x="1095" y="1131"/>
                  </a:lnTo>
                  <a:lnTo>
                    <a:pt x="1050" y="1113"/>
                  </a:lnTo>
                  <a:lnTo>
                    <a:pt x="1005" y="1095"/>
                  </a:lnTo>
                  <a:lnTo>
                    <a:pt x="982" y="1084"/>
                  </a:lnTo>
                  <a:lnTo>
                    <a:pt x="960" y="1073"/>
                  </a:lnTo>
                  <a:lnTo>
                    <a:pt x="938" y="1062"/>
                  </a:lnTo>
                  <a:lnTo>
                    <a:pt x="918" y="1048"/>
                  </a:lnTo>
                  <a:lnTo>
                    <a:pt x="911" y="1044"/>
                  </a:lnTo>
                  <a:lnTo>
                    <a:pt x="904" y="1048"/>
                  </a:lnTo>
                  <a:lnTo>
                    <a:pt x="904" y="1048"/>
                  </a:lnTo>
                  <a:lnTo>
                    <a:pt x="899" y="1051"/>
                  </a:lnTo>
                  <a:lnTo>
                    <a:pt x="899" y="1051"/>
                  </a:lnTo>
                  <a:lnTo>
                    <a:pt x="873" y="1061"/>
                  </a:lnTo>
                  <a:lnTo>
                    <a:pt x="847" y="1068"/>
                  </a:lnTo>
                  <a:lnTo>
                    <a:pt x="819" y="1075"/>
                  </a:lnTo>
                  <a:lnTo>
                    <a:pt x="789" y="1080"/>
                  </a:lnTo>
                  <a:lnTo>
                    <a:pt x="759" y="1084"/>
                  </a:lnTo>
                  <a:lnTo>
                    <a:pt x="728" y="1088"/>
                  </a:lnTo>
                  <a:lnTo>
                    <a:pt x="696" y="1090"/>
                  </a:lnTo>
                  <a:lnTo>
                    <a:pt x="664" y="1090"/>
                  </a:lnTo>
                  <a:lnTo>
                    <a:pt x="664" y="1090"/>
                  </a:lnTo>
                  <a:lnTo>
                    <a:pt x="620" y="1089"/>
                  </a:lnTo>
                  <a:lnTo>
                    <a:pt x="576" y="1086"/>
                  </a:lnTo>
                  <a:lnTo>
                    <a:pt x="531" y="1080"/>
                  </a:lnTo>
                  <a:lnTo>
                    <a:pt x="488" y="1073"/>
                  </a:lnTo>
                  <a:lnTo>
                    <a:pt x="445" y="1064"/>
                  </a:lnTo>
                  <a:lnTo>
                    <a:pt x="402" y="1052"/>
                  </a:lnTo>
                  <a:lnTo>
                    <a:pt x="361" y="1040"/>
                  </a:lnTo>
                  <a:lnTo>
                    <a:pt x="322" y="1026"/>
                  </a:lnTo>
                  <a:lnTo>
                    <a:pt x="322" y="1026"/>
                  </a:lnTo>
                  <a:lnTo>
                    <a:pt x="292" y="1012"/>
                  </a:lnTo>
                  <a:lnTo>
                    <a:pt x="263" y="997"/>
                  </a:lnTo>
                  <a:lnTo>
                    <a:pt x="235" y="980"/>
                  </a:lnTo>
                  <a:lnTo>
                    <a:pt x="209" y="962"/>
                  </a:lnTo>
                  <a:lnTo>
                    <a:pt x="184" y="942"/>
                  </a:lnTo>
                  <a:lnTo>
                    <a:pt x="161" y="920"/>
                  </a:lnTo>
                  <a:lnTo>
                    <a:pt x="138" y="898"/>
                  </a:lnTo>
                  <a:lnTo>
                    <a:pt x="117" y="873"/>
                  </a:lnTo>
                  <a:lnTo>
                    <a:pt x="99" y="847"/>
                  </a:lnTo>
                  <a:lnTo>
                    <a:pt x="81" y="820"/>
                  </a:lnTo>
                  <a:lnTo>
                    <a:pt x="66" y="792"/>
                  </a:lnTo>
                  <a:lnTo>
                    <a:pt x="51" y="762"/>
                  </a:lnTo>
                  <a:lnTo>
                    <a:pt x="39" y="732"/>
                  </a:lnTo>
                  <a:lnTo>
                    <a:pt x="28" y="700"/>
                  </a:lnTo>
                  <a:lnTo>
                    <a:pt x="19" y="668"/>
                  </a:lnTo>
                  <a:lnTo>
                    <a:pt x="12" y="634"/>
                  </a:lnTo>
                  <a:lnTo>
                    <a:pt x="12" y="634"/>
                  </a:lnTo>
                  <a:lnTo>
                    <a:pt x="8" y="609"/>
                  </a:lnTo>
                  <a:lnTo>
                    <a:pt x="5" y="582"/>
                  </a:lnTo>
                  <a:lnTo>
                    <a:pt x="2" y="554"/>
                  </a:lnTo>
                  <a:lnTo>
                    <a:pt x="1" y="524"/>
                  </a:lnTo>
                  <a:lnTo>
                    <a:pt x="0" y="492"/>
                  </a:lnTo>
                  <a:lnTo>
                    <a:pt x="1" y="459"/>
                  </a:lnTo>
                  <a:lnTo>
                    <a:pt x="4" y="424"/>
                  </a:lnTo>
                  <a:lnTo>
                    <a:pt x="9" y="389"/>
                  </a:lnTo>
                  <a:lnTo>
                    <a:pt x="16" y="354"/>
                  </a:lnTo>
                  <a:lnTo>
                    <a:pt x="21" y="337"/>
                  </a:lnTo>
                  <a:lnTo>
                    <a:pt x="26" y="320"/>
                  </a:lnTo>
                  <a:lnTo>
                    <a:pt x="33" y="303"/>
                  </a:lnTo>
                  <a:lnTo>
                    <a:pt x="39" y="285"/>
                  </a:lnTo>
                  <a:lnTo>
                    <a:pt x="46" y="267"/>
                  </a:lnTo>
                  <a:lnTo>
                    <a:pt x="54" y="251"/>
                  </a:lnTo>
                  <a:lnTo>
                    <a:pt x="64" y="234"/>
                  </a:lnTo>
                  <a:lnTo>
                    <a:pt x="74" y="218"/>
                  </a:lnTo>
                  <a:lnTo>
                    <a:pt x="84" y="201"/>
                  </a:lnTo>
                  <a:lnTo>
                    <a:pt x="97" y="185"/>
                  </a:lnTo>
                  <a:lnTo>
                    <a:pt x="109" y="169"/>
                  </a:lnTo>
                  <a:lnTo>
                    <a:pt x="123" y="154"/>
                  </a:lnTo>
                  <a:lnTo>
                    <a:pt x="138" y="139"/>
                  </a:lnTo>
                  <a:lnTo>
                    <a:pt x="153" y="125"/>
                  </a:lnTo>
                  <a:lnTo>
                    <a:pt x="153" y="125"/>
                  </a:lnTo>
                  <a:lnTo>
                    <a:pt x="167" y="114"/>
                  </a:lnTo>
                  <a:lnTo>
                    <a:pt x="180" y="103"/>
                  </a:lnTo>
                  <a:lnTo>
                    <a:pt x="195" y="94"/>
                  </a:lnTo>
                  <a:lnTo>
                    <a:pt x="209" y="86"/>
                  </a:lnTo>
                  <a:lnTo>
                    <a:pt x="224" y="76"/>
                  </a:lnTo>
                  <a:lnTo>
                    <a:pt x="239" y="69"/>
                  </a:lnTo>
                  <a:lnTo>
                    <a:pt x="255" y="62"/>
                  </a:lnTo>
                  <a:lnTo>
                    <a:pt x="270" y="56"/>
                  </a:lnTo>
                  <a:lnTo>
                    <a:pt x="303" y="43"/>
                  </a:lnTo>
                  <a:lnTo>
                    <a:pt x="336" y="34"/>
                  </a:lnTo>
                  <a:lnTo>
                    <a:pt x="369" y="26"/>
                  </a:lnTo>
                  <a:lnTo>
                    <a:pt x="403" y="20"/>
                  </a:lnTo>
                  <a:lnTo>
                    <a:pt x="439" y="14"/>
                  </a:lnTo>
                  <a:lnTo>
                    <a:pt x="473" y="11"/>
                  </a:lnTo>
                  <a:lnTo>
                    <a:pt x="507" y="8"/>
                  </a:lnTo>
                  <a:lnTo>
                    <a:pt x="541" y="6"/>
                  </a:lnTo>
                  <a:lnTo>
                    <a:pt x="607" y="5"/>
                  </a:lnTo>
                  <a:lnTo>
                    <a:pt x="669" y="5"/>
                  </a:lnTo>
                  <a:lnTo>
                    <a:pt x="700" y="5"/>
                  </a:lnTo>
                  <a:lnTo>
                    <a:pt x="700" y="5"/>
                  </a:lnTo>
                  <a:lnTo>
                    <a:pt x="704" y="5"/>
                  </a:lnTo>
                  <a:lnTo>
                    <a:pt x="708" y="6"/>
                  </a:lnTo>
                  <a:lnTo>
                    <a:pt x="711" y="7"/>
                  </a:lnTo>
                  <a:lnTo>
                    <a:pt x="714" y="7"/>
                  </a:lnTo>
                  <a:lnTo>
                    <a:pt x="714" y="7"/>
                  </a:lnTo>
                  <a:lnTo>
                    <a:pt x="732" y="4"/>
                  </a:lnTo>
                  <a:lnTo>
                    <a:pt x="749" y="2"/>
                  </a:lnTo>
                  <a:lnTo>
                    <a:pt x="768" y="1"/>
                  </a:lnTo>
                  <a:lnTo>
                    <a:pt x="787" y="0"/>
                  </a:lnTo>
                  <a:lnTo>
                    <a:pt x="787" y="0"/>
                  </a:lnTo>
                  <a:lnTo>
                    <a:pt x="803" y="0"/>
                  </a:lnTo>
                  <a:lnTo>
                    <a:pt x="821" y="1"/>
                  </a:lnTo>
                  <a:lnTo>
                    <a:pt x="856" y="5"/>
                  </a:lnTo>
                  <a:lnTo>
                    <a:pt x="891" y="11"/>
                  </a:lnTo>
                  <a:lnTo>
                    <a:pt x="926" y="21"/>
                  </a:lnTo>
                  <a:lnTo>
                    <a:pt x="960" y="31"/>
                  </a:lnTo>
                  <a:lnTo>
                    <a:pt x="994" y="43"/>
                  </a:lnTo>
                  <a:lnTo>
                    <a:pt x="1028" y="59"/>
                  </a:lnTo>
                  <a:lnTo>
                    <a:pt x="1060" y="75"/>
                  </a:lnTo>
                  <a:lnTo>
                    <a:pt x="1091" y="93"/>
                  </a:lnTo>
                  <a:lnTo>
                    <a:pt x="1121" y="112"/>
                  </a:lnTo>
                  <a:lnTo>
                    <a:pt x="1149" y="134"/>
                  </a:lnTo>
                  <a:lnTo>
                    <a:pt x="1175" y="156"/>
                  </a:lnTo>
                  <a:lnTo>
                    <a:pt x="1199" y="180"/>
                  </a:lnTo>
                  <a:lnTo>
                    <a:pt x="1210" y="192"/>
                  </a:lnTo>
                  <a:lnTo>
                    <a:pt x="1220" y="204"/>
                  </a:lnTo>
                  <a:lnTo>
                    <a:pt x="1230" y="217"/>
                  </a:lnTo>
                  <a:lnTo>
                    <a:pt x="1239" y="229"/>
                  </a:lnTo>
                  <a:lnTo>
                    <a:pt x="1247" y="243"/>
                  </a:lnTo>
                  <a:lnTo>
                    <a:pt x="1256" y="255"/>
                  </a:lnTo>
                  <a:lnTo>
                    <a:pt x="1256" y="255"/>
                  </a:lnTo>
                  <a:lnTo>
                    <a:pt x="1264" y="273"/>
                  </a:lnTo>
                  <a:lnTo>
                    <a:pt x="1272" y="290"/>
                  </a:lnTo>
                  <a:lnTo>
                    <a:pt x="1280" y="310"/>
                  </a:lnTo>
                  <a:lnTo>
                    <a:pt x="1289" y="328"/>
                  </a:lnTo>
                  <a:lnTo>
                    <a:pt x="1296" y="349"/>
                  </a:lnTo>
                  <a:lnTo>
                    <a:pt x="1302" y="370"/>
                  </a:lnTo>
                  <a:lnTo>
                    <a:pt x="1308" y="390"/>
                  </a:lnTo>
                  <a:lnTo>
                    <a:pt x="1314" y="412"/>
                  </a:lnTo>
                  <a:lnTo>
                    <a:pt x="1320" y="434"/>
                  </a:lnTo>
                  <a:lnTo>
                    <a:pt x="1324" y="456"/>
                  </a:lnTo>
                  <a:lnTo>
                    <a:pt x="1328" y="478"/>
                  </a:lnTo>
                  <a:lnTo>
                    <a:pt x="1331" y="501"/>
                  </a:lnTo>
                  <a:lnTo>
                    <a:pt x="1333" y="524"/>
                  </a:lnTo>
                  <a:lnTo>
                    <a:pt x="1335" y="547"/>
                  </a:lnTo>
                  <a:lnTo>
                    <a:pt x="1336" y="570"/>
                  </a:lnTo>
                  <a:lnTo>
                    <a:pt x="1336" y="593"/>
                  </a:lnTo>
                  <a:lnTo>
                    <a:pt x="1335" y="616"/>
                  </a:lnTo>
                  <a:lnTo>
                    <a:pt x="1334" y="638"/>
                  </a:lnTo>
                  <a:lnTo>
                    <a:pt x="1332" y="660"/>
                  </a:lnTo>
                  <a:lnTo>
                    <a:pt x="1328" y="683"/>
                  </a:lnTo>
                  <a:lnTo>
                    <a:pt x="1324" y="704"/>
                  </a:lnTo>
                  <a:lnTo>
                    <a:pt x="1319" y="726"/>
                  </a:lnTo>
                  <a:lnTo>
                    <a:pt x="1312" y="747"/>
                  </a:lnTo>
                  <a:lnTo>
                    <a:pt x="1305" y="767"/>
                  </a:lnTo>
                  <a:lnTo>
                    <a:pt x="1297" y="787"/>
                  </a:lnTo>
                  <a:lnTo>
                    <a:pt x="1288" y="806"/>
                  </a:lnTo>
                  <a:lnTo>
                    <a:pt x="1277" y="824"/>
                  </a:lnTo>
                  <a:lnTo>
                    <a:pt x="1266" y="842"/>
                  </a:lnTo>
                  <a:lnTo>
                    <a:pt x="1253" y="859"/>
                  </a:lnTo>
                  <a:lnTo>
                    <a:pt x="1239" y="875"/>
                  </a:lnTo>
                  <a:lnTo>
                    <a:pt x="1225" y="890"/>
                  </a:lnTo>
                  <a:lnTo>
                    <a:pt x="1208" y="904"/>
                  </a:lnTo>
                  <a:lnTo>
                    <a:pt x="1208" y="904"/>
                  </a:lnTo>
                  <a:lnTo>
                    <a:pt x="1204" y="907"/>
                  </a:lnTo>
                  <a:lnTo>
                    <a:pt x="1197" y="911"/>
                  </a:lnTo>
                  <a:lnTo>
                    <a:pt x="1197" y="918"/>
                  </a:lnTo>
                  <a:lnTo>
                    <a:pt x="1197" y="918"/>
                  </a:lnTo>
                  <a:lnTo>
                    <a:pt x="1198" y="937"/>
                  </a:lnTo>
                  <a:lnTo>
                    <a:pt x="1200" y="954"/>
                  </a:lnTo>
                  <a:lnTo>
                    <a:pt x="1205" y="990"/>
                  </a:lnTo>
                  <a:lnTo>
                    <a:pt x="1212" y="1026"/>
                  </a:lnTo>
                  <a:lnTo>
                    <a:pt x="1220" y="1061"/>
                  </a:lnTo>
                  <a:lnTo>
                    <a:pt x="1220" y="1061"/>
                  </a:lnTo>
                  <a:lnTo>
                    <a:pt x="1231" y="1104"/>
                  </a:lnTo>
                  <a:lnTo>
                    <a:pt x="1235" y="1127"/>
                  </a:lnTo>
                  <a:lnTo>
                    <a:pt x="1239" y="1150"/>
                  </a:lnTo>
                  <a:lnTo>
                    <a:pt x="1239" y="1150"/>
                  </a:lnTo>
                  <a:lnTo>
                    <a:pt x="1239" y="1154"/>
                  </a:lnTo>
                  <a:lnTo>
                    <a:pt x="1238" y="1159"/>
                  </a:lnTo>
                  <a:lnTo>
                    <a:pt x="1236" y="1163"/>
                  </a:lnTo>
                  <a:lnTo>
                    <a:pt x="1234" y="1167"/>
                  </a:lnTo>
                  <a:lnTo>
                    <a:pt x="1234" y="1167"/>
                  </a:lnTo>
                  <a:lnTo>
                    <a:pt x="1230" y="1170"/>
                  </a:lnTo>
                  <a:lnTo>
                    <a:pt x="1225" y="1173"/>
                  </a:lnTo>
                  <a:lnTo>
                    <a:pt x="1219" y="1175"/>
                  </a:lnTo>
                  <a:lnTo>
                    <a:pt x="1214" y="1175"/>
                  </a:lnTo>
                  <a:lnTo>
                    <a:pt x="1214" y="1175"/>
                  </a:lnTo>
                  <a:close/>
                  <a:moveTo>
                    <a:pt x="912" y="999"/>
                  </a:moveTo>
                  <a:lnTo>
                    <a:pt x="912" y="999"/>
                  </a:lnTo>
                  <a:lnTo>
                    <a:pt x="916" y="1000"/>
                  </a:lnTo>
                  <a:lnTo>
                    <a:pt x="920" y="1003"/>
                  </a:lnTo>
                  <a:lnTo>
                    <a:pt x="920" y="1003"/>
                  </a:lnTo>
                  <a:lnTo>
                    <a:pt x="944" y="1018"/>
                  </a:lnTo>
                  <a:lnTo>
                    <a:pt x="967" y="1032"/>
                  </a:lnTo>
                  <a:lnTo>
                    <a:pt x="992" y="1045"/>
                  </a:lnTo>
                  <a:lnTo>
                    <a:pt x="1017" y="1057"/>
                  </a:lnTo>
                  <a:lnTo>
                    <a:pt x="1043" y="1068"/>
                  </a:lnTo>
                  <a:lnTo>
                    <a:pt x="1069" y="1078"/>
                  </a:lnTo>
                  <a:lnTo>
                    <a:pt x="1119" y="1098"/>
                  </a:lnTo>
                  <a:lnTo>
                    <a:pt x="1119" y="1098"/>
                  </a:lnTo>
                  <a:lnTo>
                    <a:pt x="1173" y="1120"/>
                  </a:lnTo>
                  <a:lnTo>
                    <a:pt x="1195" y="1128"/>
                  </a:lnTo>
                  <a:lnTo>
                    <a:pt x="1189" y="1105"/>
                  </a:lnTo>
                  <a:lnTo>
                    <a:pt x="1189" y="1105"/>
                  </a:lnTo>
                  <a:lnTo>
                    <a:pt x="1181" y="1067"/>
                  </a:lnTo>
                  <a:lnTo>
                    <a:pt x="1181" y="1067"/>
                  </a:lnTo>
                  <a:lnTo>
                    <a:pt x="1172" y="1029"/>
                  </a:lnTo>
                  <a:lnTo>
                    <a:pt x="1165" y="990"/>
                  </a:lnTo>
                  <a:lnTo>
                    <a:pt x="1162" y="971"/>
                  </a:lnTo>
                  <a:lnTo>
                    <a:pt x="1158" y="951"/>
                  </a:lnTo>
                  <a:lnTo>
                    <a:pt x="1157" y="932"/>
                  </a:lnTo>
                  <a:lnTo>
                    <a:pt x="1156" y="912"/>
                  </a:lnTo>
                  <a:lnTo>
                    <a:pt x="1156" y="912"/>
                  </a:lnTo>
                  <a:lnTo>
                    <a:pt x="1156" y="907"/>
                  </a:lnTo>
                  <a:lnTo>
                    <a:pt x="1158" y="903"/>
                  </a:lnTo>
                  <a:lnTo>
                    <a:pt x="1161" y="899"/>
                  </a:lnTo>
                  <a:lnTo>
                    <a:pt x="1165" y="896"/>
                  </a:lnTo>
                  <a:lnTo>
                    <a:pt x="1170" y="893"/>
                  </a:lnTo>
                  <a:lnTo>
                    <a:pt x="1171" y="887"/>
                  </a:lnTo>
                  <a:lnTo>
                    <a:pt x="1171" y="887"/>
                  </a:lnTo>
                  <a:lnTo>
                    <a:pt x="1173" y="882"/>
                  </a:lnTo>
                  <a:lnTo>
                    <a:pt x="1177" y="878"/>
                  </a:lnTo>
                  <a:lnTo>
                    <a:pt x="1177" y="878"/>
                  </a:lnTo>
                  <a:lnTo>
                    <a:pt x="1193" y="864"/>
                  </a:lnTo>
                  <a:lnTo>
                    <a:pt x="1207" y="849"/>
                  </a:lnTo>
                  <a:lnTo>
                    <a:pt x="1220" y="833"/>
                  </a:lnTo>
                  <a:lnTo>
                    <a:pt x="1233" y="817"/>
                  </a:lnTo>
                  <a:lnTo>
                    <a:pt x="1243" y="799"/>
                  </a:lnTo>
                  <a:lnTo>
                    <a:pt x="1253" y="782"/>
                  </a:lnTo>
                  <a:lnTo>
                    <a:pt x="1262" y="762"/>
                  </a:lnTo>
                  <a:lnTo>
                    <a:pt x="1270" y="743"/>
                  </a:lnTo>
                  <a:lnTo>
                    <a:pt x="1276" y="723"/>
                  </a:lnTo>
                  <a:lnTo>
                    <a:pt x="1282" y="701"/>
                  </a:lnTo>
                  <a:lnTo>
                    <a:pt x="1287" y="681"/>
                  </a:lnTo>
                  <a:lnTo>
                    <a:pt x="1291" y="659"/>
                  </a:lnTo>
                  <a:lnTo>
                    <a:pt x="1294" y="636"/>
                  </a:lnTo>
                  <a:lnTo>
                    <a:pt x="1296" y="614"/>
                  </a:lnTo>
                  <a:lnTo>
                    <a:pt x="1297" y="592"/>
                  </a:lnTo>
                  <a:lnTo>
                    <a:pt x="1297" y="569"/>
                  </a:lnTo>
                  <a:lnTo>
                    <a:pt x="1296" y="546"/>
                  </a:lnTo>
                  <a:lnTo>
                    <a:pt x="1295" y="525"/>
                  </a:lnTo>
                  <a:lnTo>
                    <a:pt x="1293" y="502"/>
                  </a:lnTo>
                  <a:lnTo>
                    <a:pt x="1290" y="479"/>
                  </a:lnTo>
                  <a:lnTo>
                    <a:pt x="1286" y="457"/>
                  </a:lnTo>
                  <a:lnTo>
                    <a:pt x="1281" y="436"/>
                  </a:lnTo>
                  <a:lnTo>
                    <a:pt x="1276" y="414"/>
                  </a:lnTo>
                  <a:lnTo>
                    <a:pt x="1271" y="393"/>
                  </a:lnTo>
                  <a:lnTo>
                    <a:pt x="1265" y="373"/>
                  </a:lnTo>
                  <a:lnTo>
                    <a:pt x="1258" y="353"/>
                  </a:lnTo>
                  <a:lnTo>
                    <a:pt x="1250" y="334"/>
                  </a:lnTo>
                  <a:lnTo>
                    <a:pt x="1242" y="316"/>
                  </a:lnTo>
                  <a:lnTo>
                    <a:pt x="1233" y="298"/>
                  </a:lnTo>
                  <a:lnTo>
                    <a:pt x="1225" y="281"/>
                  </a:lnTo>
                  <a:lnTo>
                    <a:pt x="1214" y="265"/>
                  </a:lnTo>
                  <a:lnTo>
                    <a:pt x="1205" y="251"/>
                  </a:lnTo>
                  <a:lnTo>
                    <a:pt x="1205" y="251"/>
                  </a:lnTo>
                  <a:lnTo>
                    <a:pt x="1187" y="229"/>
                  </a:lnTo>
                  <a:lnTo>
                    <a:pt x="1169" y="208"/>
                  </a:lnTo>
                  <a:lnTo>
                    <a:pt x="1147" y="187"/>
                  </a:lnTo>
                  <a:lnTo>
                    <a:pt x="1124" y="168"/>
                  </a:lnTo>
                  <a:lnTo>
                    <a:pt x="1101" y="150"/>
                  </a:lnTo>
                  <a:lnTo>
                    <a:pt x="1075" y="132"/>
                  </a:lnTo>
                  <a:lnTo>
                    <a:pt x="1048" y="116"/>
                  </a:lnTo>
                  <a:lnTo>
                    <a:pt x="1020" y="101"/>
                  </a:lnTo>
                  <a:lnTo>
                    <a:pt x="991" y="88"/>
                  </a:lnTo>
                  <a:lnTo>
                    <a:pt x="962" y="75"/>
                  </a:lnTo>
                  <a:lnTo>
                    <a:pt x="932" y="65"/>
                  </a:lnTo>
                  <a:lnTo>
                    <a:pt x="902" y="56"/>
                  </a:lnTo>
                  <a:lnTo>
                    <a:pt x="872" y="49"/>
                  </a:lnTo>
                  <a:lnTo>
                    <a:pt x="843" y="44"/>
                  </a:lnTo>
                  <a:lnTo>
                    <a:pt x="815" y="41"/>
                  </a:lnTo>
                  <a:lnTo>
                    <a:pt x="786" y="39"/>
                  </a:lnTo>
                  <a:lnTo>
                    <a:pt x="786" y="39"/>
                  </a:lnTo>
                  <a:lnTo>
                    <a:pt x="765" y="40"/>
                  </a:lnTo>
                  <a:lnTo>
                    <a:pt x="744" y="42"/>
                  </a:lnTo>
                  <a:lnTo>
                    <a:pt x="725" y="45"/>
                  </a:lnTo>
                  <a:lnTo>
                    <a:pt x="705" y="49"/>
                  </a:lnTo>
                  <a:lnTo>
                    <a:pt x="705" y="49"/>
                  </a:lnTo>
                  <a:lnTo>
                    <a:pt x="700" y="50"/>
                  </a:lnTo>
                  <a:lnTo>
                    <a:pt x="700" y="50"/>
                  </a:lnTo>
                  <a:lnTo>
                    <a:pt x="695" y="49"/>
                  </a:lnTo>
                  <a:lnTo>
                    <a:pt x="690" y="47"/>
                  </a:lnTo>
                  <a:lnTo>
                    <a:pt x="686" y="45"/>
                  </a:lnTo>
                  <a:lnTo>
                    <a:pt x="686" y="45"/>
                  </a:lnTo>
                  <a:lnTo>
                    <a:pt x="633" y="44"/>
                  </a:lnTo>
                  <a:lnTo>
                    <a:pt x="633" y="44"/>
                  </a:lnTo>
                  <a:lnTo>
                    <a:pt x="575" y="45"/>
                  </a:lnTo>
                  <a:lnTo>
                    <a:pt x="516" y="47"/>
                  </a:lnTo>
                  <a:lnTo>
                    <a:pt x="488" y="49"/>
                  </a:lnTo>
                  <a:lnTo>
                    <a:pt x="459" y="52"/>
                  </a:lnTo>
                  <a:lnTo>
                    <a:pt x="430" y="56"/>
                  </a:lnTo>
                  <a:lnTo>
                    <a:pt x="402" y="60"/>
                  </a:lnTo>
                  <a:lnTo>
                    <a:pt x="374" y="65"/>
                  </a:lnTo>
                  <a:lnTo>
                    <a:pt x="348" y="71"/>
                  </a:lnTo>
                  <a:lnTo>
                    <a:pt x="321" y="79"/>
                  </a:lnTo>
                  <a:lnTo>
                    <a:pt x="295" y="89"/>
                  </a:lnTo>
                  <a:lnTo>
                    <a:pt x="270" y="99"/>
                  </a:lnTo>
                  <a:lnTo>
                    <a:pt x="245" y="111"/>
                  </a:lnTo>
                  <a:lnTo>
                    <a:pt x="223" y="125"/>
                  </a:lnTo>
                  <a:lnTo>
                    <a:pt x="200" y="140"/>
                  </a:lnTo>
                  <a:lnTo>
                    <a:pt x="200" y="140"/>
                  </a:lnTo>
                  <a:lnTo>
                    <a:pt x="184" y="153"/>
                  </a:lnTo>
                  <a:lnTo>
                    <a:pt x="169" y="165"/>
                  </a:lnTo>
                  <a:lnTo>
                    <a:pt x="156" y="179"/>
                  </a:lnTo>
                  <a:lnTo>
                    <a:pt x="142" y="193"/>
                  </a:lnTo>
                  <a:lnTo>
                    <a:pt x="131" y="208"/>
                  </a:lnTo>
                  <a:lnTo>
                    <a:pt x="119" y="223"/>
                  </a:lnTo>
                  <a:lnTo>
                    <a:pt x="109" y="238"/>
                  </a:lnTo>
                  <a:lnTo>
                    <a:pt x="99" y="254"/>
                  </a:lnTo>
                  <a:lnTo>
                    <a:pt x="90" y="271"/>
                  </a:lnTo>
                  <a:lnTo>
                    <a:pt x="82" y="287"/>
                  </a:lnTo>
                  <a:lnTo>
                    <a:pt x="74" y="305"/>
                  </a:lnTo>
                  <a:lnTo>
                    <a:pt x="68" y="321"/>
                  </a:lnTo>
                  <a:lnTo>
                    <a:pt x="62" y="340"/>
                  </a:lnTo>
                  <a:lnTo>
                    <a:pt x="56" y="357"/>
                  </a:lnTo>
                  <a:lnTo>
                    <a:pt x="52" y="375"/>
                  </a:lnTo>
                  <a:lnTo>
                    <a:pt x="48" y="393"/>
                  </a:lnTo>
                  <a:lnTo>
                    <a:pt x="45" y="412"/>
                  </a:lnTo>
                  <a:lnTo>
                    <a:pt x="42" y="431"/>
                  </a:lnTo>
                  <a:lnTo>
                    <a:pt x="40" y="448"/>
                  </a:lnTo>
                  <a:lnTo>
                    <a:pt x="39" y="467"/>
                  </a:lnTo>
                  <a:lnTo>
                    <a:pt x="38" y="504"/>
                  </a:lnTo>
                  <a:lnTo>
                    <a:pt x="39" y="541"/>
                  </a:lnTo>
                  <a:lnTo>
                    <a:pt x="43" y="577"/>
                  </a:lnTo>
                  <a:lnTo>
                    <a:pt x="48" y="612"/>
                  </a:lnTo>
                  <a:lnTo>
                    <a:pt x="55" y="647"/>
                  </a:lnTo>
                  <a:lnTo>
                    <a:pt x="65" y="679"/>
                  </a:lnTo>
                  <a:lnTo>
                    <a:pt x="65" y="679"/>
                  </a:lnTo>
                  <a:lnTo>
                    <a:pt x="77" y="713"/>
                  </a:lnTo>
                  <a:lnTo>
                    <a:pt x="90" y="745"/>
                  </a:lnTo>
                  <a:lnTo>
                    <a:pt x="105" y="776"/>
                  </a:lnTo>
                  <a:lnTo>
                    <a:pt x="121" y="805"/>
                  </a:lnTo>
                  <a:lnTo>
                    <a:pt x="139" y="831"/>
                  </a:lnTo>
                  <a:lnTo>
                    <a:pt x="159" y="856"/>
                  </a:lnTo>
                  <a:lnTo>
                    <a:pt x="179" y="880"/>
                  </a:lnTo>
                  <a:lnTo>
                    <a:pt x="201" y="902"/>
                  </a:lnTo>
                  <a:lnTo>
                    <a:pt x="225" y="922"/>
                  </a:lnTo>
                  <a:lnTo>
                    <a:pt x="251" y="941"/>
                  </a:lnTo>
                  <a:lnTo>
                    <a:pt x="277" y="957"/>
                  </a:lnTo>
                  <a:lnTo>
                    <a:pt x="305" y="973"/>
                  </a:lnTo>
                  <a:lnTo>
                    <a:pt x="335" y="986"/>
                  </a:lnTo>
                  <a:lnTo>
                    <a:pt x="367" y="998"/>
                  </a:lnTo>
                  <a:lnTo>
                    <a:pt x="400" y="1008"/>
                  </a:lnTo>
                  <a:lnTo>
                    <a:pt x="434" y="1017"/>
                  </a:lnTo>
                  <a:lnTo>
                    <a:pt x="434" y="1017"/>
                  </a:lnTo>
                  <a:lnTo>
                    <a:pt x="468" y="1025"/>
                  </a:lnTo>
                  <a:lnTo>
                    <a:pt x="500" y="1031"/>
                  </a:lnTo>
                  <a:lnTo>
                    <a:pt x="533" y="1036"/>
                  </a:lnTo>
                  <a:lnTo>
                    <a:pt x="562" y="1040"/>
                  </a:lnTo>
                  <a:lnTo>
                    <a:pt x="592" y="1043"/>
                  </a:lnTo>
                  <a:lnTo>
                    <a:pt x="622" y="1045"/>
                  </a:lnTo>
                  <a:lnTo>
                    <a:pt x="650" y="1046"/>
                  </a:lnTo>
                  <a:lnTo>
                    <a:pt x="678" y="1047"/>
                  </a:lnTo>
                  <a:lnTo>
                    <a:pt x="678" y="1047"/>
                  </a:lnTo>
                  <a:lnTo>
                    <a:pt x="707" y="1046"/>
                  </a:lnTo>
                  <a:lnTo>
                    <a:pt x="736" y="1045"/>
                  </a:lnTo>
                  <a:lnTo>
                    <a:pt x="764" y="1042"/>
                  </a:lnTo>
                  <a:lnTo>
                    <a:pt x="791" y="1038"/>
                  </a:lnTo>
                  <a:lnTo>
                    <a:pt x="817" y="1033"/>
                  </a:lnTo>
                  <a:lnTo>
                    <a:pt x="842" y="1028"/>
                  </a:lnTo>
                  <a:lnTo>
                    <a:pt x="866" y="1020"/>
                  </a:lnTo>
                  <a:lnTo>
                    <a:pt x="890" y="1012"/>
                  </a:lnTo>
                  <a:lnTo>
                    <a:pt x="890" y="1012"/>
                  </a:lnTo>
                  <a:lnTo>
                    <a:pt x="892" y="1011"/>
                  </a:lnTo>
                  <a:lnTo>
                    <a:pt x="895" y="1010"/>
                  </a:lnTo>
                  <a:lnTo>
                    <a:pt x="897" y="1007"/>
                  </a:lnTo>
                  <a:lnTo>
                    <a:pt x="897" y="1007"/>
                  </a:lnTo>
                  <a:lnTo>
                    <a:pt x="900" y="1005"/>
                  </a:lnTo>
                  <a:lnTo>
                    <a:pt x="903" y="1002"/>
                  </a:lnTo>
                  <a:lnTo>
                    <a:pt x="912" y="999"/>
                  </a:lnTo>
                  <a:lnTo>
                    <a:pt x="912" y="999"/>
                  </a:lnTo>
                  <a:close/>
                </a:path>
              </a:pathLst>
            </a:custGeom>
            <a:grpFill/>
            <a:ln w="9525">
              <a:noFill/>
              <a:round/>
              <a:headEnd/>
              <a:tailEnd/>
            </a:ln>
          </p:spPr>
          <p:txBody>
            <a:bodyPr vert="horz" wrap="square" lIns="162560" tIns="81280" rIns="162560" bIns="81280" numCol="1" anchor="t" anchorCtr="0" compatLnSpc="1">
              <a:prstTxWarp prst="textNoShape">
                <a:avLst/>
              </a:prstTxWarp>
            </a:bodyPr>
            <a:lstStyle/>
            <a:p>
              <a:pPr defTabSz="1219170"/>
              <a:endParaRPr lang="zh-CN" altLang="en-US" sz="3200">
                <a:solidFill>
                  <a:prstClr val="black"/>
                </a:solidFill>
                <a:latin typeface="Calibri"/>
                <a:ea typeface="宋体" panose="02010600030101010101" pitchFamily="2" charset="-122"/>
              </a:endParaRPr>
            </a:p>
          </p:txBody>
        </p:sp>
        <p:sp>
          <p:nvSpPr>
            <p:cNvPr id="27" name="Freeform 829"/>
            <p:cNvSpPr>
              <a:spLocks/>
            </p:cNvSpPr>
            <p:nvPr/>
          </p:nvSpPr>
          <p:spPr bwMode="auto">
            <a:xfrm>
              <a:off x="6411913" y="1501775"/>
              <a:ext cx="71438" cy="65088"/>
            </a:xfrm>
            <a:custGeom>
              <a:avLst/>
              <a:gdLst/>
              <a:ahLst/>
              <a:cxnLst>
                <a:cxn ang="0">
                  <a:pos x="76" y="123"/>
                </a:cxn>
                <a:cxn ang="0">
                  <a:pos x="76" y="123"/>
                </a:cxn>
                <a:cxn ang="0">
                  <a:pos x="71" y="123"/>
                </a:cxn>
                <a:cxn ang="0">
                  <a:pos x="66" y="122"/>
                </a:cxn>
                <a:cxn ang="0">
                  <a:pos x="64" y="121"/>
                </a:cxn>
                <a:cxn ang="0">
                  <a:pos x="64" y="121"/>
                </a:cxn>
                <a:cxn ang="0">
                  <a:pos x="57" y="121"/>
                </a:cxn>
                <a:cxn ang="0">
                  <a:pos x="57" y="121"/>
                </a:cxn>
                <a:cxn ang="0">
                  <a:pos x="55" y="121"/>
                </a:cxn>
                <a:cxn ang="0">
                  <a:pos x="55" y="121"/>
                </a:cxn>
                <a:cxn ang="0">
                  <a:pos x="45" y="119"/>
                </a:cxn>
                <a:cxn ang="0">
                  <a:pos x="36" y="115"/>
                </a:cxn>
                <a:cxn ang="0">
                  <a:pos x="27" y="110"/>
                </a:cxn>
                <a:cxn ang="0">
                  <a:pos x="19" y="104"/>
                </a:cxn>
                <a:cxn ang="0">
                  <a:pos x="13" y="98"/>
                </a:cxn>
                <a:cxn ang="0">
                  <a:pos x="8" y="89"/>
                </a:cxn>
                <a:cxn ang="0">
                  <a:pos x="4" y="81"/>
                </a:cxn>
                <a:cxn ang="0">
                  <a:pos x="1" y="73"/>
                </a:cxn>
                <a:cxn ang="0">
                  <a:pos x="1" y="73"/>
                </a:cxn>
                <a:cxn ang="0">
                  <a:pos x="0" y="63"/>
                </a:cxn>
                <a:cxn ang="0">
                  <a:pos x="1" y="53"/>
                </a:cxn>
                <a:cxn ang="0">
                  <a:pos x="2" y="44"/>
                </a:cxn>
                <a:cxn ang="0">
                  <a:pos x="5" y="36"/>
                </a:cxn>
                <a:cxn ang="0">
                  <a:pos x="9" y="27"/>
                </a:cxn>
                <a:cxn ang="0">
                  <a:pos x="13" y="20"/>
                </a:cxn>
                <a:cxn ang="0">
                  <a:pos x="19" y="14"/>
                </a:cxn>
                <a:cxn ang="0">
                  <a:pos x="27" y="8"/>
                </a:cxn>
                <a:cxn ang="0">
                  <a:pos x="27" y="8"/>
                </a:cxn>
                <a:cxn ang="0">
                  <a:pos x="33" y="5"/>
                </a:cxn>
                <a:cxn ang="0">
                  <a:pos x="40" y="2"/>
                </a:cxn>
                <a:cxn ang="0">
                  <a:pos x="47" y="1"/>
                </a:cxn>
                <a:cxn ang="0">
                  <a:pos x="56" y="0"/>
                </a:cxn>
                <a:cxn ang="0">
                  <a:pos x="56" y="0"/>
                </a:cxn>
                <a:cxn ang="0">
                  <a:pos x="64" y="1"/>
                </a:cxn>
                <a:cxn ang="0">
                  <a:pos x="72" y="3"/>
                </a:cxn>
                <a:cxn ang="0">
                  <a:pos x="80" y="6"/>
                </a:cxn>
                <a:cxn ang="0">
                  <a:pos x="89" y="9"/>
                </a:cxn>
                <a:cxn ang="0">
                  <a:pos x="89" y="9"/>
                </a:cxn>
                <a:cxn ang="0">
                  <a:pos x="99" y="15"/>
                </a:cxn>
                <a:cxn ang="0">
                  <a:pos x="108" y="22"/>
                </a:cxn>
                <a:cxn ang="0">
                  <a:pos x="118" y="31"/>
                </a:cxn>
                <a:cxn ang="0">
                  <a:pos x="125" y="40"/>
                </a:cxn>
                <a:cxn ang="0">
                  <a:pos x="130" y="49"/>
                </a:cxn>
                <a:cxn ang="0">
                  <a:pos x="132" y="54"/>
                </a:cxn>
                <a:cxn ang="0">
                  <a:pos x="134" y="59"/>
                </a:cxn>
                <a:cxn ang="0">
                  <a:pos x="134" y="65"/>
                </a:cxn>
                <a:cxn ang="0">
                  <a:pos x="134" y="70"/>
                </a:cxn>
                <a:cxn ang="0">
                  <a:pos x="134" y="75"/>
                </a:cxn>
                <a:cxn ang="0">
                  <a:pos x="132" y="80"/>
                </a:cxn>
                <a:cxn ang="0">
                  <a:pos x="132" y="80"/>
                </a:cxn>
                <a:cxn ang="0">
                  <a:pos x="128" y="88"/>
                </a:cxn>
                <a:cxn ang="0">
                  <a:pos x="123" y="96"/>
                </a:cxn>
                <a:cxn ang="0">
                  <a:pos x="116" y="103"/>
                </a:cxn>
                <a:cxn ang="0">
                  <a:pos x="109" y="110"/>
                </a:cxn>
                <a:cxn ang="0">
                  <a:pos x="101" y="115"/>
                </a:cxn>
                <a:cxn ang="0">
                  <a:pos x="93" y="120"/>
                </a:cxn>
                <a:cxn ang="0">
                  <a:pos x="84" y="122"/>
                </a:cxn>
                <a:cxn ang="0">
                  <a:pos x="76" y="123"/>
                </a:cxn>
                <a:cxn ang="0">
                  <a:pos x="76" y="123"/>
                </a:cxn>
              </a:cxnLst>
              <a:rect l="0" t="0" r="r" b="b"/>
              <a:pathLst>
                <a:path w="134" h="123">
                  <a:moveTo>
                    <a:pt x="76" y="123"/>
                  </a:moveTo>
                  <a:lnTo>
                    <a:pt x="76" y="123"/>
                  </a:lnTo>
                  <a:lnTo>
                    <a:pt x="71" y="123"/>
                  </a:lnTo>
                  <a:lnTo>
                    <a:pt x="66" y="122"/>
                  </a:lnTo>
                  <a:lnTo>
                    <a:pt x="64" y="121"/>
                  </a:lnTo>
                  <a:lnTo>
                    <a:pt x="64" y="121"/>
                  </a:lnTo>
                  <a:lnTo>
                    <a:pt x="57" y="121"/>
                  </a:lnTo>
                  <a:lnTo>
                    <a:pt x="57" y="121"/>
                  </a:lnTo>
                  <a:lnTo>
                    <a:pt x="55" y="121"/>
                  </a:lnTo>
                  <a:lnTo>
                    <a:pt x="55" y="121"/>
                  </a:lnTo>
                  <a:lnTo>
                    <a:pt x="45" y="119"/>
                  </a:lnTo>
                  <a:lnTo>
                    <a:pt x="36" y="115"/>
                  </a:lnTo>
                  <a:lnTo>
                    <a:pt x="27" y="110"/>
                  </a:lnTo>
                  <a:lnTo>
                    <a:pt x="19" y="104"/>
                  </a:lnTo>
                  <a:lnTo>
                    <a:pt x="13" y="98"/>
                  </a:lnTo>
                  <a:lnTo>
                    <a:pt x="8" y="89"/>
                  </a:lnTo>
                  <a:lnTo>
                    <a:pt x="4" y="81"/>
                  </a:lnTo>
                  <a:lnTo>
                    <a:pt x="1" y="73"/>
                  </a:lnTo>
                  <a:lnTo>
                    <a:pt x="1" y="73"/>
                  </a:lnTo>
                  <a:lnTo>
                    <a:pt x="0" y="63"/>
                  </a:lnTo>
                  <a:lnTo>
                    <a:pt x="1" y="53"/>
                  </a:lnTo>
                  <a:lnTo>
                    <a:pt x="2" y="44"/>
                  </a:lnTo>
                  <a:lnTo>
                    <a:pt x="5" y="36"/>
                  </a:lnTo>
                  <a:lnTo>
                    <a:pt x="9" y="27"/>
                  </a:lnTo>
                  <a:lnTo>
                    <a:pt x="13" y="20"/>
                  </a:lnTo>
                  <a:lnTo>
                    <a:pt x="19" y="14"/>
                  </a:lnTo>
                  <a:lnTo>
                    <a:pt x="27" y="8"/>
                  </a:lnTo>
                  <a:lnTo>
                    <a:pt x="27" y="8"/>
                  </a:lnTo>
                  <a:lnTo>
                    <a:pt x="33" y="5"/>
                  </a:lnTo>
                  <a:lnTo>
                    <a:pt x="40" y="2"/>
                  </a:lnTo>
                  <a:lnTo>
                    <a:pt x="47" y="1"/>
                  </a:lnTo>
                  <a:lnTo>
                    <a:pt x="56" y="0"/>
                  </a:lnTo>
                  <a:lnTo>
                    <a:pt x="56" y="0"/>
                  </a:lnTo>
                  <a:lnTo>
                    <a:pt x="64" y="1"/>
                  </a:lnTo>
                  <a:lnTo>
                    <a:pt x="72" y="3"/>
                  </a:lnTo>
                  <a:lnTo>
                    <a:pt x="80" y="6"/>
                  </a:lnTo>
                  <a:lnTo>
                    <a:pt x="89" y="9"/>
                  </a:lnTo>
                  <a:lnTo>
                    <a:pt x="89" y="9"/>
                  </a:lnTo>
                  <a:lnTo>
                    <a:pt x="99" y="15"/>
                  </a:lnTo>
                  <a:lnTo>
                    <a:pt x="108" y="22"/>
                  </a:lnTo>
                  <a:lnTo>
                    <a:pt x="118" y="31"/>
                  </a:lnTo>
                  <a:lnTo>
                    <a:pt x="125" y="40"/>
                  </a:lnTo>
                  <a:lnTo>
                    <a:pt x="130" y="49"/>
                  </a:lnTo>
                  <a:lnTo>
                    <a:pt x="132" y="54"/>
                  </a:lnTo>
                  <a:lnTo>
                    <a:pt x="134" y="59"/>
                  </a:lnTo>
                  <a:lnTo>
                    <a:pt x="134" y="65"/>
                  </a:lnTo>
                  <a:lnTo>
                    <a:pt x="134" y="70"/>
                  </a:lnTo>
                  <a:lnTo>
                    <a:pt x="134" y="75"/>
                  </a:lnTo>
                  <a:lnTo>
                    <a:pt x="132" y="80"/>
                  </a:lnTo>
                  <a:lnTo>
                    <a:pt x="132" y="80"/>
                  </a:lnTo>
                  <a:lnTo>
                    <a:pt x="128" y="88"/>
                  </a:lnTo>
                  <a:lnTo>
                    <a:pt x="123" y="96"/>
                  </a:lnTo>
                  <a:lnTo>
                    <a:pt x="116" y="103"/>
                  </a:lnTo>
                  <a:lnTo>
                    <a:pt x="109" y="110"/>
                  </a:lnTo>
                  <a:lnTo>
                    <a:pt x="101" y="115"/>
                  </a:lnTo>
                  <a:lnTo>
                    <a:pt x="93" y="120"/>
                  </a:lnTo>
                  <a:lnTo>
                    <a:pt x="84" y="122"/>
                  </a:lnTo>
                  <a:lnTo>
                    <a:pt x="76" y="123"/>
                  </a:lnTo>
                  <a:lnTo>
                    <a:pt x="76" y="123"/>
                  </a:lnTo>
                  <a:close/>
                </a:path>
              </a:pathLst>
            </a:custGeom>
            <a:grpFill/>
            <a:ln w="9525">
              <a:noFill/>
              <a:round/>
              <a:headEnd/>
              <a:tailEnd/>
            </a:ln>
          </p:spPr>
          <p:txBody>
            <a:bodyPr vert="horz" wrap="square" lIns="162560" tIns="81280" rIns="162560" bIns="81280" numCol="1" anchor="t" anchorCtr="0" compatLnSpc="1">
              <a:prstTxWarp prst="textNoShape">
                <a:avLst/>
              </a:prstTxWarp>
            </a:bodyPr>
            <a:lstStyle/>
            <a:p>
              <a:pPr defTabSz="1219170"/>
              <a:endParaRPr lang="zh-CN" altLang="en-US" sz="3200">
                <a:solidFill>
                  <a:prstClr val="black"/>
                </a:solidFill>
                <a:latin typeface="Calibri"/>
                <a:ea typeface="宋体" panose="02010600030101010101" pitchFamily="2" charset="-122"/>
              </a:endParaRPr>
            </a:p>
          </p:txBody>
        </p:sp>
        <p:sp>
          <p:nvSpPr>
            <p:cNvPr id="28" name="Freeform 830"/>
            <p:cNvSpPr>
              <a:spLocks/>
            </p:cNvSpPr>
            <p:nvPr/>
          </p:nvSpPr>
          <p:spPr bwMode="auto">
            <a:xfrm>
              <a:off x="6535738" y="1511300"/>
              <a:ext cx="63500" cy="57150"/>
            </a:xfrm>
            <a:custGeom>
              <a:avLst/>
              <a:gdLst/>
              <a:ahLst/>
              <a:cxnLst>
                <a:cxn ang="0">
                  <a:pos x="66" y="110"/>
                </a:cxn>
                <a:cxn ang="0">
                  <a:pos x="46" y="106"/>
                </a:cxn>
                <a:cxn ang="0">
                  <a:pos x="44" y="106"/>
                </a:cxn>
                <a:cxn ang="0">
                  <a:pos x="42" y="106"/>
                </a:cxn>
                <a:cxn ang="0">
                  <a:pos x="38" y="106"/>
                </a:cxn>
                <a:cxn ang="0">
                  <a:pos x="33" y="104"/>
                </a:cxn>
                <a:cxn ang="0">
                  <a:pos x="29" y="100"/>
                </a:cxn>
                <a:cxn ang="0">
                  <a:pos x="28" y="99"/>
                </a:cxn>
                <a:cxn ang="0">
                  <a:pos x="11" y="83"/>
                </a:cxn>
                <a:cxn ang="0">
                  <a:pos x="1" y="62"/>
                </a:cxn>
                <a:cxn ang="0">
                  <a:pos x="0" y="52"/>
                </a:cxn>
                <a:cxn ang="0">
                  <a:pos x="3" y="33"/>
                </a:cxn>
                <a:cxn ang="0">
                  <a:pos x="7" y="26"/>
                </a:cxn>
                <a:cxn ang="0">
                  <a:pos x="15" y="18"/>
                </a:cxn>
                <a:cxn ang="0">
                  <a:pos x="35" y="5"/>
                </a:cxn>
                <a:cxn ang="0">
                  <a:pos x="49" y="1"/>
                </a:cxn>
                <a:cxn ang="0">
                  <a:pos x="58" y="0"/>
                </a:cxn>
                <a:cxn ang="0">
                  <a:pos x="61" y="0"/>
                </a:cxn>
                <a:cxn ang="0">
                  <a:pos x="63" y="0"/>
                </a:cxn>
                <a:cxn ang="0">
                  <a:pos x="80" y="1"/>
                </a:cxn>
                <a:cxn ang="0">
                  <a:pos x="89" y="4"/>
                </a:cxn>
                <a:cxn ang="0">
                  <a:pos x="102" y="11"/>
                </a:cxn>
                <a:cxn ang="0">
                  <a:pos x="112" y="21"/>
                </a:cxn>
                <a:cxn ang="0">
                  <a:pos x="119" y="35"/>
                </a:cxn>
                <a:cxn ang="0">
                  <a:pos x="120" y="43"/>
                </a:cxn>
                <a:cxn ang="0">
                  <a:pos x="120" y="60"/>
                </a:cxn>
                <a:cxn ang="0">
                  <a:pos x="116" y="76"/>
                </a:cxn>
                <a:cxn ang="0">
                  <a:pos x="109" y="91"/>
                </a:cxn>
                <a:cxn ang="0">
                  <a:pos x="99" y="100"/>
                </a:cxn>
                <a:cxn ang="0">
                  <a:pos x="99" y="103"/>
                </a:cxn>
                <a:cxn ang="0">
                  <a:pos x="93" y="105"/>
                </a:cxn>
                <a:cxn ang="0">
                  <a:pos x="85" y="109"/>
                </a:cxn>
                <a:cxn ang="0">
                  <a:pos x="76" y="109"/>
                </a:cxn>
                <a:cxn ang="0">
                  <a:pos x="66" y="110"/>
                </a:cxn>
              </a:cxnLst>
              <a:rect l="0" t="0" r="r" b="b"/>
              <a:pathLst>
                <a:path w="121" h="110">
                  <a:moveTo>
                    <a:pt x="66" y="110"/>
                  </a:moveTo>
                  <a:lnTo>
                    <a:pt x="66" y="110"/>
                  </a:lnTo>
                  <a:lnTo>
                    <a:pt x="56" y="109"/>
                  </a:lnTo>
                  <a:lnTo>
                    <a:pt x="46" y="106"/>
                  </a:lnTo>
                  <a:lnTo>
                    <a:pt x="46" y="106"/>
                  </a:lnTo>
                  <a:lnTo>
                    <a:pt x="44" y="106"/>
                  </a:lnTo>
                  <a:lnTo>
                    <a:pt x="42" y="106"/>
                  </a:lnTo>
                  <a:lnTo>
                    <a:pt x="42" y="106"/>
                  </a:lnTo>
                  <a:lnTo>
                    <a:pt x="38" y="106"/>
                  </a:lnTo>
                  <a:lnTo>
                    <a:pt x="38" y="106"/>
                  </a:lnTo>
                  <a:lnTo>
                    <a:pt x="36" y="105"/>
                  </a:lnTo>
                  <a:lnTo>
                    <a:pt x="33" y="104"/>
                  </a:lnTo>
                  <a:lnTo>
                    <a:pt x="29" y="100"/>
                  </a:lnTo>
                  <a:lnTo>
                    <a:pt x="29" y="100"/>
                  </a:lnTo>
                  <a:lnTo>
                    <a:pt x="28" y="99"/>
                  </a:lnTo>
                  <a:lnTo>
                    <a:pt x="28" y="99"/>
                  </a:lnTo>
                  <a:lnTo>
                    <a:pt x="18" y="92"/>
                  </a:lnTo>
                  <a:lnTo>
                    <a:pt x="11" y="83"/>
                  </a:lnTo>
                  <a:lnTo>
                    <a:pt x="4" y="73"/>
                  </a:lnTo>
                  <a:lnTo>
                    <a:pt x="1" y="62"/>
                  </a:lnTo>
                  <a:lnTo>
                    <a:pt x="1" y="62"/>
                  </a:lnTo>
                  <a:lnTo>
                    <a:pt x="0" y="52"/>
                  </a:lnTo>
                  <a:lnTo>
                    <a:pt x="0" y="42"/>
                  </a:lnTo>
                  <a:lnTo>
                    <a:pt x="3" y="33"/>
                  </a:lnTo>
                  <a:lnTo>
                    <a:pt x="7" y="26"/>
                  </a:lnTo>
                  <a:lnTo>
                    <a:pt x="7" y="26"/>
                  </a:lnTo>
                  <a:lnTo>
                    <a:pt x="11" y="21"/>
                  </a:lnTo>
                  <a:lnTo>
                    <a:pt x="15" y="18"/>
                  </a:lnTo>
                  <a:lnTo>
                    <a:pt x="24" y="10"/>
                  </a:lnTo>
                  <a:lnTo>
                    <a:pt x="35" y="5"/>
                  </a:lnTo>
                  <a:lnTo>
                    <a:pt x="49" y="1"/>
                  </a:lnTo>
                  <a:lnTo>
                    <a:pt x="49" y="1"/>
                  </a:lnTo>
                  <a:lnTo>
                    <a:pt x="54" y="0"/>
                  </a:lnTo>
                  <a:lnTo>
                    <a:pt x="58" y="0"/>
                  </a:lnTo>
                  <a:lnTo>
                    <a:pt x="58" y="0"/>
                  </a:lnTo>
                  <a:lnTo>
                    <a:pt x="61" y="0"/>
                  </a:lnTo>
                  <a:lnTo>
                    <a:pt x="63" y="0"/>
                  </a:lnTo>
                  <a:lnTo>
                    <a:pt x="63" y="0"/>
                  </a:lnTo>
                  <a:lnTo>
                    <a:pt x="71" y="0"/>
                  </a:lnTo>
                  <a:lnTo>
                    <a:pt x="80" y="1"/>
                  </a:lnTo>
                  <a:lnTo>
                    <a:pt x="80" y="1"/>
                  </a:lnTo>
                  <a:lnTo>
                    <a:pt x="89" y="4"/>
                  </a:lnTo>
                  <a:lnTo>
                    <a:pt x="96" y="7"/>
                  </a:lnTo>
                  <a:lnTo>
                    <a:pt x="102" y="11"/>
                  </a:lnTo>
                  <a:lnTo>
                    <a:pt x="108" y="16"/>
                  </a:lnTo>
                  <a:lnTo>
                    <a:pt x="112" y="21"/>
                  </a:lnTo>
                  <a:lnTo>
                    <a:pt x="115" y="25"/>
                  </a:lnTo>
                  <a:lnTo>
                    <a:pt x="119" y="35"/>
                  </a:lnTo>
                  <a:lnTo>
                    <a:pt x="119" y="35"/>
                  </a:lnTo>
                  <a:lnTo>
                    <a:pt x="120" y="43"/>
                  </a:lnTo>
                  <a:lnTo>
                    <a:pt x="121" y="52"/>
                  </a:lnTo>
                  <a:lnTo>
                    <a:pt x="120" y="60"/>
                  </a:lnTo>
                  <a:lnTo>
                    <a:pt x="119" y="68"/>
                  </a:lnTo>
                  <a:lnTo>
                    <a:pt x="116" y="76"/>
                  </a:lnTo>
                  <a:lnTo>
                    <a:pt x="113" y="84"/>
                  </a:lnTo>
                  <a:lnTo>
                    <a:pt x="109" y="91"/>
                  </a:lnTo>
                  <a:lnTo>
                    <a:pt x="104" y="97"/>
                  </a:lnTo>
                  <a:lnTo>
                    <a:pt x="99" y="100"/>
                  </a:lnTo>
                  <a:lnTo>
                    <a:pt x="99" y="103"/>
                  </a:lnTo>
                  <a:lnTo>
                    <a:pt x="99" y="103"/>
                  </a:lnTo>
                  <a:lnTo>
                    <a:pt x="97" y="103"/>
                  </a:lnTo>
                  <a:lnTo>
                    <a:pt x="93" y="105"/>
                  </a:lnTo>
                  <a:lnTo>
                    <a:pt x="93" y="105"/>
                  </a:lnTo>
                  <a:lnTo>
                    <a:pt x="85" y="109"/>
                  </a:lnTo>
                  <a:lnTo>
                    <a:pt x="77" y="109"/>
                  </a:lnTo>
                  <a:lnTo>
                    <a:pt x="76" y="109"/>
                  </a:lnTo>
                  <a:lnTo>
                    <a:pt x="76" y="109"/>
                  </a:lnTo>
                  <a:lnTo>
                    <a:pt x="66" y="110"/>
                  </a:lnTo>
                  <a:lnTo>
                    <a:pt x="66" y="110"/>
                  </a:lnTo>
                  <a:close/>
                </a:path>
              </a:pathLst>
            </a:custGeom>
            <a:grpFill/>
            <a:ln w="9525">
              <a:noFill/>
              <a:round/>
              <a:headEnd/>
              <a:tailEnd/>
            </a:ln>
          </p:spPr>
          <p:txBody>
            <a:bodyPr vert="horz" wrap="square" lIns="162560" tIns="81280" rIns="162560" bIns="81280" numCol="1" anchor="t" anchorCtr="0" compatLnSpc="1">
              <a:prstTxWarp prst="textNoShape">
                <a:avLst/>
              </a:prstTxWarp>
            </a:bodyPr>
            <a:lstStyle/>
            <a:p>
              <a:pPr defTabSz="1219170"/>
              <a:endParaRPr lang="zh-CN" altLang="en-US" sz="3200">
                <a:solidFill>
                  <a:prstClr val="black"/>
                </a:solidFill>
                <a:latin typeface="Calibri"/>
                <a:ea typeface="宋体" panose="02010600030101010101" pitchFamily="2" charset="-122"/>
              </a:endParaRPr>
            </a:p>
          </p:txBody>
        </p:sp>
        <p:sp>
          <p:nvSpPr>
            <p:cNvPr id="29" name="Freeform 831"/>
            <p:cNvSpPr>
              <a:spLocks/>
            </p:cNvSpPr>
            <p:nvPr/>
          </p:nvSpPr>
          <p:spPr bwMode="auto">
            <a:xfrm>
              <a:off x="6656388" y="1506538"/>
              <a:ext cx="73025" cy="68263"/>
            </a:xfrm>
            <a:custGeom>
              <a:avLst/>
              <a:gdLst/>
              <a:ahLst/>
              <a:cxnLst>
                <a:cxn ang="0">
                  <a:pos x="62" y="128"/>
                </a:cxn>
                <a:cxn ang="0">
                  <a:pos x="46" y="124"/>
                </a:cxn>
                <a:cxn ang="0">
                  <a:pos x="42" y="122"/>
                </a:cxn>
                <a:cxn ang="0">
                  <a:pos x="30" y="109"/>
                </a:cxn>
                <a:cxn ang="0">
                  <a:pos x="18" y="85"/>
                </a:cxn>
                <a:cxn ang="0">
                  <a:pos x="15" y="79"/>
                </a:cxn>
                <a:cxn ang="0">
                  <a:pos x="11" y="75"/>
                </a:cxn>
                <a:cxn ang="0">
                  <a:pos x="4" y="64"/>
                </a:cxn>
                <a:cxn ang="0">
                  <a:pos x="0" y="51"/>
                </a:cxn>
                <a:cxn ang="0">
                  <a:pos x="3" y="39"/>
                </a:cxn>
                <a:cxn ang="0">
                  <a:pos x="6" y="34"/>
                </a:cxn>
                <a:cxn ang="0">
                  <a:pos x="18" y="20"/>
                </a:cxn>
                <a:cxn ang="0">
                  <a:pos x="35" y="10"/>
                </a:cxn>
                <a:cxn ang="0">
                  <a:pos x="53" y="3"/>
                </a:cxn>
                <a:cxn ang="0">
                  <a:pos x="72" y="0"/>
                </a:cxn>
                <a:cxn ang="0">
                  <a:pos x="80" y="1"/>
                </a:cxn>
                <a:cxn ang="0">
                  <a:pos x="94" y="6"/>
                </a:cxn>
                <a:cxn ang="0">
                  <a:pos x="102" y="13"/>
                </a:cxn>
                <a:cxn ang="0">
                  <a:pos x="105" y="14"/>
                </a:cxn>
                <a:cxn ang="0">
                  <a:pos x="114" y="18"/>
                </a:cxn>
                <a:cxn ang="0">
                  <a:pos x="122" y="26"/>
                </a:cxn>
                <a:cxn ang="0">
                  <a:pos x="135" y="45"/>
                </a:cxn>
                <a:cxn ang="0">
                  <a:pos x="138" y="56"/>
                </a:cxn>
                <a:cxn ang="0">
                  <a:pos x="139" y="70"/>
                </a:cxn>
                <a:cxn ang="0">
                  <a:pos x="136" y="81"/>
                </a:cxn>
                <a:cxn ang="0">
                  <a:pos x="134" y="86"/>
                </a:cxn>
                <a:cxn ang="0">
                  <a:pos x="120" y="98"/>
                </a:cxn>
                <a:cxn ang="0">
                  <a:pos x="104" y="104"/>
                </a:cxn>
                <a:cxn ang="0">
                  <a:pos x="96" y="109"/>
                </a:cxn>
                <a:cxn ang="0">
                  <a:pos x="90" y="116"/>
                </a:cxn>
                <a:cxn ang="0">
                  <a:pos x="84" y="121"/>
                </a:cxn>
                <a:cxn ang="0">
                  <a:pos x="70" y="128"/>
                </a:cxn>
                <a:cxn ang="0">
                  <a:pos x="62" y="128"/>
                </a:cxn>
              </a:cxnLst>
              <a:rect l="0" t="0" r="r" b="b"/>
              <a:pathLst>
                <a:path w="139" h="128">
                  <a:moveTo>
                    <a:pt x="62" y="128"/>
                  </a:moveTo>
                  <a:lnTo>
                    <a:pt x="62" y="128"/>
                  </a:lnTo>
                  <a:lnTo>
                    <a:pt x="54" y="127"/>
                  </a:lnTo>
                  <a:lnTo>
                    <a:pt x="46" y="124"/>
                  </a:lnTo>
                  <a:lnTo>
                    <a:pt x="46" y="124"/>
                  </a:lnTo>
                  <a:lnTo>
                    <a:pt x="42" y="122"/>
                  </a:lnTo>
                  <a:lnTo>
                    <a:pt x="38" y="118"/>
                  </a:lnTo>
                  <a:lnTo>
                    <a:pt x="30" y="109"/>
                  </a:lnTo>
                  <a:lnTo>
                    <a:pt x="24" y="98"/>
                  </a:lnTo>
                  <a:lnTo>
                    <a:pt x="18" y="85"/>
                  </a:lnTo>
                  <a:lnTo>
                    <a:pt x="17" y="81"/>
                  </a:lnTo>
                  <a:lnTo>
                    <a:pt x="15" y="79"/>
                  </a:lnTo>
                  <a:lnTo>
                    <a:pt x="15" y="79"/>
                  </a:lnTo>
                  <a:lnTo>
                    <a:pt x="11" y="75"/>
                  </a:lnTo>
                  <a:lnTo>
                    <a:pt x="7" y="70"/>
                  </a:lnTo>
                  <a:lnTo>
                    <a:pt x="4" y="64"/>
                  </a:lnTo>
                  <a:lnTo>
                    <a:pt x="2" y="58"/>
                  </a:lnTo>
                  <a:lnTo>
                    <a:pt x="0" y="51"/>
                  </a:lnTo>
                  <a:lnTo>
                    <a:pt x="0" y="45"/>
                  </a:lnTo>
                  <a:lnTo>
                    <a:pt x="3" y="39"/>
                  </a:lnTo>
                  <a:lnTo>
                    <a:pt x="6" y="34"/>
                  </a:lnTo>
                  <a:lnTo>
                    <a:pt x="6" y="34"/>
                  </a:lnTo>
                  <a:lnTo>
                    <a:pt x="11" y="27"/>
                  </a:lnTo>
                  <a:lnTo>
                    <a:pt x="18" y="20"/>
                  </a:lnTo>
                  <a:lnTo>
                    <a:pt x="26" y="15"/>
                  </a:lnTo>
                  <a:lnTo>
                    <a:pt x="35" y="10"/>
                  </a:lnTo>
                  <a:lnTo>
                    <a:pt x="44" y="6"/>
                  </a:lnTo>
                  <a:lnTo>
                    <a:pt x="53" y="3"/>
                  </a:lnTo>
                  <a:lnTo>
                    <a:pt x="62" y="1"/>
                  </a:lnTo>
                  <a:lnTo>
                    <a:pt x="72" y="0"/>
                  </a:lnTo>
                  <a:lnTo>
                    <a:pt x="72" y="0"/>
                  </a:lnTo>
                  <a:lnTo>
                    <a:pt x="80" y="1"/>
                  </a:lnTo>
                  <a:lnTo>
                    <a:pt x="87" y="3"/>
                  </a:lnTo>
                  <a:lnTo>
                    <a:pt x="94" y="6"/>
                  </a:lnTo>
                  <a:lnTo>
                    <a:pt x="100" y="11"/>
                  </a:lnTo>
                  <a:lnTo>
                    <a:pt x="102" y="13"/>
                  </a:lnTo>
                  <a:lnTo>
                    <a:pt x="105" y="14"/>
                  </a:lnTo>
                  <a:lnTo>
                    <a:pt x="105" y="14"/>
                  </a:lnTo>
                  <a:lnTo>
                    <a:pt x="114" y="18"/>
                  </a:lnTo>
                  <a:lnTo>
                    <a:pt x="114" y="18"/>
                  </a:lnTo>
                  <a:lnTo>
                    <a:pt x="118" y="22"/>
                  </a:lnTo>
                  <a:lnTo>
                    <a:pt x="122" y="26"/>
                  </a:lnTo>
                  <a:lnTo>
                    <a:pt x="130" y="35"/>
                  </a:lnTo>
                  <a:lnTo>
                    <a:pt x="135" y="45"/>
                  </a:lnTo>
                  <a:lnTo>
                    <a:pt x="138" y="56"/>
                  </a:lnTo>
                  <a:lnTo>
                    <a:pt x="138" y="56"/>
                  </a:lnTo>
                  <a:lnTo>
                    <a:pt x="139" y="63"/>
                  </a:lnTo>
                  <a:lnTo>
                    <a:pt x="139" y="70"/>
                  </a:lnTo>
                  <a:lnTo>
                    <a:pt x="137" y="78"/>
                  </a:lnTo>
                  <a:lnTo>
                    <a:pt x="136" y="81"/>
                  </a:lnTo>
                  <a:lnTo>
                    <a:pt x="134" y="86"/>
                  </a:lnTo>
                  <a:lnTo>
                    <a:pt x="134" y="86"/>
                  </a:lnTo>
                  <a:lnTo>
                    <a:pt x="128" y="92"/>
                  </a:lnTo>
                  <a:lnTo>
                    <a:pt x="120" y="98"/>
                  </a:lnTo>
                  <a:lnTo>
                    <a:pt x="113" y="101"/>
                  </a:lnTo>
                  <a:lnTo>
                    <a:pt x="104" y="104"/>
                  </a:lnTo>
                  <a:lnTo>
                    <a:pt x="99" y="105"/>
                  </a:lnTo>
                  <a:lnTo>
                    <a:pt x="96" y="109"/>
                  </a:lnTo>
                  <a:lnTo>
                    <a:pt x="96" y="109"/>
                  </a:lnTo>
                  <a:lnTo>
                    <a:pt x="90" y="116"/>
                  </a:lnTo>
                  <a:lnTo>
                    <a:pt x="90" y="116"/>
                  </a:lnTo>
                  <a:lnTo>
                    <a:pt x="84" y="121"/>
                  </a:lnTo>
                  <a:lnTo>
                    <a:pt x="78" y="125"/>
                  </a:lnTo>
                  <a:lnTo>
                    <a:pt x="70" y="128"/>
                  </a:lnTo>
                  <a:lnTo>
                    <a:pt x="62" y="128"/>
                  </a:lnTo>
                  <a:lnTo>
                    <a:pt x="62" y="128"/>
                  </a:lnTo>
                  <a:close/>
                </a:path>
              </a:pathLst>
            </a:custGeom>
            <a:grpFill/>
            <a:ln w="9525">
              <a:noFill/>
              <a:round/>
              <a:headEnd/>
              <a:tailEnd/>
            </a:ln>
          </p:spPr>
          <p:txBody>
            <a:bodyPr vert="horz" wrap="square" lIns="162560" tIns="81280" rIns="162560" bIns="81280" numCol="1" anchor="t" anchorCtr="0" compatLnSpc="1">
              <a:prstTxWarp prst="textNoShape">
                <a:avLst/>
              </a:prstTxWarp>
            </a:bodyPr>
            <a:lstStyle/>
            <a:p>
              <a:pPr defTabSz="1219170"/>
              <a:endParaRPr lang="zh-CN" altLang="en-US" sz="3200">
                <a:solidFill>
                  <a:prstClr val="black"/>
                </a:solidFill>
                <a:latin typeface="Calibri"/>
                <a:ea typeface="宋体" panose="02010600030101010101" pitchFamily="2" charset="-122"/>
              </a:endParaRPr>
            </a:p>
          </p:txBody>
        </p:sp>
      </p:grpSp>
      <p:sp>
        <p:nvSpPr>
          <p:cNvPr id="30" name="Freeform 29"/>
          <p:cNvSpPr>
            <a:spLocks noEditPoints="1"/>
          </p:cNvSpPr>
          <p:nvPr/>
        </p:nvSpPr>
        <p:spPr bwMode="auto">
          <a:xfrm>
            <a:off x="513779" y="2103183"/>
            <a:ext cx="1277861" cy="2513768"/>
          </a:xfrm>
          <a:custGeom>
            <a:avLst/>
            <a:gdLst>
              <a:gd name="T0" fmla="*/ 64 w 129"/>
              <a:gd name="T1" fmla="*/ 0 h 186"/>
              <a:gd name="T2" fmla="*/ 129 w 129"/>
              <a:gd name="T3" fmla="*/ 50 h 186"/>
              <a:gd name="T4" fmla="*/ 121 w 129"/>
              <a:gd name="T5" fmla="*/ 82 h 186"/>
              <a:gd name="T6" fmla="*/ 95 w 129"/>
              <a:gd name="T7" fmla="*/ 103 h 186"/>
              <a:gd name="T8" fmla="*/ 80 w 129"/>
              <a:gd name="T9" fmla="*/ 120 h 186"/>
              <a:gd name="T10" fmla="*/ 69 w 129"/>
              <a:gd name="T11" fmla="*/ 128 h 186"/>
              <a:gd name="T12" fmla="*/ 37 w 129"/>
              <a:gd name="T13" fmla="*/ 128 h 186"/>
              <a:gd name="T14" fmla="*/ 29 w 129"/>
              <a:gd name="T15" fmla="*/ 119 h 186"/>
              <a:gd name="T16" fmla="*/ 29 w 129"/>
              <a:gd name="T17" fmla="*/ 113 h 186"/>
              <a:gd name="T18" fmla="*/ 30 w 129"/>
              <a:gd name="T19" fmla="*/ 96 h 186"/>
              <a:gd name="T20" fmla="*/ 54 w 129"/>
              <a:gd name="T21" fmla="*/ 73 h 186"/>
              <a:gd name="T22" fmla="*/ 74 w 129"/>
              <a:gd name="T23" fmla="*/ 51 h 186"/>
              <a:gd name="T24" fmla="*/ 62 w 129"/>
              <a:gd name="T25" fmla="*/ 38 h 186"/>
              <a:gd name="T26" fmla="*/ 50 w 129"/>
              <a:gd name="T27" fmla="*/ 58 h 186"/>
              <a:gd name="T28" fmla="*/ 42 w 129"/>
              <a:gd name="T29" fmla="*/ 66 h 186"/>
              <a:gd name="T30" fmla="*/ 8 w 129"/>
              <a:gd name="T31" fmla="*/ 66 h 186"/>
              <a:gd name="T32" fmla="*/ 0 w 129"/>
              <a:gd name="T33" fmla="*/ 57 h 186"/>
              <a:gd name="T34" fmla="*/ 0 w 129"/>
              <a:gd name="T35" fmla="*/ 28 h 186"/>
              <a:gd name="T36" fmla="*/ 7 w 129"/>
              <a:gd name="T37" fmla="*/ 16 h 186"/>
              <a:gd name="T38" fmla="*/ 64 w 129"/>
              <a:gd name="T39" fmla="*/ 0 h 186"/>
              <a:gd name="T40" fmla="*/ 56 w 129"/>
              <a:gd name="T41" fmla="*/ 138 h 186"/>
              <a:gd name="T42" fmla="*/ 80 w 129"/>
              <a:gd name="T43" fmla="*/ 162 h 186"/>
              <a:gd name="T44" fmla="*/ 56 w 129"/>
              <a:gd name="T45" fmla="*/ 186 h 186"/>
              <a:gd name="T46" fmla="*/ 32 w 129"/>
              <a:gd name="T47" fmla="*/ 162 h 186"/>
              <a:gd name="T48" fmla="*/ 56 w 129"/>
              <a:gd name="T49" fmla="*/ 138 h 186"/>
              <a:gd name="T50" fmla="*/ 0 w 129"/>
              <a:gd name="T51" fmla="*/ 0 h 186"/>
              <a:gd name="T52" fmla="*/ 129 w 129"/>
              <a:gd name="T53"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T50" t="T51" r="T52" b="T53"/>
            <a:pathLst>
              <a:path w="129" h="186">
                <a:moveTo>
                  <a:pt x="64" y="0"/>
                </a:moveTo>
                <a:cubicBezTo>
                  <a:pt x="97" y="0"/>
                  <a:pt x="129" y="11"/>
                  <a:pt x="129" y="50"/>
                </a:cubicBezTo>
                <a:cubicBezTo>
                  <a:pt x="129" y="60"/>
                  <a:pt x="127" y="74"/>
                  <a:pt x="121" y="82"/>
                </a:cubicBezTo>
                <a:cubicBezTo>
                  <a:pt x="115" y="92"/>
                  <a:pt x="105" y="98"/>
                  <a:pt x="95" y="103"/>
                </a:cubicBezTo>
                <a:cubicBezTo>
                  <a:pt x="84" y="109"/>
                  <a:pt x="80" y="120"/>
                  <a:pt x="80" y="120"/>
                </a:cubicBezTo>
                <a:cubicBezTo>
                  <a:pt x="78" y="124"/>
                  <a:pt x="73" y="128"/>
                  <a:pt x="69" y="128"/>
                </a:cubicBezTo>
                <a:cubicBezTo>
                  <a:pt x="37" y="128"/>
                  <a:pt x="37" y="128"/>
                  <a:pt x="37" y="128"/>
                </a:cubicBezTo>
                <a:cubicBezTo>
                  <a:pt x="32" y="128"/>
                  <a:pt x="29" y="124"/>
                  <a:pt x="29" y="119"/>
                </a:cubicBezTo>
                <a:cubicBezTo>
                  <a:pt x="29" y="113"/>
                  <a:pt x="29" y="113"/>
                  <a:pt x="29" y="113"/>
                </a:cubicBezTo>
                <a:cubicBezTo>
                  <a:pt x="29" y="108"/>
                  <a:pt x="29" y="101"/>
                  <a:pt x="30" y="96"/>
                </a:cubicBezTo>
                <a:cubicBezTo>
                  <a:pt x="30" y="96"/>
                  <a:pt x="33" y="84"/>
                  <a:pt x="54" y="73"/>
                </a:cubicBezTo>
                <a:cubicBezTo>
                  <a:pt x="63" y="68"/>
                  <a:pt x="74" y="63"/>
                  <a:pt x="74" y="51"/>
                </a:cubicBezTo>
                <a:cubicBezTo>
                  <a:pt x="74" y="43"/>
                  <a:pt x="70" y="38"/>
                  <a:pt x="62" y="38"/>
                </a:cubicBezTo>
                <a:cubicBezTo>
                  <a:pt x="51" y="38"/>
                  <a:pt x="50" y="50"/>
                  <a:pt x="50" y="58"/>
                </a:cubicBezTo>
                <a:cubicBezTo>
                  <a:pt x="50" y="62"/>
                  <a:pt x="47" y="66"/>
                  <a:pt x="42" y="66"/>
                </a:cubicBezTo>
                <a:cubicBezTo>
                  <a:pt x="8" y="66"/>
                  <a:pt x="8" y="66"/>
                  <a:pt x="8" y="66"/>
                </a:cubicBezTo>
                <a:cubicBezTo>
                  <a:pt x="3" y="66"/>
                  <a:pt x="0" y="62"/>
                  <a:pt x="0" y="57"/>
                </a:cubicBezTo>
                <a:cubicBezTo>
                  <a:pt x="0" y="28"/>
                  <a:pt x="0" y="28"/>
                  <a:pt x="0" y="28"/>
                </a:cubicBezTo>
                <a:cubicBezTo>
                  <a:pt x="0" y="23"/>
                  <a:pt x="3" y="18"/>
                  <a:pt x="7" y="16"/>
                </a:cubicBezTo>
                <a:cubicBezTo>
                  <a:pt x="7" y="16"/>
                  <a:pt x="40" y="0"/>
                  <a:pt x="64" y="0"/>
                </a:cubicBezTo>
                <a:moveTo>
                  <a:pt x="56" y="138"/>
                </a:moveTo>
                <a:cubicBezTo>
                  <a:pt x="69" y="138"/>
                  <a:pt x="80" y="148"/>
                  <a:pt x="80" y="162"/>
                </a:cubicBezTo>
                <a:cubicBezTo>
                  <a:pt x="80" y="176"/>
                  <a:pt x="69" y="186"/>
                  <a:pt x="56" y="186"/>
                </a:cubicBezTo>
                <a:cubicBezTo>
                  <a:pt x="43" y="186"/>
                  <a:pt x="32" y="176"/>
                  <a:pt x="32" y="162"/>
                </a:cubicBezTo>
                <a:cubicBezTo>
                  <a:pt x="32" y="148"/>
                  <a:pt x="43" y="138"/>
                  <a:pt x="56" y="138"/>
                </a:cubicBezTo>
              </a:path>
            </a:pathLst>
          </a:custGeom>
          <a:solidFill>
            <a:srgbClr val="FF0000"/>
          </a:solidFill>
          <a:ln w="73025" cap="flat" cmpd="sng">
            <a:solidFill>
              <a:schemeClr val="tx1"/>
            </a:solidFill>
            <a:round/>
            <a:headEnd/>
            <a:tailEnd/>
          </a:ln>
          <a:extLst/>
        </p:spPr>
        <p:txBody>
          <a:bodyPr/>
          <a:lstStyle/>
          <a:p>
            <a:pPr defTabSz="1219170">
              <a:defRPr/>
            </a:pPr>
            <a:endParaRPr lang="zh-CN" altLang="en-US" sz="2400">
              <a:solidFill>
                <a:srgbClr val="FF0000"/>
              </a:solidFill>
              <a:latin typeface="Calibri"/>
              <a:ea typeface="宋体" panose="02010600030101010101" pitchFamily="2" charset="-122"/>
            </a:endParaRPr>
          </a:p>
        </p:txBody>
      </p:sp>
      <p:graphicFrame>
        <p:nvGraphicFramePr>
          <p:cNvPr id="34" name="Diagram 33"/>
          <p:cNvGraphicFramePr/>
          <p:nvPr>
            <p:extLst>
              <p:ext uri="{D42A27DB-BD31-4B8C-83A1-F6EECF244321}">
                <p14:modId xmlns:p14="http://schemas.microsoft.com/office/powerpoint/2010/main" val="3009605493"/>
              </p:ext>
            </p:extLst>
          </p:nvPr>
        </p:nvGraphicFramePr>
        <p:xfrm>
          <a:off x="1491449" y="365072"/>
          <a:ext cx="10682780" cy="63487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20011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30"/>
                                        </p:tgtEl>
                                      </p:cBhvr>
                                    </p:animEffect>
                                    <p:set>
                                      <p:cBhvr>
                                        <p:cTn id="15" dur="1" fill="hold">
                                          <p:stCondLst>
                                            <p:cond delay="499"/>
                                          </p:stCondLst>
                                        </p:cTn>
                                        <p:tgtEl>
                                          <p:spTgt spid="3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 grpId="0" animBg="1"/>
      <p:bldP spid="30" grpId="1" animBg="1"/>
      <p:bldGraphic spid="34"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pic>
        <p:nvPicPr>
          <p:cNvPr id="3"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72778" y="184125"/>
            <a:ext cx="213524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
          <p:cNvPicPr>
            <a:picLocks noChangeAspect="1"/>
          </p:cNvPicPr>
          <p:nvPr/>
        </p:nvPicPr>
        <p:blipFill>
          <a:blip r:embed="rId4">
            <a:extLst>
              <a:ext uri="{28A0092B-C50C-407E-A947-70E740481C1C}">
                <a14:useLocalDpi xmlns:a14="http://schemas.microsoft.com/office/drawing/2010/main" val="0"/>
              </a:ext>
            </a:extLst>
          </a:blip>
          <a:srcRect l="8347" r="32761"/>
          <a:stretch>
            <a:fillRect/>
          </a:stretch>
        </p:blipFill>
        <p:spPr bwMode="auto">
          <a:xfrm>
            <a:off x="0" y="184125"/>
            <a:ext cx="2438400"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150870" y="523826"/>
            <a:ext cx="1211897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7200" b="1" dirty="0">
                <a:solidFill>
                  <a:srgbClr val="FF0000"/>
                </a:solidFill>
                <a:latin typeface="Times New Roman" pitchFamily="18" charset="0"/>
                <a:ea typeface="Helvetica Neue"/>
                <a:cs typeface="Times New Roman" pitchFamily="18" charset="0"/>
              </a:rPr>
              <a:t>TRÒ CHƠI </a:t>
            </a:r>
          </a:p>
          <a:p>
            <a:pPr algn="ctr" eaLnBrk="0" fontAlgn="base" hangingPunct="0">
              <a:spcBef>
                <a:spcPct val="0"/>
              </a:spcBef>
              <a:spcAft>
                <a:spcPct val="0"/>
              </a:spcAft>
            </a:pPr>
            <a:r>
              <a:rPr lang="en-US" altLang="en-US" sz="7200" b="1" dirty="0">
                <a:solidFill>
                  <a:srgbClr val="FF0000"/>
                </a:solidFill>
                <a:latin typeface="Times New Roman" pitchFamily="18" charset="0"/>
                <a:ea typeface="Helvetica Neue"/>
                <a:cs typeface="Times New Roman" pitchFamily="18" charset="0"/>
              </a:rPr>
              <a:t>“THỬ TÀI </a:t>
            </a:r>
            <a:r>
              <a:rPr lang="en-US" altLang="en-US" sz="7200" b="1" dirty="0" smtClean="0">
                <a:solidFill>
                  <a:srgbClr val="FF0000"/>
                </a:solidFill>
                <a:latin typeface="Times New Roman" pitchFamily="18" charset="0"/>
                <a:ea typeface="Helvetica Neue"/>
                <a:cs typeface="Times New Roman" pitchFamily="18" charset="0"/>
              </a:rPr>
              <a:t>HIỂU BIẾT”</a:t>
            </a:r>
            <a:endParaRPr lang="en-SG" altLang="en-US" sz="7200" b="1" dirty="0">
              <a:solidFill>
                <a:srgbClr val="FF0000"/>
              </a:solidFill>
              <a:latin typeface="Times New Roman" pitchFamily="18" charset="0"/>
              <a:cs typeface="Times New Roman" pitchFamily="18" charset="0"/>
            </a:endParaRPr>
          </a:p>
        </p:txBody>
      </p:sp>
      <p:sp>
        <p:nvSpPr>
          <p:cNvPr id="7" name="椭圆 1">
            <a:extLst>
              <a:ext uri="{FF2B5EF4-FFF2-40B4-BE49-F238E27FC236}">
                <a16:creationId xmlns="" xmlns:a16="http://schemas.microsoft.com/office/drawing/2014/main" id="{6398008A-62D9-48B7-972B-C5354C17C2A4}"/>
              </a:ext>
            </a:extLst>
          </p:cNvPr>
          <p:cNvSpPr>
            <a:spLocks noChangeArrowheads="1"/>
          </p:cNvSpPr>
          <p:nvPr/>
        </p:nvSpPr>
        <p:spPr bwMode="auto">
          <a:xfrm>
            <a:off x="594406" y="2800124"/>
            <a:ext cx="2827337" cy="3128962"/>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ED7D31">
              <a:lumMod val="40000"/>
              <a:lumOff val="60000"/>
            </a:srgbClr>
          </a:solidFill>
          <a:ln>
            <a:noFill/>
          </a:ln>
        </p:spPr>
        <p:txBody>
          <a:bodyPr lIns="121904" tIns="60952" rIns="121904" bIns="60952" anchor="ctr"/>
          <a:lstStyle/>
          <a:p>
            <a:pPr>
              <a:defRPr/>
            </a:pPr>
            <a:endParaRPr lang="zh-CN" altLang="zh-CN" sz="1600" kern="0">
              <a:solidFill>
                <a:prstClr val="black"/>
              </a:solidFill>
              <a:latin typeface="微软雅黑"/>
              <a:ea typeface="微软雅黑"/>
              <a:sym typeface="宋体" panose="02010600030101010101" pitchFamily="2" charset="-122"/>
            </a:endParaRPr>
          </a:p>
        </p:txBody>
      </p:sp>
      <p:sp>
        <p:nvSpPr>
          <p:cNvPr id="8" name="椭圆 1">
            <a:extLst>
              <a:ext uri="{FF2B5EF4-FFF2-40B4-BE49-F238E27FC236}">
                <a16:creationId xmlns="" xmlns:a16="http://schemas.microsoft.com/office/drawing/2014/main" id="{7611AD2D-28F0-47D1-A5ED-647E06C028F6}"/>
              </a:ext>
            </a:extLst>
          </p:cNvPr>
          <p:cNvSpPr>
            <a:spLocks noChangeArrowheads="1"/>
          </p:cNvSpPr>
          <p:nvPr/>
        </p:nvSpPr>
        <p:spPr bwMode="auto">
          <a:xfrm>
            <a:off x="3148013" y="2770188"/>
            <a:ext cx="2828925" cy="3128962"/>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A5A5A5">
              <a:lumMod val="60000"/>
              <a:lumOff val="40000"/>
            </a:srgbClr>
          </a:solidFill>
          <a:ln>
            <a:no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9" name="TextBox 22">
            <a:extLst>
              <a:ext uri="{FF2B5EF4-FFF2-40B4-BE49-F238E27FC236}">
                <a16:creationId xmlns="" xmlns:a16="http://schemas.microsoft.com/office/drawing/2014/main" id="{F04C6742-4453-4C43-AE72-203111F99271}"/>
              </a:ext>
            </a:extLst>
          </p:cNvPr>
          <p:cNvSpPr>
            <a:spLocks noChangeArrowheads="1"/>
          </p:cNvSpPr>
          <p:nvPr/>
        </p:nvSpPr>
        <p:spPr bwMode="auto">
          <a:xfrm>
            <a:off x="775850" y="3819199"/>
            <a:ext cx="2241550" cy="1096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eaLnBrk="0" fontAlgn="base" hangingPunct="0">
              <a:lnSpc>
                <a:spcPct val="125000"/>
              </a:lnSpc>
              <a:spcBef>
                <a:spcPct val="0"/>
              </a:spcBef>
              <a:spcAft>
                <a:spcPct val="0"/>
              </a:spcAft>
              <a:defRPr/>
            </a:pPr>
            <a:r>
              <a:rPr lang="en-US" sz="2531" b="1" dirty="0" smtClean="0">
                <a:solidFill>
                  <a:srgbClr val="FF0000"/>
                </a:solidFill>
                <a:latin typeface="Times New Roman" panose="02020603050405020304" pitchFamily="18" charset="0"/>
                <a:ea typeface="Arial Unicode MS"/>
              </a:rPr>
              <a:t>Chia </a:t>
            </a:r>
            <a:r>
              <a:rPr lang="en-US" sz="2531" b="1" dirty="0" err="1" smtClean="0">
                <a:solidFill>
                  <a:srgbClr val="FF0000"/>
                </a:solidFill>
                <a:latin typeface="Times New Roman" panose="02020603050405020304" pitchFamily="18" charset="0"/>
                <a:ea typeface="Arial Unicode MS"/>
              </a:rPr>
              <a:t>lớp</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ra</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thành</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hai</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đội</a:t>
            </a:r>
            <a:endParaRPr lang="zh-CN" altLang="en-US" sz="2250" b="1" dirty="0">
              <a:solidFill>
                <a:srgbClr val="FF0000"/>
              </a:solidFill>
              <a:latin typeface="微软雅黑"/>
              <a:ea typeface="微软雅黑"/>
              <a:sym typeface="微软雅黑" panose="020B0503020204020204" pitchFamily="34" charset="-122"/>
            </a:endParaRPr>
          </a:p>
        </p:txBody>
      </p:sp>
      <p:sp>
        <p:nvSpPr>
          <p:cNvPr id="10" name="TextBox 24">
            <a:extLst>
              <a:ext uri="{FF2B5EF4-FFF2-40B4-BE49-F238E27FC236}">
                <a16:creationId xmlns="" xmlns:a16="http://schemas.microsoft.com/office/drawing/2014/main" id="{1B7AAC34-B9FC-49C0-9936-89ED1C9E75EE}"/>
              </a:ext>
            </a:extLst>
          </p:cNvPr>
          <p:cNvSpPr>
            <a:spLocks noChangeArrowheads="1"/>
          </p:cNvSpPr>
          <p:nvPr/>
        </p:nvSpPr>
        <p:spPr bwMode="auto">
          <a:xfrm>
            <a:off x="3371850" y="3403374"/>
            <a:ext cx="2389188" cy="158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eaLnBrk="0" fontAlgn="base" hangingPunct="0">
              <a:lnSpc>
                <a:spcPct val="125000"/>
              </a:lnSpc>
              <a:spcBef>
                <a:spcPct val="0"/>
              </a:spcBef>
              <a:spcAft>
                <a:spcPct val="0"/>
              </a:spcAft>
              <a:defRPr/>
            </a:pPr>
            <a:r>
              <a:rPr lang="en-US" sz="2531" b="1" dirty="0" err="1" smtClean="0">
                <a:solidFill>
                  <a:srgbClr val="FF0000"/>
                </a:solidFill>
                <a:latin typeface="Times New Roman" panose="02020603050405020304" pitchFamily="18" charset="0"/>
                <a:ea typeface="Arial Unicode MS"/>
              </a:rPr>
              <a:t>Mỗi</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đội</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cử</a:t>
            </a:r>
            <a:r>
              <a:rPr lang="en-US" sz="2531" b="1" dirty="0" smtClean="0">
                <a:solidFill>
                  <a:srgbClr val="FF0000"/>
                </a:solidFill>
                <a:latin typeface="Times New Roman" panose="02020603050405020304" pitchFamily="18" charset="0"/>
                <a:ea typeface="Arial Unicode MS"/>
              </a:rPr>
              <a:t> 5 </a:t>
            </a:r>
            <a:r>
              <a:rPr lang="en-US" sz="2531" b="1" dirty="0" err="1" smtClean="0">
                <a:solidFill>
                  <a:srgbClr val="FF0000"/>
                </a:solidFill>
                <a:latin typeface="Times New Roman" panose="02020603050405020304" pitchFamily="18" charset="0"/>
                <a:ea typeface="Arial Unicode MS"/>
              </a:rPr>
              <a:t>bạn</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xuất</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sắc</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nhất</a:t>
            </a:r>
            <a:endParaRPr lang="zh-CN" altLang="en-US" sz="2250" b="1" dirty="0">
              <a:solidFill>
                <a:srgbClr val="FF0000"/>
              </a:solidFill>
              <a:latin typeface="微软雅黑"/>
              <a:ea typeface="微软雅黑"/>
              <a:sym typeface="微软雅黑" panose="020B0503020204020204" pitchFamily="34" charset="-122"/>
            </a:endParaRPr>
          </a:p>
        </p:txBody>
      </p:sp>
      <p:sp>
        <p:nvSpPr>
          <p:cNvPr id="11" name="椭圆 1">
            <a:extLst>
              <a:ext uri="{FF2B5EF4-FFF2-40B4-BE49-F238E27FC236}">
                <a16:creationId xmlns="" xmlns:a16="http://schemas.microsoft.com/office/drawing/2014/main" id="{B3A023A6-EDCC-4E72-BCB0-88DBB90B39F2}"/>
              </a:ext>
            </a:extLst>
          </p:cNvPr>
          <p:cNvSpPr>
            <a:spLocks noChangeArrowheads="1"/>
          </p:cNvSpPr>
          <p:nvPr/>
        </p:nvSpPr>
        <p:spPr bwMode="auto">
          <a:xfrm>
            <a:off x="5749925" y="2590800"/>
            <a:ext cx="3224156" cy="3364770"/>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5B9BD5">
              <a:lumMod val="20000"/>
              <a:lumOff val="80000"/>
            </a:srgbClr>
          </a:solidFill>
          <a:ln>
            <a:solidFill>
              <a:srgbClr val="5B9BD5">
                <a:lumMod val="40000"/>
                <a:lumOff val="60000"/>
              </a:srgbClr>
            </a:solid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12" name="TextBox 26">
            <a:extLst>
              <a:ext uri="{FF2B5EF4-FFF2-40B4-BE49-F238E27FC236}">
                <a16:creationId xmlns="" xmlns:a16="http://schemas.microsoft.com/office/drawing/2014/main" id="{F3DF4417-35F3-40EF-9FD8-0EB660A199D6}"/>
              </a:ext>
            </a:extLst>
          </p:cNvPr>
          <p:cNvSpPr>
            <a:spLocks noChangeArrowheads="1"/>
          </p:cNvSpPr>
          <p:nvPr/>
        </p:nvSpPr>
        <p:spPr bwMode="auto">
          <a:xfrm>
            <a:off x="5984875" y="3153920"/>
            <a:ext cx="2819401" cy="255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4" tIns="60952" rIns="121904" bIns="60952">
            <a:spAutoFit/>
          </a:bodyPr>
          <a:lstStyle/>
          <a:p>
            <a:pPr eaLnBrk="0" fontAlgn="base" hangingPunct="0">
              <a:lnSpc>
                <a:spcPct val="125000"/>
              </a:lnSpc>
              <a:spcBef>
                <a:spcPct val="0"/>
              </a:spcBef>
              <a:spcAft>
                <a:spcPct val="0"/>
              </a:spcAft>
              <a:defRPr/>
            </a:pPr>
            <a:r>
              <a:rPr lang="en-US" sz="2531" b="1" dirty="0" err="1" smtClean="0">
                <a:solidFill>
                  <a:srgbClr val="FF0000"/>
                </a:solidFill>
                <a:latin typeface="Times New Roman" panose="02020603050405020304" pitchFamily="18" charset="0"/>
                <a:ea typeface="Arial Unicode MS"/>
              </a:rPr>
              <a:t>Đạ</a:t>
            </a:r>
            <a:r>
              <a:rPr lang="it-IT" sz="2531" b="1" dirty="0" smtClean="0">
                <a:solidFill>
                  <a:srgbClr val="FF0000"/>
                </a:solidFill>
                <a:latin typeface="Times New Roman" panose="02020603050405020304" pitchFamily="18" charset="0"/>
                <a:ea typeface="Arial Unicode MS"/>
              </a:rPr>
              <a:t>i </a:t>
            </a:r>
            <a:r>
              <a:rPr lang="it-IT" sz="2531" b="1" dirty="0">
                <a:solidFill>
                  <a:srgbClr val="FF0000"/>
                </a:solidFill>
                <a:latin typeface="Times New Roman" panose="02020603050405020304" pitchFamily="18" charset="0"/>
                <a:ea typeface="Arial Unicode MS"/>
              </a:rPr>
              <a:t>di</a:t>
            </a:r>
            <a:r>
              <a:rPr lang="en-US" sz="2531" b="1" dirty="0" err="1">
                <a:solidFill>
                  <a:srgbClr val="FF0000"/>
                </a:solidFill>
                <a:latin typeface="Times New Roman" panose="02020603050405020304" pitchFamily="18" charset="0"/>
                <a:ea typeface="Arial Unicode MS"/>
              </a:rPr>
              <a:t>ện</a:t>
            </a:r>
            <a:r>
              <a:rPr lang="en-US" sz="2531" b="1" dirty="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hai</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đội</a:t>
            </a:r>
            <a:r>
              <a:rPr lang="en-US" sz="2531" b="1" dirty="0" smtClean="0">
                <a:solidFill>
                  <a:srgbClr val="FF0000"/>
                </a:solidFill>
                <a:latin typeface="Times New Roman" panose="02020603050405020304" pitchFamily="18" charset="0"/>
                <a:ea typeface="Arial Unicode MS"/>
              </a:rPr>
              <a:t> l</a:t>
            </a:r>
            <a:r>
              <a:rPr lang="fr-FR" sz="2531" b="1" dirty="0">
                <a:solidFill>
                  <a:srgbClr val="FF0000"/>
                </a:solidFill>
                <a:latin typeface="Times New Roman" panose="02020603050405020304" pitchFamily="18" charset="0"/>
                <a:ea typeface="Arial Unicode MS"/>
              </a:rPr>
              <a:t>ê</a:t>
            </a:r>
            <a:r>
              <a:rPr lang="en-US" sz="2531" b="1" dirty="0">
                <a:solidFill>
                  <a:srgbClr val="FF0000"/>
                </a:solidFill>
                <a:latin typeface="Times New Roman" panose="02020603050405020304" pitchFamily="18" charset="0"/>
                <a:ea typeface="Arial Unicode MS"/>
              </a:rPr>
              <a:t>n </a:t>
            </a:r>
            <a:r>
              <a:rPr lang="en-US" sz="2531" b="1" dirty="0" err="1">
                <a:solidFill>
                  <a:srgbClr val="FF0000"/>
                </a:solidFill>
                <a:latin typeface="Times New Roman" panose="02020603050405020304" pitchFamily="18" charset="0"/>
                <a:ea typeface="Arial Unicode MS"/>
              </a:rPr>
              <a:t>bả</a:t>
            </a:r>
            <a:r>
              <a:rPr lang="nl-NL" sz="2531" b="1" dirty="0">
                <a:solidFill>
                  <a:srgbClr val="FF0000"/>
                </a:solidFill>
                <a:latin typeface="Times New Roman" panose="02020603050405020304" pitchFamily="18" charset="0"/>
                <a:ea typeface="Arial Unicode MS"/>
              </a:rPr>
              <a:t>ng v</a:t>
            </a:r>
            <a:r>
              <a:rPr lang="fr-FR" sz="2531" b="1" dirty="0">
                <a:solidFill>
                  <a:srgbClr val="FF0000"/>
                </a:solidFill>
                <a:latin typeface="Times New Roman" panose="02020603050405020304" pitchFamily="18" charset="0"/>
                <a:ea typeface="Arial Unicode MS"/>
              </a:rPr>
              <a:t>à </a:t>
            </a:r>
            <a:r>
              <a:rPr lang="en-US" sz="2531" b="1" dirty="0" err="1">
                <a:solidFill>
                  <a:srgbClr val="FF0000"/>
                </a:solidFill>
                <a:latin typeface="Times New Roman" panose="02020603050405020304" pitchFamily="18" charset="0"/>
                <a:ea typeface="Arial Unicode MS"/>
              </a:rPr>
              <a:t>liệt</a:t>
            </a:r>
            <a:r>
              <a:rPr lang="en-US" sz="2531" b="1" dirty="0">
                <a:solidFill>
                  <a:srgbClr val="FF0000"/>
                </a:solidFill>
                <a:latin typeface="Times New Roman" panose="02020603050405020304" pitchFamily="18" charset="0"/>
                <a:ea typeface="Arial Unicode MS"/>
              </a:rPr>
              <a:t> k</a:t>
            </a:r>
            <a:r>
              <a:rPr lang="fr-FR" sz="2531" b="1" dirty="0">
                <a:solidFill>
                  <a:srgbClr val="FF0000"/>
                </a:solidFill>
                <a:latin typeface="Times New Roman" panose="02020603050405020304" pitchFamily="18" charset="0"/>
                <a:ea typeface="Arial Unicode MS"/>
              </a:rPr>
              <a:t>ê </a:t>
            </a:r>
            <a:r>
              <a:rPr lang="pt-PT" sz="2531" b="1" dirty="0">
                <a:solidFill>
                  <a:srgbClr val="FF0000"/>
                </a:solidFill>
                <a:latin typeface="Times New Roman" panose="02020603050405020304" pitchFamily="18" charset="0"/>
                <a:ea typeface="Arial Unicode MS"/>
              </a:rPr>
              <a:t>nh</a:t>
            </a:r>
            <a:r>
              <a:rPr lang="en-US" sz="2531" b="1" dirty="0" err="1">
                <a:solidFill>
                  <a:srgbClr val="FF0000"/>
                </a:solidFill>
                <a:latin typeface="Times New Roman" panose="02020603050405020304" pitchFamily="18" charset="0"/>
                <a:ea typeface="Arial Unicode MS"/>
              </a:rPr>
              <a:t>ững</a:t>
            </a:r>
            <a:r>
              <a:rPr lang="en-US" sz="2531" b="1" dirty="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biểu</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hiện</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chí</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công</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vô</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tư</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mà</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em</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biết</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trong</a:t>
            </a:r>
            <a:r>
              <a:rPr lang="en-US" sz="2531" b="1" dirty="0" smtClean="0">
                <a:solidFill>
                  <a:srgbClr val="FF0000"/>
                </a:solidFill>
                <a:latin typeface="Times New Roman" panose="02020603050405020304" pitchFamily="18" charset="0"/>
                <a:ea typeface="Arial Unicode MS"/>
              </a:rPr>
              <a:t> 5’</a:t>
            </a:r>
            <a:endParaRPr lang="en-US" sz="2531" b="1" dirty="0">
              <a:solidFill>
                <a:srgbClr val="FF0000"/>
              </a:solidFill>
              <a:latin typeface="Times New Roman" panose="02020603050405020304" pitchFamily="18" charset="0"/>
              <a:ea typeface="Arial Unicode MS"/>
            </a:endParaRPr>
          </a:p>
        </p:txBody>
      </p:sp>
      <p:sp>
        <p:nvSpPr>
          <p:cNvPr id="13" name="椭圆 11">
            <a:extLst>
              <a:ext uri="{FF2B5EF4-FFF2-40B4-BE49-F238E27FC236}">
                <a16:creationId xmlns="" xmlns:a16="http://schemas.microsoft.com/office/drawing/2014/main" id="{2A1971D4-B7CF-4AB7-B353-78B896BF0082}"/>
              </a:ext>
            </a:extLst>
          </p:cNvPr>
          <p:cNvSpPr>
            <a:spLocks noChangeArrowheads="1"/>
          </p:cNvSpPr>
          <p:nvPr/>
        </p:nvSpPr>
        <p:spPr bwMode="auto">
          <a:xfrm>
            <a:off x="8577263" y="2590800"/>
            <a:ext cx="3024187" cy="3406309"/>
          </a:xfrm>
          <a:prstGeom prst="ellipse">
            <a:avLst/>
          </a:prstGeom>
          <a:solidFill>
            <a:srgbClr val="00FFCC"/>
          </a:solidFill>
          <a:ln>
            <a:no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14" name="TextBox 28">
            <a:extLst>
              <a:ext uri="{FF2B5EF4-FFF2-40B4-BE49-F238E27FC236}">
                <a16:creationId xmlns="" xmlns:a16="http://schemas.microsoft.com/office/drawing/2014/main" id="{8478CA23-A6CC-4E6E-BFFA-91CE5F79A294}"/>
              </a:ext>
            </a:extLst>
          </p:cNvPr>
          <p:cNvSpPr>
            <a:spLocks noChangeArrowheads="1"/>
          </p:cNvSpPr>
          <p:nvPr/>
        </p:nvSpPr>
        <p:spPr bwMode="auto">
          <a:xfrm>
            <a:off x="8974154" y="3441700"/>
            <a:ext cx="2278062" cy="1680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eaLnBrk="0" fontAlgn="base" hangingPunct="0">
              <a:spcBef>
                <a:spcPct val="0"/>
              </a:spcBef>
              <a:spcAft>
                <a:spcPct val="0"/>
              </a:spcAft>
              <a:defRPr/>
            </a:pPr>
            <a:r>
              <a:rPr lang="en-US" sz="2531" b="1" dirty="0" err="1">
                <a:solidFill>
                  <a:srgbClr val="FF0000"/>
                </a:solidFill>
                <a:latin typeface="Times New Roman" panose="02020603050405020304" pitchFamily="18" charset="0"/>
                <a:ea typeface="Arial Unicode MS"/>
              </a:rPr>
              <a:t>Đội</a:t>
            </a:r>
            <a:r>
              <a:rPr lang="en-US" sz="2531" b="1" dirty="0">
                <a:solidFill>
                  <a:srgbClr val="FF0000"/>
                </a:solidFill>
                <a:latin typeface="Times New Roman" panose="02020603050405020304" pitchFamily="18" charset="0"/>
                <a:ea typeface="Arial Unicode MS"/>
              </a:rPr>
              <a:t> n</a:t>
            </a:r>
            <a:r>
              <a:rPr lang="fr-FR" sz="2531" b="1" dirty="0">
                <a:solidFill>
                  <a:srgbClr val="FF0000"/>
                </a:solidFill>
                <a:latin typeface="Times New Roman" panose="02020603050405020304" pitchFamily="18" charset="0"/>
                <a:ea typeface="Arial Unicode MS"/>
              </a:rPr>
              <a:t>à</a:t>
            </a:r>
            <a:r>
              <a:rPr lang="en-US" sz="2531" b="1" dirty="0">
                <a:solidFill>
                  <a:srgbClr val="FF0000"/>
                </a:solidFill>
                <a:latin typeface="Times New Roman" panose="02020603050405020304" pitchFamily="18" charset="0"/>
                <a:ea typeface="Arial Unicode MS"/>
              </a:rPr>
              <a:t>o </a:t>
            </a:r>
            <a:r>
              <a:rPr lang="en-US" sz="2531" b="1" dirty="0" err="1">
                <a:solidFill>
                  <a:srgbClr val="FF0000"/>
                </a:solidFill>
                <a:latin typeface="Times New Roman" panose="02020603050405020304" pitchFamily="18" charset="0"/>
                <a:ea typeface="Arial Unicode MS"/>
              </a:rPr>
              <a:t>viết</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đượ</a:t>
            </a:r>
            <a:r>
              <a:rPr lang="pt-PT" sz="2531" b="1" dirty="0">
                <a:solidFill>
                  <a:srgbClr val="FF0000"/>
                </a:solidFill>
                <a:latin typeface="Times New Roman" panose="02020603050405020304" pitchFamily="18" charset="0"/>
                <a:ea typeface="Arial Unicode MS"/>
              </a:rPr>
              <a:t>c nhi</a:t>
            </a:r>
            <a:r>
              <a:rPr lang="en-US" sz="2531" b="1" dirty="0" err="1">
                <a:solidFill>
                  <a:srgbClr val="FF0000"/>
                </a:solidFill>
                <a:latin typeface="Times New Roman" panose="02020603050405020304" pitchFamily="18" charset="0"/>
                <a:ea typeface="Arial Unicode MS"/>
              </a:rPr>
              <a:t>ều</a:t>
            </a:r>
            <a:r>
              <a:rPr lang="en-US" sz="2531" b="1" dirty="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biểu</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hiện</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sẽ</a:t>
            </a:r>
            <a:r>
              <a:rPr lang="en-US" sz="2531" b="1" dirty="0" smtClean="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được</a:t>
            </a:r>
            <a:r>
              <a:rPr lang="en-US" sz="2531" b="1" dirty="0">
                <a:solidFill>
                  <a:srgbClr val="FF0000"/>
                </a:solidFill>
                <a:latin typeface="Times New Roman" panose="02020603050405020304" pitchFamily="18" charset="0"/>
                <a:ea typeface="Arial Unicode MS"/>
              </a:rPr>
              <a:t> 10 </a:t>
            </a:r>
            <a:r>
              <a:rPr lang="en-US" sz="2531" b="1" dirty="0" err="1">
                <a:solidFill>
                  <a:srgbClr val="FF0000"/>
                </a:solidFill>
                <a:latin typeface="Times New Roman" panose="02020603050405020304" pitchFamily="18" charset="0"/>
                <a:ea typeface="Arial Unicode MS"/>
              </a:rPr>
              <a:t>điểm</a:t>
            </a:r>
            <a:r>
              <a:rPr lang="en-US" sz="2531" b="1" dirty="0">
                <a:solidFill>
                  <a:srgbClr val="FF0000"/>
                </a:solidFill>
                <a:latin typeface="Times New Roman" panose="02020603050405020304" pitchFamily="18" charset="0"/>
                <a:ea typeface="Arial Unicode MS"/>
              </a:rPr>
              <a:t>. </a:t>
            </a:r>
            <a:endParaRPr lang="en-SG" sz="2531" b="1" dirty="0">
              <a:solidFill>
                <a:srgbClr val="FF0000"/>
              </a:solidFill>
              <a:latin typeface="Calibri" panose="020F0502020204030204" pitchFamily="34" charset="0"/>
              <a:ea typeface="微软雅黑"/>
            </a:endParaRPr>
          </a:p>
        </p:txBody>
      </p:sp>
    </p:spTree>
    <p:extLst>
      <p:ext uri="{BB962C8B-B14F-4D97-AF65-F5344CB8AC3E}">
        <p14:creationId xmlns:p14="http://schemas.microsoft.com/office/powerpoint/2010/main" val="161160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2" grpId="0"/>
      <p:bldP spid="13" grpId="0" animBg="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sp>
        <p:nvSpPr>
          <p:cNvPr id="3" name="Oval 2"/>
          <p:cNvSpPr/>
          <p:nvPr/>
        </p:nvSpPr>
        <p:spPr>
          <a:xfrm>
            <a:off x="4326107" y="2286791"/>
            <a:ext cx="3257550" cy="2152650"/>
          </a:xfrm>
          <a:prstGeom prst="ellipse">
            <a:avLst/>
          </a:prstGeom>
          <a:solidFill>
            <a:sysClr val="window" lastClr="FFFFFF"/>
          </a:solidFill>
          <a:ln w="571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smtClean="0">
                <a:ln>
                  <a:noFill/>
                </a:ln>
                <a:solidFill>
                  <a:srgbClr val="FF0000"/>
                </a:solidFill>
                <a:effectLst/>
                <a:uLnTx/>
                <a:uFillTx/>
                <a:latin typeface="#9Slide05 Brannboll Ny" panose="02000000000000000000" pitchFamily="2" charset="0"/>
                <a:cs typeface="Times New Roman" pitchFamily="18" charset="0"/>
              </a:rPr>
              <a:t>BIỂU</a:t>
            </a:r>
            <a:r>
              <a:rPr kumimoji="0" lang="en-US" sz="3600" b="1" i="0" u="none" strike="noStrike" kern="0" cap="none" spc="0" normalizeH="0" noProof="0" dirty="0" smtClean="0">
                <a:ln>
                  <a:noFill/>
                </a:ln>
                <a:solidFill>
                  <a:srgbClr val="FF0000"/>
                </a:solidFill>
                <a:effectLst/>
                <a:uLnTx/>
                <a:uFillTx/>
                <a:latin typeface="#9Slide05 Brannboll Ny" panose="02000000000000000000" pitchFamily="2" charset="0"/>
                <a:cs typeface="Times New Roman" pitchFamily="18" charset="0"/>
              </a:rPr>
              <a:t> HIỆN</a:t>
            </a:r>
            <a:endParaRPr kumimoji="0" lang="en-US" sz="3600" b="1" i="0" u="none" strike="noStrike" kern="0" cap="none" spc="0" normalizeH="0" baseline="0" noProof="0" dirty="0" smtClean="0">
              <a:ln>
                <a:noFill/>
              </a:ln>
              <a:solidFill>
                <a:srgbClr val="FF0000"/>
              </a:solidFill>
              <a:effectLst/>
              <a:uLnTx/>
              <a:uFillTx/>
              <a:latin typeface="#9Slide05 Brannboll Ny" panose="02000000000000000000" pitchFamily="2" charset="0"/>
              <a:cs typeface="Times New Roman" pitchFamily="18" charset="0"/>
            </a:endParaRPr>
          </a:p>
        </p:txBody>
      </p:sp>
      <p:sp>
        <p:nvSpPr>
          <p:cNvPr id="5" name="Oval 4"/>
          <p:cNvSpPr/>
          <p:nvPr/>
        </p:nvSpPr>
        <p:spPr>
          <a:xfrm>
            <a:off x="5678729" y="232"/>
            <a:ext cx="2032000" cy="1885950"/>
          </a:xfrm>
          <a:prstGeom prst="ellipse">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Không</a:t>
            </a:r>
            <a:r>
              <a:rPr kumimoji="0" lang="en-US" sz="3200" b="1" i="0" u="none" strike="noStrike" kern="0" cap="none" spc="0" normalizeH="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noProof="0" dirty="0" err="1" smtClean="0">
                <a:ln>
                  <a:noFill/>
                </a:ln>
                <a:solidFill>
                  <a:prstClr val="white"/>
                </a:solidFill>
                <a:effectLst/>
                <a:uLnTx/>
                <a:uFillTx/>
                <a:latin typeface="Times New Roman" pitchFamily="18" charset="0"/>
                <a:ea typeface="+mn-ea"/>
                <a:cs typeface="Times New Roman" pitchFamily="18" charset="0"/>
              </a:rPr>
              <a:t>thiên</a:t>
            </a:r>
            <a:r>
              <a:rPr kumimoji="0" lang="en-US" sz="3200" b="1" i="0" u="none" strike="noStrike" kern="0" cap="none" spc="0" normalizeH="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noProof="0" dirty="0" err="1" smtClean="0">
                <a:ln>
                  <a:noFill/>
                </a:ln>
                <a:solidFill>
                  <a:prstClr val="white"/>
                </a:solidFill>
                <a:effectLst/>
                <a:uLnTx/>
                <a:uFillTx/>
                <a:latin typeface="Times New Roman" pitchFamily="18" charset="0"/>
                <a:ea typeface="+mn-ea"/>
                <a:cs typeface="Times New Roman" pitchFamily="18" charset="0"/>
              </a:rPr>
              <a:t>vị</a:t>
            </a:r>
            <a:endPar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6" name="Oval 5"/>
          <p:cNvSpPr/>
          <p:nvPr/>
        </p:nvSpPr>
        <p:spPr>
          <a:xfrm>
            <a:off x="8686799" y="2659975"/>
            <a:ext cx="2521131" cy="2019300"/>
          </a:xfrm>
          <a:prstGeom prst="ellipse">
            <a:avLst/>
          </a:prstGeom>
          <a:solidFill>
            <a:srgbClr val="FF0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7" name="Oval 6"/>
          <p:cNvSpPr/>
          <p:nvPr/>
        </p:nvSpPr>
        <p:spPr>
          <a:xfrm>
            <a:off x="6999337" y="4840050"/>
            <a:ext cx="3154388" cy="2017950"/>
          </a:xfrm>
          <a:prstGeom prst="ellipse">
            <a:avLst/>
          </a:prstGeom>
          <a:solidFill>
            <a:schemeClr val="accent6">
              <a:lumMod val="75000"/>
            </a:scheme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b="1" kern="0" dirty="0" err="1" smtClean="0">
                <a:solidFill>
                  <a:prstClr val="white"/>
                </a:solidFill>
                <a:latin typeface="Times New Roman" pitchFamily="18" charset="0"/>
                <a:cs typeface="Times New Roman" pitchFamily="18" charset="0"/>
              </a:rPr>
              <a:t>Đặt</a:t>
            </a:r>
            <a:r>
              <a:rPr lang="en-US" sz="3200" b="1" kern="0" dirty="0" smtClean="0">
                <a:solidFill>
                  <a:prstClr val="white"/>
                </a:solidFill>
                <a:latin typeface="Times New Roman" pitchFamily="18" charset="0"/>
                <a:cs typeface="Times New Roman" pitchFamily="18" charset="0"/>
              </a:rPr>
              <a:t> </a:t>
            </a:r>
            <a:r>
              <a:rPr lang="en-US" sz="3200" b="1" kern="0" dirty="0" err="1" smtClean="0">
                <a:solidFill>
                  <a:prstClr val="white"/>
                </a:solidFill>
                <a:latin typeface="Times New Roman" pitchFamily="18" charset="0"/>
                <a:cs typeface="Times New Roman" pitchFamily="18" charset="0"/>
              </a:rPr>
              <a:t>lợi</a:t>
            </a:r>
            <a:r>
              <a:rPr lang="en-US" sz="3200" b="1" kern="0" dirty="0" smtClean="0">
                <a:solidFill>
                  <a:prstClr val="white"/>
                </a:solidFill>
                <a:latin typeface="Times New Roman" pitchFamily="18" charset="0"/>
                <a:cs typeface="Times New Roman" pitchFamily="18" charset="0"/>
              </a:rPr>
              <a:t> </a:t>
            </a:r>
            <a:r>
              <a:rPr lang="en-US" sz="3200" b="1" kern="0" dirty="0" err="1" smtClean="0">
                <a:solidFill>
                  <a:prstClr val="white"/>
                </a:solidFill>
                <a:latin typeface="Times New Roman" pitchFamily="18" charset="0"/>
                <a:cs typeface="Times New Roman" pitchFamily="18" charset="0"/>
              </a:rPr>
              <a:t>ích</a:t>
            </a:r>
            <a:r>
              <a:rPr lang="en-US" sz="3200" b="1" kern="0" dirty="0" smtClean="0">
                <a:solidFill>
                  <a:prstClr val="white"/>
                </a:solidFill>
                <a:latin typeface="Times New Roman" pitchFamily="18" charset="0"/>
                <a:cs typeface="Times New Roman" pitchFamily="18" charset="0"/>
              </a:rPr>
              <a:t> </a:t>
            </a:r>
            <a:r>
              <a:rPr lang="en-US" sz="3200" b="1" kern="0" dirty="0" err="1" smtClean="0">
                <a:solidFill>
                  <a:prstClr val="white"/>
                </a:solidFill>
                <a:latin typeface="Times New Roman" pitchFamily="18" charset="0"/>
                <a:cs typeface="Times New Roman" pitchFamily="18" charset="0"/>
              </a:rPr>
              <a:t>chung</a:t>
            </a:r>
            <a:r>
              <a:rPr lang="en-US" sz="3200" b="1" kern="0" dirty="0" smtClean="0">
                <a:solidFill>
                  <a:prstClr val="white"/>
                </a:solidFill>
                <a:latin typeface="Times New Roman" pitchFamily="18" charset="0"/>
                <a:cs typeface="Times New Roman" pitchFamily="18" charset="0"/>
              </a:rPr>
              <a:t> </a:t>
            </a:r>
            <a:r>
              <a:rPr lang="en-US" sz="3200" b="1" kern="0" dirty="0" err="1" smtClean="0">
                <a:solidFill>
                  <a:prstClr val="white"/>
                </a:solidFill>
                <a:latin typeface="Times New Roman" pitchFamily="18" charset="0"/>
                <a:cs typeface="Times New Roman" pitchFamily="18" charset="0"/>
              </a:rPr>
              <a:t>lên</a:t>
            </a:r>
            <a:r>
              <a:rPr lang="en-US" sz="3200" b="1" kern="0" dirty="0" smtClean="0">
                <a:solidFill>
                  <a:prstClr val="white"/>
                </a:solidFill>
                <a:latin typeface="Times New Roman" pitchFamily="18" charset="0"/>
                <a:cs typeface="Times New Roman" pitchFamily="18" charset="0"/>
              </a:rPr>
              <a:t> </a:t>
            </a:r>
            <a:r>
              <a:rPr lang="en-US" sz="3200" b="1" kern="0" dirty="0" err="1" smtClean="0">
                <a:solidFill>
                  <a:prstClr val="white"/>
                </a:solidFill>
                <a:latin typeface="Times New Roman" pitchFamily="18" charset="0"/>
                <a:cs typeface="Times New Roman" pitchFamily="18" charset="0"/>
              </a:rPr>
              <a:t>lợi</a:t>
            </a:r>
            <a:r>
              <a:rPr lang="en-US" sz="3200" b="1" kern="0" dirty="0" smtClean="0">
                <a:solidFill>
                  <a:prstClr val="white"/>
                </a:solidFill>
                <a:latin typeface="Times New Roman" pitchFamily="18" charset="0"/>
                <a:cs typeface="Times New Roman" pitchFamily="18" charset="0"/>
              </a:rPr>
              <a:t> </a:t>
            </a:r>
            <a:r>
              <a:rPr lang="en-US" sz="3200" b="1" kern="0" dirty="0" err="1" smtClean="0">
                <a:solidFill>
                  <a:prstClr val="white"/>
                </a:solidFill>
                <a:latin typeface="Times New Roman" pitchFamily="18" charset="0"/>
                <a:cs typeface="Times New Roman" pitchFamily="18" charset="0"/>
              </a:rPr>
              <a:t>ích</a:t>
            </a:r>
            <a:r>
              <a:rPr lang="en-US" sz="3200" b="1" kern="0" dirty="0" smtClean="0">
                <a:solidFill>
                  <a:prstClr val="white"/>
                </a:solidFill>
                <a:latin typeface="Times New Roman" pitchFamily="18" charset="0"/>
                <a:cs typeface="Times New Roman" pitchFamily="18" charset="0"/>
              </a:rPr>
              <a:t> </a:t>
            </a:r>
            <a:r>
              <a:rPr lang="en-US" sz="3200" b="1" kern="0" dirty="0" err="1" smtClean="0">
                <a:solidFill>
                  <a:prstClr val="white"/>
                </a:solidFill>
                <a:latin typeface="Times New Roman" pitchFamily="18" charset="0"/>
                <a:cs typeface="Times New Roman" pitchFamily="18" charset="0"/>
              </a:rPr>
              <a:t>cá</a:t>
            </a:r>
            <a:r>
              <a:rPr lang="en-US" sz="3200" b="1" kern="0" dirty="0" smtClean="0">
                <a:solidFill>
                  <a:prstClr val="white"/>
                </a:solidFill>
                <a:latin typeface="Times New Roman" pitchFamily="18" charset="0"/>
                <a:cs typeface="Times New Roman" pitchFamily="18" charset="0"/>
              </a:rPr>
              <a:t> </a:t>
            </a:r>
            <a:r>
              <a:rPr lang="en-US" sz="3200" b="1" kern="0" dirty="0" err="1" smtClean="0">
                <a:solidFill>
                  <a:prstClr val="white"/>
                </a:solidFill>
                <a:latin typeface="Times New Roman" pitchFamily="18" charset="0"/>
                <a:cs typeface="Times New Roman" pitchFamily="18" charset="0"/>
              </a:rPr>
              <a:t>nhân</a:t>
            </a:r>
            <a:endPar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8" name="Oval 7"/>
          <p:cNvSpPr/>
          <p:nvPr/>
        </p:nvSpPr>
        <p:spPr>
          <a:xfrm>
            <a:off x="1219613" y="4300466"/>
            <a:ext cx="2973148" cy="2309340"/>
          </a:xfrm>
          <a:prstGeom prst="ellipse">
            <a:avLst/>
          </a:prstGeom>
          <a:solidFill>
            <a:srgbClr val="00B0F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9" name="Oval 8"/>
          <p:cNvSpPr/>
          <p:nvPr/>
        </p:nvSpPr>
        <p:spPr>
          <a:xfrm>
            <a:off x="0" y="2358012"/>
            <a:ext cx="3353213" cy="1866900"/>
          </a:xfrm>
          <a:prstGeom prst="ellipse">
            <a:avLst/>
          </a:prstGeom>
          <a:solidFill>
            <a:sysClr val="window" lastClr="FFFFFF">
              <a:lumMod val="50000"/>
            </a:sys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b="1" kern="0" dirty="0" err="1" smtClean="0">
                <a:solidFill>
                  <a:prstClr val="white"/>
                </a:solidFill>
                <a:latin typeface="Times New Roman" pitchFamily="18" charset="0"/>
                <a:cs typeface="Times New Roman" pitchFamily="18" charset="0"/>
              </a:rPr>
              <a:t>Ủng</a:t>
            </a:r>
            <a:r>
              <a:rPr lang="en-US" sz="3200" b="1" kern="0" dirty="0" smtClean="0">
                <a:solidFill>
                  <a:prstClr val="white"/>
                </a:solidFill>
                <a:latin typeface="Times New Roman" pitchFamily="18" charset="0"/>
                <a:cs typeface="Times New Roman" pitchFamily="18" charset="0"/>
              </a:rPr>
              <a:t> </a:t>
            </a:r>
            <a:r>
              <a:rPr lang="en-US" sz="3200" b="1" kern="0" dirty="0" err="1" smtClean="0">
                <a:solidFill>
                  <a:prstClr val="white"/>
                </a:solidFill>
                <a:latin typeface="Times New Roman" pitchFamily="18" charset="0"/>
                <a:cs typeface="Times New Roman" pitchFamily="18" charset="0"/>
              </a:rPr>
              <a:t>hộ</a:t>
            </a:r>
            <a:r>
              <a:rPr lang="en-US" sz="3200" b="1" kern="0" dirty="0" smtClean="0">
                <a:solidFill>
                  <a:prstClr val="white"/>
                </a:solidFill>
                <a:latin typeface="Times New Roman" pitchFamily="18" charset="0"/>
                <a:cs typeface="Times New Roman" pitchFamily="18" charset="0"/>
              </a:rPr>
              <a:t> </a:t>
            </a:r>
            <a:r>
              <a:rPr lang="en-US" sz="3200" b="1" kern="0" dirty="0" err="1" smtClean="0">
                <a:solidFill>
                  <a:prstClr val="white"/>
                </a:solidFill>
                <a:latin typeface="Times New Roman" pitchFamily="18" charset="0"/>
                <a:cs typeface="Times New Roman" pitchFamily="18" charset="0"/>
              </a:rPr>
              <a:t>những</a:t>
            </a:r>
            <a:r>
              <a:rPr lang="en-US" sz="3200" b="1" kern="0" dirty="0" smtClean="0">
                <a:solidFill>
                  <a:prstClr val="white"/>
                </a:solidFill>
                <a:latin typeface="Times New Roman" pitchFamily="18" charset="0"/>
                <a:cs typeface="Times New Roman" pitchFamily="18" charset="0"/>
              </a:rPr>
              <a:t> </a:t>
            </a:r>
            <a:r>
              <a:rPr lang="en-US" sz="3200" b="1" kern="0" dirty="0" err="1" smtClean="0">
                <a:solidFill>
                  <a:prstClr val="white"/>
                </a:solidFill>
                <a:latin typeface="Times New Roman" pitchFamily="18" charset="0"/>
                <a:cs typeface="Times New Roman" pitchFamily="18" charset="0"/>
              </a:rPr>
              <a:t>việc</a:t>
            </a:r>
            <a:r>
              <a:rPr lang="en-US" sz="3200" b="1" kern="0" dirty="0" smtClean="0">
                <a:solidFill>
                  <a:prstClr val="white"/>
                </a:solidFill>
                <a:latin typeface="Times New Roman" pitchFamily="18" charset="0"/>
                <a:cs typeface="Times New Roman" pitchFamily="18" charset="0"/>
              </a:rPr>
              <a:t> </a:t>
            </a:r>
            <a:r>
              <a:rPr lang="en-US" sz="3200" b="1" kern="0" dirty="0" err="1" smtClean="0">
                <a:solidFill>
                  <a:prstClr val="white"/>
                </a:solidFill>
                <a:latin typeface="Times New Roman" pitchFamily="18" charset="0"/>
                <a:cs typeface="Times New Roman" pitchFamily="18" charset="0"/>
              </a:rPr>
              <a:t>làm</a:t>
            </a:r>
            <a:r>
              <a:rPr lang="en-US" sz="3200" b="1" kern="0" dirty="0" smtClean="0">
                <a:solidFill>
                  <a:prstClr val="white"/>
                </a:solidFill>
                <a:latin typeface="Times New Roman" pitchFamily="18" charset="0"/>
                <a:cs typeface="Times New Roman" pitchFamily="18" charset="0"/>
              </a:rPr>
              <a:t> </a:t>
            </a:r>
            <a:r>
              <a:rPr lang="en-US" sz="3200" b="1" kern="0" dirty="0" err="1" smtClean="0">
                <a:solidFill>
                  <a:prstClr val="white"/>
                </a:solidFill>
                <a:latin typeface="Times New Roman" pitchFamily="18" charset="0"/>
                <a:cs typeface="Times New Roman" pitchFamily="18" charset="0"/>
              </a:rPr>
              <a:t>đúng</a:t>
            </a:r>
            <a:r>
              <a:rPr lang="en-US" sz="3200" b="1" kern="0" dirty="0" smtClean="0">
                <a:solidFill>
                  <a:prstClr val="white"/>
                </a:solidFill>
                <a:latin typeface="Times New Roman" pitchFamily="18" charset="0"/>
                <a:cs typeface="Times New Roman" pitchFamily="18" charset="0"/>
              </a:rPr>
              <a:t> </a:t>
            </a:r>
            <a:r>
              <a:rPr lang="en-US" sz="3200" b="1" kern="0" dirty="0" err="1" smtClean="0">
                <a:solidFill>
                  <a:prstClr val="white"/>
                </a:solidFill>
                <a:latin typeface="Times New Roman" pitchFamily="18" charset="0"/>
                <a:cs typeface="Times New Roman" pitchFamily="18" charset="0"/>
              </a:rPr>
              <a:t>đắn</a:t>
            </a:r>
            <a:endPar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10" name="Up Arrow 9"/>
          <p:cNvSpPr/>
          <p:nvPr/>
        </p:nvSpPr>
        <p:spPr>
          <a:xfrm rot="19744618">
            <a:off x="5003599" y="1694887"/>
            <a:ext cx="396240" cy="759905"/>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1" name="Up Arrow 10"/>
          <p:cNvSpPr/>
          <p:nvPr/>
        </p:nvSpPr>
        <p:spPr>
          <a:xfrm rot="310225">
            <a:off x="6275838" y="1746668"/>
            <a:ext cx="477520" cy="594484"/>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2" name="Up Arrow 11"/>
          <p:cNvSpPr/>
          <p:nvPr/>
        </p:nvSpPr>
        <p:spPr>
          <a:xfrm rot="5400000">
            <a:off x="7918671" y="2890705"/>
            <a:ext cx="477520" cy="1058737"/>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3" name="Up Arrow 12"/>
          <p:cNvSpPr/>
          <p:nvPr/>
        </p:nvSpPr>
        <p:spPr>
          <a:xfrm rot="8235613">
            <a:off x="7230749" y="4023580"/>
            <a:ext cx="477520" cy="939488"/>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4" name="Up Arrow 13"/>
          <p:cNvSpPr/>
          <p:nvPr/>
        </p:nvSpPr>
        <p:spPr>
          <a:xfrm rot="13511267">
            <a:off x="4051985" y="3891087"/>
            <a:ext cx="477520" cy="919830"/>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5" name="Up Arrow 14"/>
          <p:cNvSpPr/>
          <p:nvPr/>
        </p:nvSpPr>
        <p:spPr>
          <a:xfrm rot="16493360">
            <a:off x="3557437" y="2818165"/>
            <a:ext cx="477520" cy="1058737"/>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6" name="Oval 15"/>
          <p:cNvSpPr/>
          <p:nvPr/>
        </p:nvSpPr>
        <p:spPr>
          <a:xfrm>
            <a:off x="7953181" y="419592"/>
            <a:ext cx="2758362" cy="1885950"/>
          </a:xfrm>
          <a:prstGeom prst="ellipse">
            <a:avLst/>
          </a:prstGeom>
          <a:solidFill>
            <a:srgbClr val="00FFCC"/>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Giải</a:t>
            </a:r>
            <a:r>
              <a:rPr kumimoji="0" lang="en-US" sz="3200" b="1" i="0" u="none" strike="noStrike" kern="0" cap="none" spc="0" normalizeH="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noProof="0" dirty="0" err="1" smtClean="0">
                <a:ln>
                  <a:noFill/>
                </a:ln>
                <a:solidFill>
                  <a:prstClr val="white"/>
                </a:solidFill>
                <a:effectLst/>
                <a:uLnTx/>
                <a:uFillTx/>
                <a:latin typeface="Times New Roman" pitchFamily="18" charset="0"/>
                <a:ea typeface="+mn-ea"/>
                <a:cs typeface="Times New Roman" pitchFamily="18" charset="0"/>
              </a:rPr>
              <a:t>quyết</a:t>
            </a:r>
            <a:r>
              <a:rPr kumimoji="0" lang="en-US" sz="3200" b="1" i="0" u="none" strike="noStrike" kern="0" cap="none" spc="0" normalizeH="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noProof="0" dirty="0" err="1" smtClean="0">
                <a:ln>
                  <a:noFill/>
                </a:ln>
                <a:solidFill>
                  <a:prstClr val="white"/>
                </a:solidFill>
                <a:effectLst/>
                <a:uLnTx/>
                <a:uFillTx/>
                <a:latin typeface="Times New Roman" pitchFamily="18" charset="0"/>
                <a:ea typeface="+mn-ea"/>
                <a:cs typeface="Times New Roman" pitchFamily="18" charset="0"/>
              </a:rPr>
              <a:t>theo</a:t>
            </a:r>
            <a:r>
              <a:rPr kumimoji="0" lang="en-US" sz="3200" b="1" i="0" u="none" strike="noStrike" kern="0" cap="none" spc="0" normalizeH="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noProof="0" dirty="0" err="1" smtClean="0">
                <a:ln>
                  <a:noFill/>
                </a:ln>
                <a:solidFill>
                  <a:prstClr val="white"/>
                </a:solidFill>
                <a:effectLst/>
                <a:uLnTx/>
                <a:uFillTx/>
                <a:latin typeface="Times New Roman" pitchFamily="18" charset="0"/>
                <a:ea typeface="+mn-ea"/>
                <a:cs typeface="Times New Roman" pitchFamily="18" charset="0"/>
              </a:rPr>
              <a:t>lẽ</a:t>
            </a:r>
            <a:r>
              <a:rPr kumimoji="0" lang="en-US" sz="3200" b="1" i="0" u="none" strike="noStrike" kern="0" cap="none" spc="0" normalizeH="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noProof="0" dirty="0" err="1" smtClean="0">
                <a:ln>
                  <a:noFill/>
                </a:ln>
                <a:solidFill>
                  <a:prstClr val="white"/>
                </a:solidFill>
                <a:effectLst/>
                <a:uLnTx/>
                <a:uFillTx/>
                <a:latin typeface="Times New Roman" pitchFamily="18" charset="0"/>
                <a:ea typeface="+mn-ea"/>
                <a:cs typeface="Times New Roman" pitchFamily="18" charset="0"/>
              </a:rPr>
              <a:t>phải</a:t>
            </a:r>
            <a:endPar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17" name="Up Arrow 16"/>
          <p:cNvSpPr/>
          <p:nvPr/>
        </p:nvSpPr>
        <p:spPr>
          <a:xfrm rot="3322112">
            <a:off x="7609353" y="1848258"/>
            <a:ext cx="477520" cy="1174056"/>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8" name="Oval 17"/>
          <p:cNvSpPr/>
          <p:nvPr/>
        </p:nvSpPr>
        <p:spPr>
          <a:xfrm>
            <a:off x="4230861" y="5185019"/>
            <a:ext cx="2601631" cy="1687365"/>
          </a:xfrm>
          <a:prstGeom prst="ellipse">
            <a:avLst/>
          </a:prstGeom>
          <a:solidFill>
            <a:srgbClr val="FFCC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Luật</a:t>
            </a:r>
            <a:r>
              <a:rPr kumimoji="0" lang="en-US" sz="3000" b="1" i="0" u="none" strike="noStrike" kern="0" cap="none" spc="0" normalizeH="0" noProof="0" dirty="0" smtClean="0">
                <a:ln>
                  <a:noFill/>
                </a:ln>
                <a:solidFill>
                  <a:prstClr val="white"/>
                </a:solidFill>
                <a:effectLst/>
                <a:uLnTx/>
                <a:uFillTx/>
                <a:latin typeface="Times New Roman" pitchFamily="18" charset="0"/>
                <a:ea typeface="+mn-ea"/>
                <a:cs typeface="Times New Roman" pitchFamily="18" charset="0"/>
              </a:rPr>
              <a:t> </a:t>
            </a:r>
            <a:r>
              <a:rPr kumimoji="0" lang="en-US" sz="3000" b="1" i="0" u="none" strike="noStrike" kern="0" cap="none" spc="0" normalizeH="0" noProof="0" dirty="0" err="1" smtClean="0">
                <a:ln>
                  <a:noFill/>
                </a:ln>
                <a:solidFill>
                  <a:prstClr val="white"/>
                </a:solidFill>
                <a:effectLst/>
                <a:uLnTx/>
                <a:uFillTx/>
                <a:latin typeface="Times New Roman" pitchFamily="18" charset="0"/>
                <a:ea typeface="+mn-ea"/>
                <a:cs typeface="Times New Roman" pitchFamily="18" charset="0"/>
              </a:rPr>
              <a:t>bất</a:t>
            </a:r>
            <a:r>
              <a:rPr kumimoji="0" lang="en-US" sz="3000" b="1" i="0" u="none" strike="noStrike" kern="0" cap="none" spc="0" normalizeH="0" noProof="0" dirty="0" smtClean="0">
                <a:ln>
                  <a:noFill/>
                </a:ln>
                <a:solidFill>
                  <a:prstClr val="white"/>
                </a:solidFill>
                <a:effectLst/>
                <a:uLnTx/>
                <a:uFillTx/>
                <a:latin typeface="Times New Roman" pitchFamily="18" charset="0"/>
                <a:ea typeface="+mn-ea"/>
                <a:cs typeface="Times New Roman" pitchFamily="18" charset="0"/>
              </a:rPr>
              <a:t> </a:t>
            </a:r>
            <a:r>
              <a:rPr kumimoji="0" lang="en-US" sz="3000" b="1" i="0" u="none" strike="noStrike" kern="0" cap="none" spc="0" normalizeH="0" noProof="0" dirty="0" err="1" smtClean="0">
                <a:ln>
                  <a:noFill/>
                </a:ln>
                <a:solidFill>
                  <a:prstClr val="white"/>
                </a:solidFill>
                <a:effectLst/>
                <a:uLnTx/>
                <a:uFillTx/>
                <a:latin typeface="Times New Roman" pitchFamily="18" charset="0"/>
                <a:ea typeface="+mn-ea"/>
                <a:cs typeface="Times New Roman" pitchFamily="18" charset="0"/>
              </a:rPr>
              <a:t>vị</a:t>
            </a:r>
            <a:r>
              <a:rPr kumimoji="0" lang="en-US" sz="3000" b="1" i="0" u="none" strike="noStrike" kern="0" cap="none" spc="0" normalizeH="0" noProof="0" dirty="0" smtClean="0">
                <a:ln>
                  <a:noFill/>
                </a:ln>
                <a:solidFill>
                  <a:prstClr val="white"/>
                </a:solidFill>
                <a:effectLst/>
                <a:uLnTx/>
                <a:uFillTx/>
                <a:latin typeface="Times New Roman" pitchFamily="18" charset="0"/>
                <a:ea typeface="+mn-ea"/>
                <a:cs typeface="Times New Roman" pitchFamily="18" charset="0"/>
              </a:rPr>
              <a:t> </a:t>
            </a:r>
            <a:r>
              <a:rPr kumimoji="0" lang="en-US" sz="3000" b="1" i="0" u="none" strike="noStrike" kern="0" cap="none" spc="0" normalizeH="0" noProof="0" dirty="0" err="1" smtClean="0">
                <a:ln>
                  <a:noFill/>
                </a:ln>
                <a:solidFill>
                  <a:prstClr val="white"/>
                </a:solidFill>
                <a:effectLst/>
                <a:uLnTx/>
                <a:uFillTx/>
                <a:latin typeface="Times New Roman" pitchFamily="18" charset="0"/>
                <a:ea typeface="+mn-ea"/>
                <a:cs typeface="Times New Roman" pitchFamily="18" charset="0"/>
              </a:rPr>
              <a:t>thân</a:t>
            </a:r>
            <a:endParaRPr kumimoji="0" lang="en-US" sz="30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19" name="Up Arrow 18"/>
          <p:cNvSpPr/>
          <p:nvPr/>
        </p:nvSpPr>
        <p:spPr>
          <a:xfrm rot="11893995">
            <a:off x="5473855" y="4400300"/>
            <a:ext cx="477520" cy="783532"/>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0" name="Oval 19"/>
          <p:cNvSpPr/>
          <p:nvPr/>
        </p:nvSpPr>
        <p:spPr>
          <a:xfrm>
            <a:off x="888274" y="438642"/>
            <a:ext cx="2706678" cy="1866900"/>
          </a:xfrm>
          <a:prstGeom prst="ellipse">
            <a:avLst/>
          </a:prstGeom>
          <a:solidFill>
            <a:schemeClr val="bg2">
              <a:lumMod val="40000"/>
              <a:lumOff val="60000"/>
            </a:scheme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a:t>
            </a:r>
          </a:p>
        </p:txBody>
      </p:sp>
      <p:sp>
        <p:nvSpPr>
          <p:cNvPr id="21" name="Up Arrow 20"/>
          <p:cNvSpPr/>
          <p:nvPr/>
        </p:nvSpPr>
        <p:spPr>
          <a:xfrm rot="17448776">
            <a:off x="3773227" y="1888476"/>
            <a:ext cx="477520" cy="1186596"/>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2" name="Oval 21"/>
          <p:cNvSpPr/>
          <p:nvPr/>
        </p:nvSpPr>
        <p:spPr>
          <a:xfrm>
            <a:off x="3623121" y="119509"/>
            <a:ext cx="1917700" cy="1714500"/>
          </a:xfrm>
          <a:prstGeom prst="ellipse">
            <a:avLst/>
          </a:prstGeom>
          <a:solidFill>
            <a:srgbClr val="92D05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Công</a:t>
            </a:r>
            <a:r>
              <a:rPr kumimoji="0" lang="en-US" sz="3200" b="1" i="0" u="none" strike="noStrike" kern="0" cap="none" spc="0" normalizeH="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noProof="0" dirty="0" err="1" smtClean="0">
                <a:ln>
                  <a:noFill/>
                </a:ln>
                <a:solidFill>
                  <a:prstClr val="white"/>
                </a:solidFill>
                <a:effectLst/>
                <a:uLnTx/>
                <a:uFillTx/>
                <a:latin typeface="Times New Roman" pitchFamily="18" charset="0"/>
                <a:ea typeface="+mn-ea"/>
                <a:cs typeface="Times New Roman" pitchFamily="18" charset="0"/>
              </a:rPr>
              <a:t>bằng</a:t>
            </a:r>
            <a:endPar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23" name="Rectangle 22"/>
          <p:cNvSpPr/>
          <p:nvPr/>
        </p:nvSpPr>
        <p:spPr>
          <a:xfrm>
            <a:off x="8830539" y="3091934"/>
            <a:ext cx="2066061" cy="1077218"/>
          </a:xfrm>
          <a:prstGeom prst="rect">
            <a:avLst/>
          </a:prstGeom>
        </p:spPr>
        <p:txBody>
          <a:bodyPr wrap="square">
            <a:spAutoFit/>
          </a:bodyPr>
          <a:lstStyle/>
          <a:p>
            <a:pPr algn="ctr"/>
            <a:r>
              <a:rPr lang="en-US" sz="3200" b="1" dirty="0" err="1" smtClean="0">
                <a:solidFill>
                  <a:prstClr val="white"/>
                </a:solidFill>
                <a:latin typeface="Times New Roman" pitchFamily="18" charset="0"/>
                <a:cs typeface="Times New Roman" pitchFamily="18" charset="0"/>
              </a:rPr>
              <a:t>Vì</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lợi</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ích</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chung</a:t>
            </a:r>
            <a:endParaRPr lang="en-US" sz="3200" b="1" dirty="0">
              <a:solidFill>
                <a:prstClr val="white"/>
              </a:solidFill>
              <a:latin typeface="Times New Roman" pitchFamily="18" charset="0"/>
              <a:cs typeface="Times New Roman" pitchFamily="18" charset="0"/>
            </a:endParaRPr>
          </a:p>
        </p:txBody>
      </p:sp>
      <p:sp>
        <p:nvSpPr>
          <p:cNvPr id="24" name="Rectangle 23"/>
          <p:cNvSpPr/>
          <p:nvPr/>
        </p:nvSpPr>
        <p:spPr>
          <a:xfrm>
            <a:off x="1281067" y="4572259"/>
            <a:ext cx="2901258" cy="1569660"/>
          </a:xfrm>
          <a:prstGeom prst="rect">
            <a:avLst/>
          </a:prstGeom>
        </p:spPr>
        <p:txBody>
          <a:bodyPr wrap="square">
            <a:spAutoFit/>
          </a:bodyPr>
          <a:lstStyle/>
          <a:p>
            <a:pPr algn="ctr"/>
            <a:r>
              <a:rPr lang="en-US" sz="3200" b="1" dirty="0" err="1" smtClean="0">
                <a:solidFill>
                  <a:prstClr val="white"/>
                </a:solidFill>
                <a:latin typeface="Times New Roman" pitchFamily="18" charset="0"/>
                <a:cs typeface="Times New Roman" pitchFamily="18" charset="0"/>
              </a:rPr>
              <a:t>Không</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im</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lặng</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thờ</a:t>
            </a:r>
            <a:r>
              <a:rPr lang="en-US" sz="3200" b="1" dirty="0" smtClean="0">
                <a:solidFill>
                  <a:prstClr val="white"/>
                </a:solidFill>
                <a:latin typeface="Times New Roman" pitchFamily="18" charset="0"/>
                <a:cs typeface="Times New Roman" pitchFamily="18" charset="0"/>
              </a:rPr>
              <a:t> ơ </a:t>
            </a:r>
            <a:r>
              <a:rPr lang="en-US" sz="3200" b="1" dirty="0" err="1" smtClean="0">
                <a:solidFill>
                  <a:prstClr val="white"/>
                </a:solidFill>
                <a:latin typeface="Times New Roman" pitchFamily="18" charset="0"/>
                <a:cs typeface="Times New Roman" pitchFamily="18" charset="0"/>
              </a:rPr>
              <a:t>trước</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hành</a:t>
            </a:r>
            <a:r>
              <a:rPr lang="en-US" sz="3200" b="1" dirty="0" smtClean="0">
                <a:solidFill>
                  <a:prstClr val="white"/>
                </a:solidFill>
                <a:latin typeface="Times New Roman" pitchFamily="18" charset="0"/>
                <a:cs typeface="Times New Roman" pitchFamily="18" charset="0"/>
              </a:rPr>
              <a:t> vi </a:t>
            </a:r>
            <a:r>
              <a:rPr lang="en-US" sz="3200" b="1" dirty="0" err="1" smtClean="0">
                <a:solidFill>
                  <a:prstClr val="white"/>
                </a:solidFill>
                <a:latin typeface="Times New Roman" pitchFamily="18" charset="0"/>
                <a:cs typeface="Times New Roman" pitchFamily="18" charset="0"/>
              </a:rPr>
              <a:t>sai</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trái</a:t>
            </a:r>
            <a:endParaRPr lang="en-US" sz="3200"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179109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9"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dissolv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dissolv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dissolve">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down)">
                                      <p:cBhvr>
                                        <p:cTn id="53" dur="500"/>
                                        <p:tgtEl>
                                          <p:spTgt spid="15"/>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dissolve">
                                      <p:cBhvr>
                                        <p:cTn id="56" dur="5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par>
                                <p:cTn id="64" presetID="9" presetClass="entr" presetSubtype="0"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dissolve">
                                      <p:cBhvr>
                                        <p:cTn id="66" dur="500"/>
                                        <p:tgtEl>
                                          <p:spTgt spid="16"/>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barn(inVertical)">
                                      <p:cBhvr>
                                        <p:cTn id="71" dur="500"/>
                                        <p:tgtEl>
                                          <p:spTgt spid="19"/>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dissolve">
                                      <p:cBhvr>
                                        <p:cTn id="74" dur="500"/>
                                        <p:tgtEl>
                                          <p:spTgt spid="18"/>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down)">
                                      <p:cBhvr>
                                        <p:cTn id="79" dur="500"/>
                                        <p:tgtEl>
                                          <p:spTgt spid="21"/>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dissolve">
                                      <p:cBhvr>
                                        <p:cTn id="82" dur="500"/>
                                        <p:tgtEl>
                                          <p:spTgt spid="20"/>
                                        </p:tgtEl>
                                      </p:cBhvr>
                                    </p:animEffect>
                                  </p:childTnLst>
                                </p:cTn>
                              </p:par>
                              <p:par>
                                <p:cTn id="83" presetID="9" presetClass="entr" presetSubtype="0" fill="hold" grpId="0" nodeType="with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dissolve">
                                      <p:cBhvr>
                                        <p:cTn id="85" dur="500"/>
                                        <p:tgtEl>
                                          <p:spTgt spid="22"/>
                                        </p:tgtEl>
                                      </p:cBhvr>
                                    </p:animEffect>
                                  </p:childTnLst>
                                </p:cTn>
                              </p:par>
                              <p:par>
                                <p:cTn id="86" presetID="9" presetClass="entr" presetSubtype="0" fill="hold" grpId="0" nodeType="with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dissolve">
                                      <p:cBhvr>
                                        <p:cTn id="88" dur="500"/>
                                        <p:tgtEl>
                                          <p:spTgt spid="23"/>
                                        </p:tgtEl>
                                      </p:cBhvr>
                                    </p:animEffect>
                                  </p:childTnLst>
                                </p:cTn>
                              </p:par>
                              <p:par>
                                <p:cTn id="89" presetID="9" presetClass="entr" presetSubtype="0" fill="hold" grpId="0" nodeType="with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dissolve">
                                      <p:cBhvr>
                                        <p:cTn id="9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pic>
        <p:nvPicPr>
          <p:cNvPr id="3" name="Picture 2"/>
          <p:cNvPicPr>
            <a:picLocks noChangeAspect="1"/>
          </p:cNvPicPr>
          <p:nvPr/>
        </p:nvPicPr>
        <p:blipFill>
          <a:blip r:embed="rId3"/>
          <a:stretch>
            <a:fillRect/>
          </a:stretch>
        </p:blipFill>
        <p:spPr>
          <a:xfrm>
            <a:off x="870646" y="507190"/>
            <a:ext cx="9580752" cy="6058894"/>
          </a:xfrm>
          <a:prstGeom prst="rect">
            <a:avLst/>
          </a:prstGeom>
        </p:spPr>
      </p:pic>
      <p:sp>
        <p:nvSpPr>
          <p:cNvPr id="5" name="文本框 6"/>
          <p:cNvSpPr txBox="1"/>
          <p:nvPr/>
        </p:nvSpPr>
        <p:spPr>
          <a:xfrm>
            <a:off x="3428335" y="3335960"/>
            <a:ext cx="6148420" cy="1015663"/>
          </a:xfrm>
          <a:prstGeom prst="rect">
            <a:avLst/>
          </a:prstGeom>
          <a:noFill/>
        </p:spPr>
        <p:txBody>
          <a:bodyPr wrap="square" rtlCol="0">
            <a:spAutoFit/>
          </a:bodyPr>
          <a:lstStyle/>
          <a:p>
            <a:pPr algn="ctr"/>
            <a:r>
              <a:rPr lang="en-US" altLang="zh-CN" sz="6000" b="1" dirty="0"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2. Ý </a:t>
            </a:r>
            <a:r>
              <a:rPr lang="en-US" altLang="zh-CN" sz="6000" b="1" dirty="0" err="1"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nghĩa</a:t>
            </a:r>
            <a:endParaRPr lang="zh-CN" altLang="en-US" sz="6000" b="1" dirty="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endParaRPr>
          </a:p>
        </p:txBody>
      </p:sp>
      <p:pic>
        <p:nvPicPr>
          <p:cNvPr id="9" name="图片 8" descr="6fc417983c9675ce1b60e983870aeb8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7593" y="4475364"/>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150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900" decel="100000" fill="hold"/>
                                        <p:tgtEl>
                                          <p:spTgt spid="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graphicFrame>
        <p:nvGraphicFramePr>
          <p:cNvPr id="5" name="Table 4"/>
          <p:cNvGraphicFramePr>
            <a:graphicFrameLocks noGrp="1"/>
          </p:cNvGraphicFramePr>
          <p:nvPr>
            <p:extLst>
              <p:ext uri="{D42A27DB-BD31-4B8C-83A1-F6EECF244321}">
                <p14:modId xmlns:p14="http://schemas.microsoft.com/office/powerpoint/2010/main" val="366474412"/>
              </p:ext>
            </p:extLst>
          </p:nvPr>
        </p:nvGraphicFramePr>
        <p:xfrm>
          <a:off x="228600" y="2503864"/>
          <a:ext cx="11734800" cy="4200330"/>
        </p:xfrm>
        <a:graphic>
          <a:graphicData uri="http://schemas.openxmlformats.org/drawingml/2006/table">
            <a:tbl>
              <a:tblPr firstRow="1" firstCol="1" bandRow="1"/>
              <a:tblGrid>
                <a:gridCol w="2520226">
                  <a:extLst>
                    <a:ext uri="{9D8B030D-6E8A-4147-A177-3AD203B41FA5}">
                      <a16:colId xmlns="" xmlns:a16="http://schemas.microsoft.com/office/drawing/2014/main" val="20000"/>
                    </a:ext>
                  </a:extLst>
                </a:gridCol>
                <a:gridCol w="9214574">
                  <a:extLst>
                    <a:ext uri="{9D8B030D-6E8A-4147-A177-3AD203B41FA5}">
                      <a16:colId xmlns="" xmlns:a16="http://schemas.microsoft.com/office/drawing/2014/main" val="20001"/>
                    </a:ext>
                  </a:extLst>
                </a:gridCol>
              </a:tblGrid>
              <a:tr h="1036327">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800" b="1" dirty="0">
                          <a:solidFill>
                            <a:srgbClr val="FF0000"/>
                          </a:solidFill>
                          <a:effectLst/>
                          <a:latin typeface="#9Slide05 Brannboll Ny" panose="02000000000000000000" pitchFamily="2" charset="0"/>
                          <a:ea typeface="DengXian"/>
                        </a:rPr>
                        <a:t>-  </a:t>
                      </a:r>
                      <a:r>
                        <a:rPr lang="en-US" sz="2800" b="1" dirty="0" err="1" smtClean="0">
                          <a:solidFill>
                            <a:srgbClr val="FF0000"/>
                          </a:solidFill>
                          <a:effectLst/>
                          <a:latin typeface="#9Slide05 Brannboll Ny" panose="02000000000000000000" pitchFamily="2" charset="0"/>
                          <a:ea typeface="DengXian"/>
                        </a:rPr>
                        <a:t>Học</a:t>
                      </a:r>
                      <a:r>
                        <a:rPr lang="en-US" sz="2800" b="1" baseline="0" dirty="0" smtClean="0">
                          <a:solidFill>
                            <a:srgbClr val="FF0000"/>
                          </a:solidFill>
                          <a:effectLst/>
                          <a:latin typeface="#9Slide05 Brannboll Ny" panose="02000000000000000000" pitchFamily="2" charset="0"/>
                          <a:ea typeface="DengXian"/>
                        </a:rPr>
                        <a:t> </a:t>
                      </a:r>
                      <a:r>
                        <a:rPr lang="en-US" sz="2800" b="1" baseline="0" dirty="0" err="1" smtClean="0">
                          <a:solidFill>
                            <a:srgbClr val="FF0000"/>
                          </a:solidFill>
                          <a:effectLst/>
                          <a:latin typeface="#9Slide05 Brannboll Ny" panose="02000000000000000000" pitchFamily="2" charset="0"/>
                          <a:ea typeface="DengXian"/>
                        </a:rPr>
                        <a:t>sinh</a:t>
                      </a:r>
                      <a:r>
                        <a:rPr lang="en-US" sz="2800" b="1" baseline="0" dirty="0" smtClean="0">
                          <a:solidFill>
                            <a:srgbClr val="FF0000"/>
                          </a:solidFill>
                          <a:effectLst/>
                          <a:latin typeface="#9Slide05 Brannboll Ny" panose="02000000000000000000" pitchFamily="2" charset="0"/>
                          <a:ea typeface="DengXian"/>
                        </a:rPr>
                        <a:t> </a:t>
                      </a:r>
                      <a:r>
                        <a:rPr lang="en-US" sz="2800" b="1" dirty="0" err="1" smtClean="0">
                          <a:solidFill>
                            <a:srgbClr val="FF0000"/>
                          </a:solidFill>
                          <a:effectLst/>
                          <a:latin typeface="#9Slide05 Brannboll Ny" panose="02000000000000000000" pitchFamily="2" charset="0"/>
                          <a:ea typeface="DengXian"/>
                        </a:rPr>
                        <a:t>thực</a:t>
                      </a:r>
                      <a:r>
                        <a:rPr lang="en-US" sz="2800" b="1" dirty="0" smtClean="0">
                          <a:solidFill>
                            <a:srgbClr val="FF0000"/>
                          </a:solidFill>
                          <a:effectLst/>
                          <a:latin typeface="#9Slide05 Brannboll Ny" panose="02000000000000000000" pitchFamily="2" charset="0"/>
                          <a:ea typeface="DengXian"/>
                        </a:rPr>
                        <a:t> </a:t>
                      </a:r>
                      <a:r>
                        <a:rPr lang="en-US" sz="2800" b="1" dirty="0" err="1">
                          <a:solidFill>
                            <a:srgbClr val="FF0000"/>
                          </a:solidFill>
                          <a:effectLst/>
                          <a:latin typeface="#9Slide05 Brannboll Ny" panose="02000000000000000000" pitchFamily="2" charset="0"/>
                          <a:ea typeface="DengXian"/>
                        </a:rPr>
                        <a:t>hiện</a:t>
                      </a:r>
                      <a:r>
                        <a:rPr lang="en-US" sz="2800" b="1" dirty="0">
                          <a:solidFill>
                            <a:srgbClr val="FF0000"/>
                          </a:solidFill>
                          <a:effectLst/>
                          <a:latin typeface="#9Slide05 Brannboll Ny" panose="02000000000000000000" pitchFamily="2" charset="0"/>
                          <a:ea typeface="DengXian"/>
                        </a:rPr>
                        <a:t> </a:t>
                      </a:r>
                      <a:r>
                        <a:rPr lang="en-US" sz="2800" b="1" dirty="0" err="1">
                          <a:solidFill>
                            <a:srgbClr val="FF0000"/>
                          </a:solidFill>
                          <a:effectLst/>
                          <a:latin typeface="#9Slide05 Brannboll Ny" panose="02000000000000000000" pitchFamily="2" charset="0"/>
                          <a:ea typeface="DengXian"/>
                        </a:rPr>
                        <a:t>hoạt</a:t>
                      </a:r>
                      <a:r>
                        <a:rPr lang="en-US" sz="2800" b="1" dirty="0">
                          <a:solidFill>
                            <a:srgbClr val="FF0000"/>
                          </a:solidFill>
                          <a:effectLst/>
                          <a:latin typeface="#9Slide05 Brannboll Ny" panose="02000000000000000000" pitchFamily="2" charset="0"/>
                          <a:ea typeface="DengXian"/>
                        </a:rPr>
                        <a:t> </a:t>
                      </a:r>
                      <a:r>
                        <a:rPr lang="en-US" sz="2800" b="1" dirty="0" err="1">
                          <a:solidFill>
                            <a:srgbClr val="FF0000"/>
                          </a:solidFill>
                          <a:effectLst/>
                          <a:latin typeface="#9Slide05 Brannboll Ny" panose="02000000000000000000" pitchFamily="2" charset="0"/>
                          <a:ea typeface="DengXian"/>
                        </a:rPr>
                        <a:t>động</a:t>
                      </a:r>
                      <a:r>
                        <a:rPr lang="en-US" sz="2800" b="1" dirty="0">
                          <a:solidFill>
                            <a:srgbClr val="FF0000"/>
                          </a:solidFill>
                          <a:effectLst/>
                          <a:latin typeface="#9Slide05 Brannboll Ny" panose="02000000000000000000" pitchFamily="2" charset="0"/>
                          <a:ea typeface="DengXian"/>
                        </a:rPr>
                        <a:t> </a:t>
                      </a:r>
                      <a:r>
                        <a:rPr lang="en-US" sz="2800" b="1" dirty="0" err="1">
                          <a:solidFill>
                            <a:srgbClr val="FF0000"/>
                          </a:solidFill>
                          <a:effectLst/>
                          <a:latin typeface="#9Slide05 Brannboll Ny" panose="02000000000000000000" pitchFamily="2" charset="0"/>
                          <a:ea typeface="DengXian"/>
                        </a:rPr>
                        <a:t>cá</a:t>
                      </a:r>
                      <a:r>
                        <a:rPr lang="en-US" sz="2800" b="1" dirty="0">
                          <a:solidFill>
                            <a:srgbClr val="FF0000"/>
                          </a:solidFill>
                          <a:effectLst/>
                          <a:latin typeface="#9Slide05 Brannboll Ny" panose="02000000000000000000" pitchFamily="2" charset="0"/>
                          <a:ea typeface="DengXian"/>
                        </a:rPr>
                        <a:t> </a:t>
                      </a:r>
                      <a:r>
                        <a:rPr lang="en-US" sz="2800" b="1" dirty="0" err="1">
                          <a:solidFill>
                            <a:srgbClr val="FF0000"/>
                          </a:solidFill>
                          <a:effectLst/>
                          <a:latin typeface="#9Slide05 Brannboll Ny" panose="02000000000000000000" pitchFamily="2" charset="0"/>
                          <a:ea typeface="DengXian"/>
                        </a:rPr>
                        <a:t>nhân</a:t>
                      </a:r>
                      <a:r>
                        <a:rPr lang="en-US" sz="2800" b="1" dirty="0">
                          <a:solidFill>
                            <a:srgbClr val="FF0000"/>
                          </a:solidFill>
                          <a:effectLst/>
                          <a:latin typeface="#9Slide05 Brannboll Ny" panose="02000000000000000000" pitchFamily="2" charset="0"/>
                          <a:ea typeface="DengXian"/>
                        </a:rPr>
                        <a:t> “Think</a:t>
                      </a:r>
                      <a:r>
                        <a:rPr lang="en-US" sz="2800" dirty="0">
                          <a:solidFill>
                            <a:srgbClr val="000000"/>
                          </a:solidFill>
                          <a:effectLst/>
                          <a:latin typeface="#9Slide05 Brannboll Ny" panose="02000000000000000000" pitchFamily="2" charset="0"/>
                          <a:ea typeface="DengXian"/>
                        </a:rPr>
                        <a:t>”: </a:t>
                      </a:r>
                      <a:r>
                        <a:rPr lang="en-US" sz="2800" dirty="0" err="1">
                          <a:solidFill>
                            <a:srgbClr val="000000"/>
                          </a:solidFill>
                          <a:effectLst/>
                          <a:latin typeface="#9Slide05 Brannboll Ny" panose="02000000000000000000" pitchFamily="2" charset="0"/>
                          <a:ea typeface="DengXian"/>
                        </a:rPr>
                        <a:t>Suy</a:t>
                      </a:r>
                      <a:r>
                        <a:rPr lang="en-US" sz="2800" dirty="0">
                          <a:solidFill>
                            <a:srgbClr val="000000"/>
                          </a:solidFill>
                          <a:effectLst/>
                          <a:latin typeface="#9Slide05 Brannboll Ny" panose="02000000000000000000" pitchFamily="2" charset="0"/>
                          <a:ea typeface="DengXian"/>
                        </a:rPr>
                        <a:t> </a:t>
                      </a:r>
                      <a:r>
                        <a:rPr lang="en-US" sz="2800" dirty="0" err="1">
                          <a:solidFill>
                            <a:srgbClr val="000000"/>
                          </a:solidFill>
                          <a:effectLst/>
                          <a:latin typeface="#9Slide05 Brannboll Ny" panose="02000000000000000000" pitchFamily="2" charset="0"/>
                          <a:ea typeface="DengXian"/>
                        </a:rPr>
                        <a:t>nghĩ</a:t>
                      </a:r>
                      <a:r>
                        <a:rPr lang="en-US" sz="2800" dirty="0">
                          <a:solidFill>
                            <a:srgbClr val="000000"/>
                          </a:solidFill>
                          <a:effectLst/>
                          <a:latin typeface="#9Slide05 Brannboll Ny" panose="02000000000000000000" pitchFamily="2" charset="0"/>
                          <a:ea typeface="DengXian"/>
                        </a:rPr>
                        <a:t> </a:t>
                      </a:r>
                      <a:r>
                        <a:rPr lang="en-US" sz="2800" dirty="0" err="1" smtClean="0">
                          <a:solidFill>
                            <a:srgbClr val="000000"/>
                          </a:solidFill>
                          <a:effectLst/>
                          <a:latin typeface="#9Slide05 Brannboll Ny" panose="02000000000000000000" pitchFamily="2" charset="0"/>
                          <a:ea typeface="DengXian"/>
                        </a:rPr>
                        <a:t>độc</a:t>
                      </a:r>
                      <a:r>
                        <a:rPr lang="en-US" sz="2800" dirty="0" smtClean="0">
                          <a:solidFill>
                            <a:srgbClr val="000000"/>
                          </a:solidFill>
                          <a:effectLst/>
                          <a:latin typeface="#9Slide05 Brannboll Ny" panose="02000000000000000000" pitchFamily="2" charset="0"/>
                          <a:ea typeface="DengXian"/>
                        </a:rPr>
                        <a:t> </a:t>
                      </a:r>
                      <a:r>
                        <a:rPr lang="en-US" sz="2800" dirty="0" err="1">
                          <a:solidFill>
                            <a:srgbClr val="000000"/>
                          </a:solidFill>
                          <a:effectLst/>
                          <a:latin typeface="#9Slide05 Brannboll Ny" panose="02000000000000000000" pitchFamily="2" charset="0"/>
                          <a:ea typeface="DengXian"/>
                        </a:rPr>
                        <a:t>lập</a:t>
                      </a:r>
                      <a:r>
                        <a:rPr lang="en-US" sz="2800" dirty="0">
                          <a:solidFill>
                            <a:srgbClr val="000000"/>
                          </a:solidFill>
                          <a:effectLst/>
                          <a:latin typeface="#9Slide05 Brannboll Ny" panose="02000000000000000000" pitchFamily="2" charset="0"/>
                          <a:ea typeface="DengXian"/>
                        </a:rPr>
                        <a:t> </a:t>
                      </a:r>
                      <a:r>
                        <a:rPr lang="en-US" sz="2800" dirty="0" err="1">
                          <a:solidFill>
                            <a:srgbClr val="000000"/>
                          </a:solidFill>
                          <a:effectLst/>
                          <a:latin typeface="#9Slide05 Brannboll Ny" panose="02000000000000000000" pitchFamily="2" charset="0"/>
                          <a:ea typeface="DengXian"/>
                        </a:rPr>
                        <a:t>về</a:t>
                      </a:r>
                      <a:r>
                        <a:rPr lang="en-US" sz="2800" dirty="0">
                          <a:solidFill>
                            <a:srgbClr val="000000"/>
                          </a:solidFill>
                          <a:effectLst/>
                          <a:latin typeface="#9Slide05 Brannboll Ny" panose="02000000000000000000" pitchFamily="2" charset="0"/>
                          <a:ea typeface="DengXian"/>
                        </a:rPr>
                        <a:t> </a:t>
                      </a:r>
                      <a:r>
                        <a:rPr lang="en-US" sz="2800" dirty="0" smtClean="0">
                          <a:solidFill>
                            <a:srgbClr val="000000"/>
                          </a:solidFill>
                          <a:effectLst/>
                          <a:latin typeface="#9Slide05 Brannboll Ny" panose="02000000000000000000" pitchFamily="2" charset="0"/>
                          <a:ea typeface="DengXian"/>
                        </a:rPr>
                        <a:t>ý</a:t>
                      </a:r>
                      <a:r>
                        <a:rPr lang="en-US" sz="2800" baseline="0" dirty="0" smtClean="0">
                          <a:solidFill>
                            <a:srgbClr val="000000"/>
                          </a:solidFill>
                          <a:effectLst/>
                          <a:latin typeface="#9Slide05 Brannboll Ny" panose="02000000000000000000" pitchFamily="2" charset="0"/>
                          <a:ea typeface="DengXian"/>
                        </a:rPr>
                        <a:t> </a:t>
                      </a:r>
                      <a:r>
                        <a:rPr lang="en-US" sz="2800" baseline="0" dirty="0" err="1" smtClean="0">
                          <a:solidFill>
                            <a:srgbClr val="000000"/>
                          </a:solidFill>
                          <a:effectLst/>
                          <a:latin typeface="#9Slide05 Brannboll Ny" panose="02000000000000000000" pitchFamily="2" charset="0"/>
                          <a:ea typeface="DengXian"/>
                        </a:rPr>
                        <a:t>nghĩa</a:t>
                      </a:r>
                      <a:r>
                        <a:rPr lang="en-US" sz="2800" baseline="0" dirty="0" smtClean="0">
                          <a:solidFill>
                            <a:srgbClr val="000000"/>
                          </a:solidFill>
                          <a:effectLst/>
                          <a:latin typeface="#9Slide05 Brannboll Ny" panose="02000000000000000000" pitchFamily="2" charset="0"/>
                          <a:ea typeface="DengXian"/>
                        </a:rPr>
                        <a:t> </a:t>
                      </a:r>
                      <a:r>
                        <a:rPr lang="en-US" sz="2800" baseline="0" dirty="0" err="1" smtClean="0">
                          <a:solidFill>
                            <a:srgbClr val="000000"/>
                          </a:solidFill>
                          <a:effectLst/>
                          <a:latin typeface="#9Slide05 Brannboll Ny" panose="02000000000000000000" pitchFamily="2" charset="0"/>
                          <a:ea typeface="DengXian"/>
                        </a:rPr>
                        <a:t>của</a:t>
                      </a:r>
                      <a:r>
                        <a:rPr lang="en-US" sz="2800" baseline="0" dirty="0" smtClean="0">
                          <a:solidFill>
                            <a:srgbClr val="000000"/>
                          </a:solidFill>
                          <a:effectLst/>
                          <a:latin typeface="#9Slide05 Brannboll Ny" panose="02000000000000000000" pitchFamily="2" charset="0"/>
                          <a:ea typeface="DengXian"/>
                        </a:rPr>
                        <a:t> </a:t>
                      </a:r>
                      <a:r>
                        <a:rPr lang="en-US" sz="2800" baseline="0" dirty="0" err="1" smtClean="0">
                          <a:solidFill>
                            <a:srgbClr val="000000"/>
                          </a:solidFill>
                          <a:effectLst/>
                          <a:latin typeface="#9Slide05 Brannboll Ny" panose="02000000000000000000" pitchFamily="2" charset="0"/>
                          <a:ea typeface="DengXian"/>
                        </a:rPr>
                        <a:t>chí</a:t>
                      </a:r>
                      <a:r>
                        <a:rPr lang="en-US" sz="2800" baseline="0" dirty="0" smtClean="0">
                          <a:solidFill>
                            <a:srgbClr val="000000"/>
                          </a:solidFill>
                          <a:effectLst/>
                          <a:latin typeface="#9Slide05 Brannboll Ny" panose="02000000000000000000" pitchFamily="2" charset="0"/>
                          <a:ea typeface="DengXian"/>
                        </a:rPr>
                        <a:t> </a:t>
                      </a:r>
                      <a:r>
                        <a:rPr lang="en-US" sz="2800" baseline="0" dirty="0" err="1" smtClean="0">
                          <a:solidFill>
                            <a:srgbClr val="000000"/>
                          </a:solidFill>
                          <a:effectLst/>
                          <a:latin typeface="#9Slide05 Brannboll Ny" panose="02000000000000000000" pitchFamily="2" charset="0"/>
                          <a:ea typeface="DengXian"/>
                        </a:rPr>
                        <a:t>công</a:t>
                      </a:r>
                      <a:r>
                        <a:rPr lang="en-US" sz="2800" baseline="0" dirty="0" smtClean="0">
                          <a:solidFill>
                            <a:srgbClr val="000000"/>
                          </a:solidFill>
                          <a:effectLst/>
                          <a:latin typeface="#9Slide05 Brannboll Ny" panose="02000000000000000000" pitchFamily="2" charset="0"/>
                          <a:ea typeface="DengXian"/>
                        </a:rPr>
                        <a:t> </a:t>
                      </a:r>
                      <a:r>
                        <a:rPr lang="en-US" sz="2800" baseline="0" dirty="0" err="1" smtClean="0">
                          <a:solidFill>
                            <a:srgbClr val="000000"/>
                          </a:solidFill>
                          <a:effectLst/>
                          <a:latin typeface="#9Slide05 Brannboll Ny" panose="02000000000000000000" pitchFamily="2" charset="0"/>
                          <a:ea typeface="DengXian"/>
                        </a:rPr>
                        <a:t>vô</a:t>
                      </a:r>
                      <a:r>
                        <a:rPr lang="en-US" sz="2800" baseline="0" dirty="0" smtClean="0">
                          <a:solidFill>
                            <a:srgbClr val="000000"/>
                          </a:solidFill>
                          <a:effectLst/>
                          <a:latin typeface="#9Slide05 Brannboll Ny" panose="02000000000000000000" pitchFamily="2" charset="0"/>
                          <a:ea typeface="DengXian"/>
                        </a:rPr>
                        <a:t> </a:t>
                      </a:r>
                      <a:r>
                        <a:rPr lang="en-US" sz="2800" baseline="0" dirty="0" err="1" smtClean="0">
                          <a:solidFill>
                            <a:srgbClr val="000000"/>
                          </a:solidFill>
                          <a:effectLst/>
                          <a:latin typeface="#9Slide05 Brannboll Ny" panose="02000000000000000000" pitchFamily="2" charset="0"/>
                          <a:ea typeface="DengXian"/>
                        </a:rPr>
                        <a:t>tư</a:t>
                      </a:r>
                      <a:r>
                        <a:rPr lang="en-US" sz="2800" baseline="0" dirty="0" smtClean="0">
                          <a:solidFill>
                            <a:srgbClr val="000000"/>
                          </a:solidFill>
                          <a:effectLst/>
                          <a:latin typeface="#9Slide05 Brannboll Ny" panose="02000000000000000000" pitchFamily="2" charset="0"/>
                          <a:ea typeface="DengXian"/>
                        </a:rPr>
                        <a:t>.</a:t>
                      </a:r>
                      <a:endParaRPr lang="en-US" sz="2800" dirty="0">
                        <a:solidFill>
                          <a:srgbClr val="000000"/>
                        </a:solidFill>
                        <a:effectLst/>
                        <a:latin typeface="#9Slide05 Brannboll Ny" panose="020000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10000"/>
                  </a:ext>
                </a:extLst>
              </a:tr>
              <a:tr h="1323486">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800" b="1" dirty="0">
                          <a:solidFill>
                            <a:srgbClr val="FF0000"/>
                          </a:solidFill>
                          <a:effectLst/>
                          <a:latin typeface="#9Slide05 Brannboll Ny" panose="02000000000000000000" pitchFamily="2" charset="0"/>
                          <a:ea typeface="DengXian"/>
                        </a:rPr>
                        <a:t>- </a:t>
                      </a:r>
                      <a:r>
                        <a:rPr lang="en-US" sz="2800" b="1" dirty="0" err="1" smtClean="0">
                          <a:solidFill>
                            <a:srgbClr val="FF0000"/>
                          </a:solidFill>
                          <a:effectLst/>
                          <a:latin typeface="#9Slide05 Brannboll Ny" panose="02000000000000000000" pitchFamily="2" charset="0"/>
                          <a:ea typeface="DengXian"/>
                        </a:rPr>
                        <a:t>Học</a:t>
                      </a:r>
                      <a:r>
                        <a:rPr lang="en-US" sz="2800" b="1" baseline="0" dirty="0" smtClean="0">
                          <a:solidFill>
                            <a:srgbClr val="FF0000"/>
                          </a:solidFill>
                          <a:effectLst/>
                          <a:latin typeface="#9Slide05 Brannboll Ny" panose="02000000000000000000" pitchFamily="2" charset="0"/>
                          <a:ea typeface="DengXian"/>
                        </a:rPr>
                        <a:t> </a:t>
                      </a:r>
                      <a:r>
                        <a:rPr lang="en-US" sz="2800" b="1" baseline="0" dirty="0" err="1" smtClean="0">
                          <a:solidFill>
                            <a:srgbClr val="FF0000"/>
                          </a:solidFill>
                          <a:effectLst/>
                          <a:latin typeface="#9Slide05 Brannboll Ny" panose="02000000000000000000" pitchFamily="2" charset="0"/>
                          <a:ea typeface="DengXian"/>
                        </a:rPr>
                        <a:t>sinh</a:t>
                      </a:r>
                      <a:r>
                        <a:rPr lang="en-US" sz="2800" b="1" dirty="0" smtClean="0">
                          <a:solidFill>
                            <a:srgbClr val="FF0000"/>
                          </a:solidFill>
                          <a:effectLst/>
                          <a:latin typeface="#9Slide05 Brannboll Ny" panose="02000000000000000000" pitchFamily="2" charset="0"/>
                          <a:ea typeface="DengXian"/>
                        </a:rPr>
                        <a:t> </a:t>
                      </a:r>
                      <a:r>
                        <a:rPr lang="en-US" sz="2800" b="1" dirty="0" err="1">
                          <a:solidFill>
                            <a:srgbClr val="FF0000"/>
                          </a:solidFill>
                          <a:effectLst/>
                          <a:latin typeface="#9Slide05 Brannboll Ny" panose="02000000000000000000" pitchFamily="2" charset="0"/>
                          <a:ea typeface="DengXian"/>
                        </a:rPr>
                        <a:t>thực</a:t>
                      </a:r>
                      <a:r>
                        <a:rPr lang="en-US" sz="2800" b="1" dirty="0">
                          <a:solidFill>
                            <a:srgbClr val="FF0000"/>
                          </a:solidFill>
                          <a:effectLst/>
                          <a:latin typeface="#9Slide05 Brannboll Ny" panose="02000000000000000000" pitchFamily="2" charset="0"/>
                          <a:ea typeface="DengXian"/>
                        </a:rPr>
                        <a:t> </a:t>
                      </a:r>
                      <a:r>
                        <a:rPr lang="en-US" sz="2800" b="1" dirty="0" err="1">
                          <a:solidFill>
                            <a:srgbClr val="FF0000"/>
                          </a:solidFill>
                          <a:effectLst/>
                          <a:latin typeface="#9Slide05 Brannboll Ny" panose="02000000000000000000" pitchFamily="2" charset="0"/>
                          <a:ea typeface="DengXian"/>
                        </a:rPr>
                        <a:t>hiện</a:t>
                      </a:r>
                      <a:r>
                        <a:rPr lang="en-US" sz="2800" b="1" dirty="0">
                          <a:solidFill>
                            <a:srgbClr val="FF0000"/>
                          </a:solidFill>
                          <a:effectLst/>
                          <a:latin typeface="#9Slide05 Brannboll Ny" panose="02000000000000000000" pitchFamily="2" charset="0"/>
                          <a:ea typeface="DengXian"/>
                        </a:rPr>
                        <a:t> </a:t>
                      </a:r>
                      <a:r>
                        <a:rPr lang="en-US" sz="2800" b="1" dirty="0" err="1">
                          <a:solidFill>
                            <a:srgbClr val="FF0000"/>
                          </a:solidFill>
                          <a:effectLst/>
                          <a:latin typeface="#9Slide05 Brannboll Ny" panose="02000000000000000000" pitchFamily="2" charset="0"/>
                          <a:ea typeface="DengXian"/>
                        </a:rPr>
                        <a:t>hoạt</a:t>
                      </a:r>
                      <a:r>
                        <a:rPr lang="en-US" sz="2800" b="1" dirty="0">
                          <a:solidFill>
                            <a:srgbClr val="FF0000"/>
                          </a:solidFill>
                          <a:effectLst/>
                          <a:latin typeface="#9Slide05 Brannboll Ny" panose="02000000000000000000" pitchFamily="2" charset="0"/>
                          <a:ea typeface="DengXian"/>
                        </a:rPr>
                        <a:t> </a:t>
                      </a:r>
                      <a:r>
                        <a:rPr lang="en-US" sz="2800" b="1" dirty="0" err="1">
                          <a:solidFill>
                            <a:srgbClr val="FF0000"/>
                          </a:solidFill>
                          <a:effectLst/>
                          <a:latin typeface="#9Slide05 Brannboll Ny" panose="02000000000000000000" pitchFamily="2" charset="0"/>
                          <a:ea typeface="DengXian"/>
                        </a:rPr>
                        <a:t>động</a:t>
                      </a:r>
                      <a:r>
                        <a:rPr lang="en-US" sz="2800" b="1" dirty="0">
                          <a:solidFill>
                            <a:srgbClr val="FF0000"/>
                          </a:solidFill>
                          <a:effectLst/>
                          <a:latin typeface="#9Slide05 Brannboll Ny" panose="02000000000000000000" pitchFamily="2" charset="0"/>
                          <a:ea typeface="DengXian"/>
                        </a:rPr>
                        <a:t> </a:t>
                      </a:r>
                      <a:r>
                        <a:rPr lang="en-US" sz="2800" b="1" dirty="0" err="1">
                          <a:solidFill>
                            <a:srgbClr val="FF0000"/>
                          </a:solidFill>
                          <a:effectLst/>
                          <a:latin typeface="#9Slide05 Brannboll Ny" panose="02000000000000000000" pitchFamily="2" charset="0"/>
                          <a:ea typeface="DengXian"/>
                        </a:rPr>
                        <a:t>cặp</a:t>
                      </a:r>
                      <a:r>
                        <a:rPr lang="en-US" sz="2800" b="1" dirty="0">
                          <a:solidFill>
                            <a:srgbClr val="FF0000"/>
                          </a:solidFill>
                          <a:effectLst/>
                          <a:latin typeface="#9Slide05 Brannboll Ny" panose="02000000000000000000" pitchFamily="2" charset="0"/>
                          <a:ea typeface="DengXian"/>
                        </a:rPr>
                        <a:t> </a:t>
                      </a:r>
                      <a:r>
                        <a:rPr lang="en-US" sz="2800" b="1" dirty="0" err="1">
                          <a:solidFill>
                            <a:srgbClr val="FF0000"/>
                          </a:solidFill>
                          <a:effectLst/>
                          <a:latin typeface="#9Slide05 Brannboll Ny" panose="02000000000000000000" pitchFamily="2" charset="0"/>
                          <a:ea typeface="DengXian"/>
                        </a:rPr>
                        <a:t>đôi</a:t>
                      </a:r>
                      <a:r>
                        <a:rPr lang="en-US" sz="2800" b="1" dirty="0">
                          <a:solidFill>
                            <a:srgbClr val="FF0000"/>
                          </a:solidFill>
                          <a:effectLst/>
                          <a:latin typeface="#9Slide05 Brannboll Ny" panose="02000000000000000000" pitchFamily="2" charset="0"/>
                          <a:ea typeface="DengXian"/>
                        </a:rPr>
                        <a:t> “Pair”: </a:t>
                      </a:r>
                      <a:r>
                        <a:rPr lang="en-US" sz="2800" dirty="0" err="1">
                          <a:solidFill>
                            <a:srgbClr val="000000"/>
                          </a:solidFill>
                          <a:effectLst/>
                          <a:latin typeface="#9Slide05 Brannboll Ny" panose="02000000000000000000" pitchFamily="2" charset="0"/>
                          <a:ea typeface="DengXian"/>
                        </a:rPr>
                        <a:t>Trao</a:t>
                      </a:r>
                      <a:r>
                        <a:rPr lang="en-US" sz="2800" dirty="0">
                          <a:solidFill>
                            <a:srgbClr val="000000"/>
                          </a:solidFill>
                          <a:effectLst/>
                          <a:latin typeface="#9Slide05 Brannboll Ny" panose="02000000000000000000" pitchFamily="2" charset="0"/>
                          <a:ea typeface="DengXian"/>
                        </a:rPr>
                        <a:t> </a:t>
                      </a:r>
                      <a:r>
                        <a:rPr lang="en-US" sz="2800" dirty="0" err="1">
                          <a:solidFill>
                            <a:srgbClr val="000000"/>
                          </a:solidFill>
                          <a:effectLst/>
                          <a:latin typeface="#9Slide05 Brannboll Ny" panose="02000000000000000000" pitchFamily="2" charset="0"/>
                          <a:ea typeface="DengXian"/>
                        </a:rPr>
                        <a:t>đổi</a:t>
                      </a:r>
                      <a:r>
                        <a:rPr lang="en-US" sz="2800" dirty="0">
                          <a:solidFill>
                            <a:srgbClr val="000000"/>
                          </a:solidFill>
                          <a:effectLst/>
                          <a:latin typeface="#9Slide05 Brannboll Ny" panose="02000000000000000000" pitchFamily="2" charset="0"/>
                          <a:ea typeface="DengXian"/>
                        </a:rPr>
                        <a:t> </a:t>
                      </a:r>
                      <a:r>
                        <a:rPr lang="en-US" sz="2800" dirty="0" err="1">
                          <a:solidFill>
                            <a:srgbClr val="000000"/>
                          </a:solidFill>
                          <a:effectLst/>
                          <a:latin typeface="#9Slide05 Brannboll Ny" panose="02000000000000000000" pitchFamily="2" charset="0"/>
                          <a:ea typeface="DengXian"/>
                        </a:rPr>
                        <a:t>với</a:t>
                      </a:r>
                      <a:r>
                        <a:rPr lang="en-US" sz="2800" dirty="0">
                          <a:solidFill>
                            <a:srgbClr val="000000"/>
                          </a:solidFill>
                          <a:effectLst/>
                          <a:latin typeface="#9Slide05 Brannboll Ny" panose="02000000000000000000" pitchFamily="2" charset="0"/>
                          <a:ea typeface="DengXian"/>
                        </a:rPr>
                        <a:t> </a:t>
                      </a:r>
                      <a:r>
                        <a:rPr lang="en-US" sz="2800" dirty="0" err="1">
                          <a:solidFill>
                            <a:srgbClr val="000000"/>
                          </a:solidFill>
                          <a:effectLst/>
                          <a:latin typeface="#9Slide05 Brannboll Ny" panose="02000000000000000000" pitchFamily="2" charset="0"/>
                          <a:ea typeface="DengXian"/>
                        </a:rPr>
                        <a:t>bạn</a:t>
                      </a:r>
                      <a:r>
                        <a:rPr lang="en-US" sz="2800" dirty="0">
                          <a:solidFill>
                            <a:srgbClr val="000000"/>
                          </a:solidFill>
                          <a:effectLst/>
                          <a:latin typeface="#9Slide05 Brannboll Ny" panose="02000000000000000000" pitchFamily="2" charset="0"/>
                          <a:ea typeface="DengXian"/>
                        </a:rPr>
                        <a:t> </a:t>
                      </a:r>
                      <a:r>
                        <a:rPr lang="en-US" sz="2800" dirty="0" err="1">
                          <a:solidFill>
                            <a:srgbClr val="000000"/>
                          </a:solidFill>
                          <a:effectLst/>
                          <a:latin typeface="#9Slide05 Brannboll Ny" panose="02000000000000000000" pitchFamily="2" charset="0"/>
                          <a:ea typeface="DengXian"/>
                        </a:rPr>
                        <a:t>bè</a:t>
                      </a:r>
                      <a:r>
                        <a:rPr lang="en-US" sz="2800" dirty="0">
                          <a:solidFill>
                            <a:srgbClr val="000000"/>
                          </a:solidFill>
                          <a:effectLst/>
                          <a:latin typeface="#9Slide05 Brannboll Ny" panose="02000000000000000000" pitchFamily="2" charset="0"/>
                          <a:ea typeface="DengXian"/>
                        </a:rPr>
                        <a:t> </a:t>
                      </a:r>
                      <a:r>
                        <a:rPr lang="en-US" sz="2800" dirty="0" err="1">
                          <a:solidFill>
                            <a:srgbClr val="000000"/>
                          </a:solidFill>
                          <a:effectLst/>
                          <a:latin typeface="#9Slide05 Brannboll Ny" panose="02000000000000000000" pitchFamily="2" charset="0"/>
                          <a:ea typeface="DengXian"/>
                        </a:rPr>
                        <a:t>suy</a:t>
                      </a:r>
                      <a:r>
                        <a:rPr lang="en-US" sz="2800" dirty="0">
                          <a:solidFill>
                            <a:srgbClr val="000000"/>
                          </a:solidFill>
                          <a:effectLst/>
                          <a:latin typeface="#9Slide05 Brannboll Ny" panose="02000000000000000000" pitchFamily="2" charset="0"/>
                          <a:ea typeface="DengXian"/>
                        </a:rPr>
                        <a:t> </a:t>
                      </a:r>
                      <a:r>
                        <a:rPr lang="en-US" sz="2800" dirty="0" err="1">
                          <a:solidFill>
                            <a:srgbClr val="000000"/>
                          </a:solidFill>
                          <a:effectLst/>
                          <a:latin typeface="#9Slide05 Brannboll Ny" panose="02000000000000000000" pitchFamily="2" charset="0"/>
                          <a:ea typeface="DengXian"/>
                        </a:rPr>
                        <a:t>nghĩ</a:t>
                      </a:r>
                      <a:r>
                        <a:rPr lang="en-US" sz="2800" dirty="0">
                          <a:solidFill>
                            <a:srgbClr val="000000"/>
                          </a:solidFill>
                          <a:effectLst/>
                          <a:latin typeface="#9Slide05 Brannboll Ny" panose="02000000000000000000" pitchFamily="2" charset="0"/>
                          <a:ea typeface="DengXian"/>
                        </a:rPr>
                        <a:t> </a:t>
                      </a:r>
                      <a:r>
                        <a:rPr lang="en-US" sz="2800" dirty="0" err="1">
                          <a:solidFill>
                            <a:srgbClr val="000000"/>
                          </a:solidFill>
                          <a:effectLst/>
                          <a:latin typeface="#9Slide05 Brannboll Ny" panose="02000000000000000000" pitchFamily="2" charset="0"/>
                          <a:ea typeface="DengXian"/>
                        </a:rPr>
                        <a:t>của</a:t>
                      </a:r>
                      <a:r>
                        <a:rPr lang="en-US" sz="2800" dirty="0">
                          <a:solidFill>
                            <a:srgbClr val="000000"/>
                          </a:solidFill>
                          <a:effectLst/>
                          <a:latin typeface="#9Slide05 Brannboll Ny" panose="02000000000000000000" pitchFamily="2" charset="0"/>
                          <a:ea typeface="DengXian"/>
                        </a:rPr>
                        <a:t> </a:t>
                      </a:r>
                      <a:r>
                        <a:rPr lang="en-US" sz="2800" dirty="0" err="1">
                          <a:solidFill>
                            <a:srgbClr val="000000"/>
                          </a:solidFill>
                          <a:effectLst/>
                          <a:latin typeface="#9Slide05 Brannboll Ny" panose="02000000000000000000" pitchFamily="2" charset="0"/>
                          <a:ea typeface="DengXian"/>
                        </a:rPr>
                        <a:t>mình</a:t>
                      </a:r>
                      <a:r>
                        <a:rPr lang="en-US" sz="2800" dirty="0">
                          <a:solidFill>
                            <a:srgbClr val="000000"/>
                          </a:solidFill>
                          <a:effectLst/>
                          <a:latin typeface="#9Slide05 Brannboll Ny" panose="02000000000000000000" pitchFamily="2" charset="0"/>
                          <a:ea typeface="DengXian"/>
                        </a:rPr>
                        <a:t>.</a:t>
                      </a:r>
                      <a:endParaRPr lang="en-US" sz="2800" dirty="0">
                        <a:solidFill>
                          <a:srgbClr val="000000"/>
                        </a:solidFill>
                        <a:effectLst/>
                        <a:latin typeface="#9Slide05 Brannboll Ny" panose="020000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10001"/>
                  </a:ext>
                </a:extLst>
              </a:tr>
              <a:tr h="1840517">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effectLst/>
                          <a:latin typeface="#9Slide05 Brannboll Ny" panose="02000000000000000000" pitchFamily="2" charset="0"/>
                          <a:ea typeface="DengXian"/>
                        </a:rPr>
                        <a:t>- </a:t>
                      </a:r>
                      <a:r>
                        <a:rPr lang="en-US" sz="2800" b="1" dirty="0" err="1" smtClean="0">
                          <a:solidFill>
                            <a:srgbClr val="FF0000"/>
                          </a:solidFill>
                          <a:effectLst/>
                          <a:latin typeface="#9Slide05 Brannboll Ny" panose="02000000000000000000" pitchFamily="2" charset="0"/>
                          <a:ea typeface="DengXian"/>
                        </a:rPr>
                        <a:t>Học</a:t>
                      </a:r>
                      <a:r>
                        <a:rPr lang="en-US" sz="2800" b="1" baseline="0" dirty="0" smtClean="0">
                          <a:solidFill>
                            <a:srgbClr val="FF0000"/>
                          </a:solidFill>
                          <a:effectLst/>
                          <a:latin typeface="#9Slide05 Brannboll Ny" panose="02000000000000000000" pitchFamily="2" charset="0"/>
                          <a:ea typeface="DengXian"/>
                        </a:rPr>
                        <a:t> </a:t>
                      </a:r>
                      <a:r>
                        <a:rPr lang="en-US" sz="2800" b="1" baseline="0" dirty="0" err="1" smtClean="0">
                          <a:solidFill>
                            <a:srgbClr val="FF0000"/>
                          </a:solidFill>
                          <a:effectLst/>
                          <a:latin typeface="#9Slide05 Brannboll Ny" panose="02000000000000000000" pitchFamily="2" charset="0"/>
                          <a:ea typeface="DengXian"/>
                        </a:rPr>
                        <a:t>sinh</a:t>
                      </a:r>
                      <a:r>
                        <a:rPr lang="en-US" sz="2800" b="1" baseline="0" dirty="0" smtClean="0">
                          <a:solidFill>
                            <a:srgbClr val="FF0000"/>
                          </a:solidFill>
                          <a:effectLst/>
                          <a:latin typeface="#9Slide05 Brannboll Ny" panose="02000000000000000000" pitchFamily="2" charset="0"/>
                          <a:ea typeface="DengXian"/>
                        </a:rPr>
                        <a:t> </a:t>
                      </a:r>
                      <a:r>
                        <a:rPr lang="en-US" sz="2800" b="1" baseline="0" dirty="0" err="1" smtClean="0">
                          <a:solidFill>
                            <a:srgbClr val="FF0000"/>
                          </a:solidFill>
                          <a:effectLst/>
                          <a:latin typeface="#9Slide05 Brannboll Ny" panose="02000000000000000000" pitchFamily="2" charset="0"/>
                          <a:ea typeface="DengXian"/>
                        </a:rPr>
                        <a:t>trình</a:t>
                      </a:r>
                      <a:r>
                        <a:rPr lang="en-US" sz="2800" b="1" baseline="0" dirty="0" smtClean="0">
                          <a:solidFill>
                            <a:srgbClr val="FF0000"/>
                          </a:solidFill>
                          <a:effectLst/>
                          <a:latin typeface="#9Slide05 Brannboll Ny" panose="02000000000000000000" pitchFamily="2" charset="0"/>
                          <a:ea typeface="DengXian"/>
                        </a:rPr>
                        <a:t> </a:t>
                      </a:r>
                      <a:r>
                        <a:rPr lang="en-US" sz="2800" b="1" baseline="0" dirty="0" err="1" smtClean="0">
                          <a:solidFill>
                            <a:srgbClr val="FF0000"/>
                          </a:solidFill>
                          <a:effectLst/>
                          <a:latin typeface="#9Slide05 Brannboll Ny" panose="02000000000000000000" pitchFamily="2" charset="0"/>
                          <a:ea typeface="DengXian"/>
                        </a:rPr>
                        <a:t>bày</a:t>
                      </a:r>
                      <a:r>
                        <a:rPr lang="en-US" sz="2800" b="1" baseline="0" dirty="0" smtClean="0">
                          <a:solidFill>
                            <a:srgbClr val="FF0000"/>
                          </a:solidFill>
                          <a:effectLst/>
                          <a:latin typeface="#9Slide05 Brannboll Ny" panose="02000000000000000000" pitchFamily="2" charset="0"/>
                          <a:ea typeface="DengXian"/>
                        </a:rPr>
                        <a:t> </a:t>
                      </a:r>
                      <a:r>
                        <a:rPr lang="en-US" sz="2800" b="1" dirty="0" err="1" smtClean="0">
                          <a:solidFill>
                            <a:srgbClr val="FF0000"/>
                          </a:solidFill>
                          <a:effectLst/>
                          <a:latin typeface="#9Slide05 Brannboll Ny" panose="02000000000000000000" pitchFamily="2" charset="0"/>
                          <a:ea typeface="DengXian"/>
                        </a:rPr>
                        <a:t>cá</a:t>
                      </a:r>
                      <a:r>
                        <a:rPr lang="en-US" sz="2800" b="1" dirty="0" smtClean="0">
                          <a:solidFill>
                            <a:srgbClr val="FF0000"/>
                          </a:solidFill>
                          <a:effectLst/>
                          <a:latin typeface="#9Slide05 Brannboll Ny" panose="02000000000000000000" pitchFamily="2" charset="0"/>
                          <a:ea typeface="DengXian"/>
                        </a:rPr>
                        <a:t> </a:t>
                      </a:r>
                      <a:r>
                        <a:rPr lang="en-US" sz="2800" b="1" dirty="0" err="1">
                          <a:solidFill>
                            <a:srgbClr val="FF0000"/>
                          </a:solidFill>
                          <a:effectLst/>
                          <a:latin typeface="#9Slide05 Brannboll Ny" panose="02000000000000000000" pitchFamily="2" charset="0"/>
                          <a:ea typeface="DengXian"/>
                        </a:rPr>
                        <a:t>nhân</a:t>
                      </a:r>
                      <a:r>
                        <a:rPr lang="en-US" sz="2800" b="1" dirty="0">
                          <a:solidFill>
                            <a:srgbClr val="FF0000"/>
                          </a:solidFill>
                          <a:effectLst/>
                          <a:latin typeface="#9Slide05 Brannboll Ny" panose="02000000000000000000" pitchFamily="2" charset="0"/>
                          <a:ea typeface="DengXian"/>
                        </a:rPr>
                        <a:t> </a:t>
                      </a:r>
                      <a:r>
                        <a:rPr lang="en-US" sz="2800" b="1" dirty="0" err="1">
                          <a:solidFill>
                            <a:srgbClr val="FF0000"/>
                          </a:solidFill>
                          <a:effectLst/>
                          <a:latin typeface="#9Slide05 Brannboll Ny" panose="02000000000000000000" pitchFamily="2" charset="0"/>
                          <a:ea typeface="DengXian"/>
                        </a:rPr>
                        <a:t>trước</a:t>
                      </a:r>
                      <a:r>
                        <a:rPr lang="en-US" sz="2800" b="1" dirty="0">
                          <a:solidFill>
                            <a:srgbClr val="FF0000"/>
                          </a:solidFill>
                          <a:effectLst/>
                          <a:latin typeface="#9Slide05 Brannboll Ny" panose="02000000000000000000" pitchFamily="2" charset="0"/>
                          <a:ea typeface="DengXian"/>
                        </a:rPr>
                        <a:t> </a:t>
                      </a:r>
                      <a:r>
                        <a:rPr lang="en-US" sz="2800" b="1" dirty="0" err="1">
                          <a:solidFill>
                            <a:srgbClr val="FF0000"/>
                          </a:solidFill>
                          <a:effectLst/>
                          <a:latin typeface="#9Slide05 Brannboll Ny" panose="02000000000000000000" pitchFamily="2" charset="0"/>
                          <a:ea typeface="DengXian"/>
                        </a:rPr>
                        <a:t>lớp</a:t>
                      </a:r>
                      <a:r>
                        <a:rPr lang="en-US" sz="2800" b="1" dirty="0">
                          <a:solidFill>
                            <a:srgbClr val="FF0000"/>
                          </a:solidFill>
                          <a:effectLst/>
                          <a:latin typeface="#9Slide05 Brannboll Ny" panose="02000000000000000000" pitchFamily="2" charset="0"/>
                          <a:ea typeface="DengXian"/>
                        </a:rPr>
                        <a:t> </a:t>
                      </a:r>
                      <a:r>
                        <a:rPr lang="en-US" sz="2800" b="1" dirty="0" err="1">
                          <a:solidFill>
                            <a:srgbClr val="FF0000"/>
                          </a:solidFill>
                          <a:effectLst/>
                          <a:latin typeface="#9Slide05 Brannboll Ny" panose="02000000000000000000" pitchFamily="2" charset="0"/>
                          <a:ea typeface="DengXian"/>
                        </a:rPr>
                        <a:t>hoạt</a:t>
                      </a:r>
                      <a:r>
                        <a:rPr lang="en-US" sz="2800" b="1" dirty="0">
                          <a:solidFill>
                            <a:srgbClr val="FF0000"/>
                          </a:solidFill>
                          <a:effectLst/>
                          <a:latin typeface="#9Slide05 Brannboll Ny" panose="02000000000000000000" pitchFamily="2" charset="0"/>
                          <a:ea typeface="DengXian"/>
                        </a:rPr>
                        <a:t> </a:t>
                      </a:r>
                      <a:r>
                        <a:rPr lang="en-US" sz="2800" b="1" dirty="0" err="1">
                          <a:solidFill>
                            <a:srgbClr val="FF0000"/>
                          </a:solidFill>
                          <a:effectLst/>
                          <a:latin typeface="#9Slide05 Brannboll Ny" panose="02000000000000000000" pitchFamily="2" charset="0"/>
                          <a:ea typeface="DengXian"/>
                        </a:rPr>
                        <a:t>động</a:t>
                      </a:r>
                      <a:r>
                        <a:rPr lang="en-US" sz="2800" b="1" dirty="0">
                          <a:solidFill>
                            <a:srgbClr val="FF0000"/>
                          </a:solidFill>
                          <a:effectLst/>
                          <a:latin typeface="#9Slide05 Brannboll Ny" panose="02000000000000000000" pitchFamily="2" charset="0"/>
                          <a:ea typeface="DengXian"/>
                        </a:rPr>
                        <a:t> “Share”: </a:t>
                      </a:r>
                      <a:r>
                        <a:rPr lang="en-US" sz="2800" dirty="0">
                          <a:solidFill>
                            <a:srgbClr val="000000"/>
                          </a:solidFill>
                          <a:effectLst/>
                          <a:latin typeface="#9Slide05 Brannboll Ny" panose="02000000000000000000" pitchFamily="2" charset="0"/>
                          <a:ea typeface="DengXian"/>
                        </a:rPr>
                        <a:t>Chia </a:t>
                      </a:r>
                      <a:r>
                        <a:rPr lang="en-US" sz="2800" dirty="0" err="1">
                          <a:solidFill>
                            <a:srgbClr val="000000"/>
                          </a:solidFill>
                          <a:effectLst/>
                          <a:latin typeface="#9Slide05 Brannboll Ny" panose="02000000000000000000" pitchFamily="2" charset="0"/>
                          <a:ea typeface="DengXian"/>
                        </a:rPr>
                        <a:t>sẻ</a:t>
                      </a:r>
                      <a:r>
                        <a:rPr lang="en-US" sz="2800" dirty="0">
                          <a:solidFill>
                            <a:srgbClr val="000000"/>
                          </a:solidFill>
                          <a:effectLst/>
                          <a:latin typeface="#9Slide05 Brannboll Ny" panose="02000000000000000000" pitchFamily="2" charset="0"/>
                          <a:ea typeface="DengXian"/>
                        </a:rPr>
                        <a:t> </a:t>
                      </a:r>
                      <a:r>
                        <a:rPr lang="en-US" sz="2800" dirty="0" err="1">
                          <a:solidFill>
                            <a:srgbClr val="000000"/>
                          </a:solidFill>
                          <a:effectLst/>
                          <a:latin typeface="#9Slide05 Brannboll Ny" panose="02000000000000000000" pitchFamily="2" charset="0"/>
                          <a:ea typeface="DengXian"/>
                        </a:rPr>
                        <a:t>những</a:t>
                      </a:r>
                      <a:r>
                        <a:rPr lang="en-US" sz="2800" dirty="0">
                          <a:solidFill>
                            <a:srgbClr val="000000"/>
                          </a:solidFill>
                          <a:effectLst/>
                          <a:latin typeface="#9Slide05 Brannboll Ny" panose="02000000000000000000" pitchFamily="2" charset="0"/>
                          <a:ea typeface="DengXian"/>
                        </a:rPr>
                        <a:t> </a:t>
                      </a:r>
                      <a:r>
                        <a:rPr lang="en-US" sz="2800" dirty="0" err="1">
                          <a:solidFill>
                            <a:srgbClr val="000000"/>
                          </a:solidFill>
                          <a:effectLst/>
                          <a:latin typeface="#9Slide05 Brannboll Ny" panose="02000000000000000000" pitchFamily="2" charset="0"/>
                          <a:ea typeface="DengXian"/>
                        </a:rPr>
                        <a:t>điều</a:t>
                      </a:r>
                      <a:r>
                        <a:rPr lang="en-US" sz="2800" dirty="0">
                          <a:solidFill>
                            <a:srgbClr val="000000"/>
                          </a:solidFill>
                          <a:effectLst/>
                          <a:latin typeface="#9Slide05 Brannboll Ny" panose="02000000000000000000" pitchFamily="2" charset="0"/>
                          <a:ea typeface="DengXian"/>
                        </a:rPr>
                        <a:t> </a:t>
                      </a:r>
                      <a:r>
                        <a:rPr lang="en-US" sz="2800" dirty="0" err="1">
                          <a:solidFill>
                            <a:srgbClr val="000000"/>
                          </a:solidFill>
                          <a:effectLst/>
                          <a:latin typeface="#9Slide05 Brannboll Ny" panose="02000000000000000000" pitchFamily="2" charset="0"/>
                          <a:ea typeface="DengXian"/>
                        </a:rPr>
                        <a:t>vừa</a:t>
                      </a:r>
                      <a:r>
                        <a:rPr lang="en-US" sz="2800" dirty="0">
                          <a:solidFill>
                            <a:srgbClr val="000000"/>
                          </a:solidFill>
                          <a:effectLst/>
                          <a:latin typeface="#9Slide05 Brannboll Ny" panose="02000000000000000000" pitchFamily="2" charset="0"/>
                          <a:ea typeface="DengXian"/>
                        </a:rPr>
                        <a:t> </a:t>
                      </a:r>
                      <a:r>
                        <a:rPr lang="en-US" sz="2800" dirty="0" err="1">
                          <a:solidFill>
                            <a:srgbClr val="000000"/>
                          </a:solidFill>
                          <a:effectLst/>
                          <a:latin typeface="#9Slide05 Brannboll Ny" panose="02000000000000000000" pitchFamily="2" charset="0"/>
                          <a:ea typeface="DengXian"/>
                        </a:rPr>
                        <a:t>trao</a:t>
                      </a:r>
                      <a:r>
                        <a:rPr lang="en-US" sz="2800" dirty="0">
                          <a:solidFill>
                            <a:srgbClr val="000000"/>
                          </a:solidFill>
                          <a:effectLst/>
                          <a:latin typeface="#9Slide05 Brannboll Ny" panose="02000000000000000000" pitchFamily="2" charset="0"/>
                          <a:ea typeface="DengXian"/>
                        </a:rPr>
                        <a:t> </a:t>
                      </a:r>
                      <a:r>
                        <a:rPr lang="en-US" sz="2800" dirty="0" err="1">
                          <a:solidFill>
                            <a:srgbClr val="000000"/>
                          </a:solidFill>
                          <a:effectLst/>
                          <a:latin typeface="#9Slide05 Brannboll Ny" panose="02000000000000000000" pitchFamily="2" charset="0"/>
                          <a:ea typeface="DengXian"/>
                        </a:rPr>
                        <a:t>đổi</a:t>
                      </a:r>
                      <a:r>
                        <a:rPr lang="en-US" sz="2800" dirty="0">
                          <a:solidFill>
                            <a:srgbClr val="000000"/>
                          </a:solidFill>
                          <a:effectLst/>
                          <a:latin typeface="#9Slide05 Brannboll Ny" panose="02000000000000000000" pitchFamily="2" charset="0"/>
                          <a:ea typeface="DengXian"/>
                        </a:rPr>
                        <a:t> </a:t>
                      </a:r>
                      <a:r>
                        <a:rPr lang="en-US" sz="2800" dirty="0" err="1">
                          <a:solidFill>
                            <a:srgbClr val="000000"/>
                          </a:solidFill>
                          <a:effectLst/>
                          <a:latin typeface="#9Slide05 Brannboll Ny" panose="02000000000000000000" pitchFamily="2" charset="0"/>
                          <a:ea typeface="DengXian"/>
                        </a:rPr>
                        <a:t>về</a:t>
                      </a:r>
                      <a:r>
                        <a:rPr lang="en-US" sz="2800" dirty="0">
                          <a:solidFill>
                            <a:srgbClr val="000000"/>
                          </a:solidFill>
                          <a:effectLst/>
                          <a:latin typeface="#9Slide05 Brannboll Ny" panose="02000000000000000000" pitchFamily="2" charset="0"/>
                          <a:ea typeface="DengXian"/>
                        </a:rPr>
                        <a:t> </a:t>
                      </a:r>
                      <a:r>
                        <a:rPr lang="en-US" sz="2800" dirty="0" smtClean="0">
                          <a:solidFill>
                            <a:srgbClr val="000000"/>
                          </a:solidFill>
                          <a:effectLst/>
                          <a:latin typeface="#9Slide05 Brannboll Ny" panose="02000000000000000000" pitchFamily="2" charset="0"/>
                          <a:ea typeface="DengXian"/>
                        </a:rPr>
                        <a:t>ý</a:t>
                      </a:r>
                      <a:r>
                        <a:rPr lang="en-US" sz="2800" baseline="0" dirty="0" smtClean="0">
                          <a:solidFill>
                            <a:srgbClr val="000000"/>
                          </a:solidFill>
                          <a:effectLst/>
                          <a:latin typeface="#9Slide05 Brannboll Ny" panose="02000000000000000000" pitchFamily="2" charset="0"/>
                          <a:ea typeface="DengXian"/>
                        </a:rPr>
                        <a:t> </a:t>
                      </a:r>
                      <a:r>
                        <a:rPr lang="en-US" sz="2800" baseline="0" dirty="0" err="1" smtClean="0">
                          <a:solidFill>
                            <a:srgbClr val="000000"/>
                          </a:solidFill>
                          <a:effectLst/>
                          <a:latin typeface="#9Slide05 Brannboll Ny" panose="02000000000000000000" pitchFamily="2" charset="0"/>
                          <a:ea typeface="DengXian"/>
                        </a:rPr>
                        <a:t>nghĩa</a:t>
                      </a:r>
                      <a:r>
                        <a:rPr lang="en-US" sz="2800" baseline="0" dirty="0" smtClean="0">
                          <a:solidFill>
                            <a:srgbClr val="000000"/>
                          </a:solidFill>
                          <a:effectLst/>
                          <a:latin typeface="#9Slide05 Brannboll Ny" panose="02000000000000000000" pitchFamily="2" charset="0"/>
                          <a:ea typeface="DengXian"/>
                        </a:rPr>
                        <a:t> </a:t>
                      </a:r>
                      <a:r>
                        <a:rPr lang="en-US" sz="2800" baseline="0" dirty="0" err="1" smtClean="0">
                          <a:solidFill>
                            <a:srgbClr val="000000"/>
                          </a:solidFill>
                          <a:effectLst/>
                          <a:latin typeface="#9Slide05 Brannboll Ny" panose="02000000000000000000" pitchFamily="2" charset="0"/>
                          <a:ea typeface="DengXian"/>
                        </a:rPr>
                        <a:t>của</a:t>
                      </a:r>
                      <a:r>
                        <a:rPr lang="en-US" sz="2800" baseline="0" dirty="0" smtClean="0">
                          <a:solidFill>
                            <a:srgbClr val="000000"/>
                          </a:solidFill>
                          <a:effectLst/>
                          <a:latin typeface="#9Slide05 Brannboll Ny" panose="02000000000000000000" pitchFamily="2" charset="0"/>
                          <a:ea typeface="DengXian"/>
                        </a:rPr>
                        <a:t> </a:t>
                      </a:r>
                      <a:r>
                        <a:rPr lang="en-US" sz="2800" baseline="0" dirty="0" err="1" smtClean="0">
                          <a:solidFill>
                            <a:srgbClr val="000000"/>
                          </a:solidFill>
                          <a:effectLst/>
                          <a:latin typeface="#9Slide05 Brannboll Ny" panose="02000000000000000000" pitchFamily="2" charset="0"/>
                          <a:ea typeface="DengXian"/>
                        </a:rPr>
                        <a:t>chí</a:t>
                      </a:r>
                      <a:r>
                        <a:rPr lang="en-US" sz="2800" baseline="0" dirty="0" smtClean="0">
                          <a:solidFill>
                            <a:srgbClr val="000000"/>
                          </a:solidFill>
                          <a:effectLst/>
                          <a:latin typeface="#9Slide05 Brannboll Ny" panose="02000000000000000000" pitchFamily="2" charset="0"/>
                          <a:ea typeface="DengXian"/>
                        </a:rPr>
                        <a:t> </a:t>
                      </a:r>
                      <a:r>
                        <a:rPr lang="en-US" sz="2800" baseline="0" dirty="0" err="1" smtClean="0">
                          <a:solidFill>
                            <a:srgbClr val="000000"/>
                          </a:solidFill>
                          <a:effectLst/>
                          <a:latin typeface="#9Slide05 Brannboll Ny" panose="02000000000000000000" pitchFamily="2" charset="0"/>
                          <a:ea typeface="DengXian"/>
                        </a:rPr>
                        <a:t>công</a:t>
                      </a:r>
                      <a:r>
                        <a:rPr lang="en-US" sz="2800" baseline="0" dirty="0" smtClean="0">
                          <a:solidFill>
                            <a:srgbClr val="000000"/>
                          </a:solidFill>
                          <a:effectLst/>
                          <a:latin typeface="#9Slide05 Brannboll Ny" panose="02000000000000000000" pitchFamily="2" charset="0"/>
                          <a:ea typeface="DengXian"/>
                        </a:rPr>
                        <a:t> </a:t>
                      </a:r>
                      <a:r>
                        <a:rPr lang="en-US" sz="2800" baseline="0" dirty="0" err="1" smtClean="0">
                          <a:solidFill>
                            <a:srgbClr val="000000"/>
                          </a:solidFill>
                          <a:effectLst/>
                          <a:latin typeface="#9Slide05 Brannboll Ny" panose="02000000000000000000" pitchFamily="2" charset="0"/>
                          <a:ea typeface="DengXian"/>
                        </a:rPr>
                        <a:t>vô</a:t>
                      </a:r>
                      <a:r>
                        <a:rPr lang="en-US" sz="2800" baseline="0" dirty="0" smtClean="0">
                          <a:solidFill>
                            <a:srgbClr val="000000"/>
                          </a:solidFill>
                          <a:effectLst/>
                          <a:latin typeface="#9Slide05 Brannboll Ny" panose="02000000000000000000" pitchFamily="2" charset="0"/>
                          <a:ea typeface="DengXian"/>
                        </a:rPr>
                        <a:t> </a:t>
                      </a:r>
                      <a:r>
                        <a:rPr lang="en-US" sz="2800" baseline="0" dirty="0" err="1" smtClean="0">
                          <a:solidFill>
                            <a:srgbClr val="000000"/>
                          </a:solidFill>
                          <a:effectLst/>
                          <a:latin typeface="#9Slide05 Brannboll Ny" panose="02000000000000000000" pitchFamily="2" charset="0"/>
                          <a:ea typeface="DengXian"/>
                        </a:rPr>
                        <a:t>tư</a:t>
                      </a:r>
                      <a:r>
                        <a:rPr lang="en-US" sz="2800" baseline="0" dirty="0" smtClean="0">
                          <a:solidFill>
                            <a:srgbClr val="000000"/>
                          </a:solidFill>
                          <a:effectLst/>
                          <a:latin typeface="#9Slide05 Brannboll Ny" panose="02000000000000000000" pitchFamily="2" charset="0"/>
                          <a:ea typeface="DengXian"/>
                        </a:rPr>
                        <a:t> </a:t>
                      </a:r>
                      <a:r>
                        <a:rPr lang="en-US" sz="2800" dirty="0" err="1" smtClean="0">
                          <a:solidFill>
                            <a:srgbClr val="000000"/>
                          </a:solidFill>
                          <a:effectLst/>
                          <a:latin typeface="#9Slide05 Brannboll Ny" panose="02000000000000000000" pitchFamily="2" charset="0"/>
                          <a:ea typeface="DengXian"/>
                        </a:rPr>
                        <a:t>trước</a:t>
                      </a:r>
                      <a:r>
                        <a:rPr lang="en-US" sz="2800" dirty="0" smtClean="0">
                          <a:solidFill>
                            <a:srgbClr val="000000"/>
                          </a:solidFill>
                          <a:effectLst/>
                          <a:latin typeface="#9Slide05 Brannboll Ny" panose="02000000000000000000" pitchFamily="2" charset="0"/>
                          <a:ea typeface="DengXian"/>
                        </a:rPr>
                        <a:t> </a:t>
                      </a:r>
                      <a:r>
                        <a:rPr lang="en-US" sz="2800" dirty="0" err="1">
                          <a:solidFill>
                            <a:srgbClr val="000000"/>
                          </a:solidFill>
                          <a:effectLst/>
                          <a:latin typeface="#9Slide05 Brannboll Ny" panose="02000000000000000000" pitchFamily="2" charset="0"/>
                          <a:ea typeface="DengXian"/>
                        </a:rPr>
                        <a:t>lớp</a:t>
                      </a:r>
                      <a:r>
                        <a:rPr lang="en-US" sz="2800" dirty="0">
                          <a:solidFill>
                            <a:srgbClr val="000000"/>
                          </a:solidFill>
                          <a:effectLst/>
                          <a:latin typeface="#9Slide05 Brannboll Ny" panose="02000000000000000000" pitchFamily="2" charset="0"/>
                          <a:ea typeface="DengXian"/>
                        </a:rPr>
                        <a:t>.</a:t>
                      </a:r>
                      <a:endParaRPr lang="en-US" sz="2800" dirty="0">
                        <a:solidFill>
                          <a:srgbClr val="000000"/>
                        </a:solidFill>
                        <a:effectLst/>
                        <a:latin typeface="#9Slide05 Brannboll Ny" panose="02000000000000000000" pitchFamily="2" charset="0"/>
                        <a:ea typeface="Times New Roman" panose="02020603050405020304" pitchFamily="18" charset="0"/>
                      </a:endParaRPr>
                    </a:p>
                    <a:p>
                      <a:pPr marL="0" marR="0" algn="just">
                        <a:spcBef>
                          <a:spcPts val="0"/>
                        </a:spcBef>
                        <a:spcAft>
                          <a:spcPts val="0"/>
                        </a:spcAft>
                      </a:pPr>
                      <a:r>
                        <a:rPr lang="en-US" sz="2800" dirty="0">
                          <a:solidFill>
                            <a:srgbClr val="000000"/>
                          </a:solidFill>
                          <a:effectLst/>
                          <a:latin typeface="SVN-Vanilla Daisy Pro" panose="00000500000000000000" pitchFamily="2" charset="0"/>
                          <a:ea typeface="DengXian"/>
                        </a:rPr>
                        <a:t> </a:t>
                      </a:r>
                      <a:endParaRPr lang="en-US" sz="2800" dirty="0">
                        <a:solidFill>
                          <a:srgbClr val="000000"/>
                        </a:solidFill>
                        <a:effectLst/>
                        <a:latin typeface="SVN-Vanilla Daisy Pro" panose="000005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10002"/>
                  </a:ext>
                </a:extLst>
              </a:tr>
            </a:tbl>
          </a:graphicData>
        </a:graphic>
      </p:graphicFrame>
      <p:pic>
        <p:nvPicPr>
          <p:cNvPr id="10" name="Picture 9" descr="Think, Pair, Share – phương pháp học tốt cho nhóm trẻ - CTH EDU"/>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a:off x="61510" y="0"/>
            <a:ext cx="3324357" cy="2503864"/>
          </a:xfrm>
          <a:prstGeom prst="rect">
            <a:avLst/>
          </a:prstGeom>
          <a:noFill/>
          <a:ln>
            <a:noFill/>
          </a:ln>
        </p:spPr>
      </p:pic>
      <p:sp>
        <p:nvSpPr>
          <p:cNvPr id="13" name="WordArt 5"/>
          <p:cNvSpPr>
            <a:spLocks noChangeArrowheads="1" noChangeShapeType="1" noTextEdit="1"/>
          </p:cNvSpPr>
          <p:nvPr/>
        </p:nvSpPr>
        <p:spPr bwMode="auto">
          <a:xfrm>
            <a:off x="3566322" y="714249"/>
            <a:ext cx="6381297" cy="936199"/>
          </a:xfrm>
          <a:prstGeom prst="rect">
            <a:avLst/>
          </a:prstGeom>
        </p:spPr>
        <p:txBody>
          <a:bodyPr wrap="none" fromWordArt="1">
            <a:prstTxWarp prst="textPlain">
              <a:avLst>
                <a:gd name="adj" fmla="val 497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Thảo</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luận</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nhóm</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đôi</a:t>
            </a:r>
            <a:endPar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endParaRPr>
          </a:p>
        </p:txBody>
      </p:sp>
      <p:pic>
        <p:nvPicPr>
          <p:cNvPr id="14" name="4 Minute Timer with Pop Music for Kids! Timer for Classroom, Toddlers, Home, Outdoors, Indoors!">
            <a:hlinkClick r:id="" action="ppaction://media"/>
            <a:extLst>
              <a:ext uri="{FF2B5EF4-FFF2-40B4-BE49-F238E27FC236}">
                <a16:creationId xmlns="" xmlns:a16="http://schemas.microsoft.com/office/drawing/2014/main" id="{0F456CDC-F524-4030-9559-DB18514F4E29}"/>
              </a:ext>
            </a:extLst>
          </p:cNvPr>
          <p:cNvPicPr>
            <a:picLocks noChangeAspect="1"/>
          </p:cNvPicPr>
          <p:nvPr>
            <a:videoFile r:link="rId1"/>
            <p:extLst>
              <p:ext uri="{DAA4B4D4-6D71-4841-9C94-3DE7FCFB9230}">
                <p14:media xmlns:p14="http://schemas.microsoft.com/office/powerpoint/2010/main" r:embed="rId2">
                  <p14:trim st="60600"/>
                </p14:media>
              </p:ext>
            </p:extLst>
          </p:nvPr>
        </p:nvPicPr>
        <p:blipFill>
          <a:blip r:embed="rId7"/>
          <a:stretch>
            <a:fillRect/>
          </a:stretch>
        </p:blipFill>
        <p:spPr>
          <a:xfrm>
            <a:off x="10105715" y="0"/>
            <a:ext cx="2071447" cy="1607070"/>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grpSp>
        <p:nvGrpSpPr>
          <p:cNvPr id="15" name="Group 14"/>
          <p:cNvGrpSpPr/>
          <p:nvPr/>
        </p:nvGrpSpPr>
        <p:grpSpPr>
          <a:xfrm rot="198028">
            <a:off x="3108803" y="-152426"/>
            <a:ext cx="8001285" cy="2113680"/>
            <a:chOff x="5855626" y="-119829"/>
            <a:chExt cx="5927300" cy="3556577"/>
          </a:xfrm>
        </p:grpSpPr>
        <p:sp>
          <p:nvSpPr>
            <p:cNvPr id="16" name="Rectangle 15"/>
            <p:cNvSpPr/>
            <p:nvPr/>
          </p:nvSpPr>
          <p:spPr>
            <a:xfrm rot="21415615">
              <a:off x="6017340" y="626201"/>
              <a:ext cx="5027723" cy="2810547"/>
            </a:xfrm>
            <a:prstGeom prst="rect">
              <a:avLst/>
            </a:prstGeom>
            <a:noFill/>
            <a:ln w="57150" cap="flat" cmpd="sng" algn="ctr">
              <a:solidFill>
                <a:srgbClr val="AFC98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pic>
          <p:nvPicPr>
            <p:cNvPr id="17" name="Picture 16"/>
            <p:cNvPicPr>
              <a:picLocks noChangeAspect="1"/>
            </p:cNvPicPr>
            <p:nvPr/>
          </p:nvPicPr>
          <p:blipFill rotWithShape="1">
            <a:blip r:embed="rId8">
              <a:extLst>
                <a:ext uri="{BEBA8EAE-BF5A-486C-A8C5-ECC9F3942E4B}">
                  <a14:imgProps xmlns:a14="http://schemas.microsoft.com/office/drawing/2010/main">
                    <a14:imgLayer r:embed="rId9">
                      <a14:imgEffect>
                        <a14:backgroundRemoval t="0" b="12800" l="46286" r="100000">
                          <a14:foregroundMark x1="4429" y1="30800" x2="4429" y2="30800"/>
                          <a14:foregroundMark x1="5714" y1="52000" x2="5714" y2="52400"/>
                          <a14:foregroundMark x1="6857" y1="64800" x2="6857" y2="64800"/>
                          <a14:foregroundMark x1="5714" y1="79400" x2="5714" y2="79400"/>
                          <a14:foregroundMark x1="16143" y1="79400" x2="16143" y2="79400"/>
                          <a14:foregroundMark x1="9143" y1="62000" x2="9143" y2="62000"/>
                          <a14:foregroundMark x1="9286" y1="62600" x2="5000" y2="65200"/>
                          <a14:foregroundMark x1="5857" y1="41400" x2="5857" y2="41400"/>
                          <a14:foregroundMark x1="3857" y1="19200" x2="3857" y2="19200"/>
                          <a14:foregroundMark x1="2571" y1="12600" x2="2571" y2="12600"/>
                          <a14:foregroundMark x1="5714" y1="71200" x2="5714" y2="71200"/>
                          <a14:foregroundMark x1="50143" y1="61000" x2="50143" y2="61000"/>
                          <a14:foregroundMark x1="41857" y1="78200" x2="41857" y2="78200"/>
                          <a14:foregroundMark x1="40143" y1="96400" x2="40143" y2="96400"/>
                          <a14:foregroundMark x1="51000" y1="62000" x2="51000" y2="62000"/>
                          <a14:foregroundMark x1="58857" y1="55200" x2="58857" y2="55200"/>
                          <a14:foregroundMark x1="70143" y1="57000" x2="70143" y2="57000"/>
                          <a14:foregroundMark x1="78714" y1="66400" x2="78714" y2="66400"/>
                          <a14:foregroundMark x1="84714" y1="78400" x2="84714" y2="78400"/>
                          <a14:foregroundMark x1="84429" y1="96200" x2="84429" y2="96200"/>
                          <a14:foregroundMark x1="43571" y1="71200" x2="43571" y2="71200"/>
                          <a14:foregroundMark x1="42571" y1="74200" x2="45000" y2="69800"/>
                          <a14:foregroundMark x1="45429" y1="64000" x2="45429" y2="64000"/>
                          <a14:foregroundMark x1="46571" y1="58600" x2="46571" y2="58600"/>
                          <a14:foregroundMark x1="44286" y1="55600" x2="44286" y2="55600"/>
                          <a14:foregroundMark x1="79429" y1="65400" x2="79429" y2="65400"/>
                          <a14:foregroundMark x1="75571" y1="61200" x2="75571" y2="61200"/>
                          <a14:foregroundMark x1="74714" y1="60400" x2="74714" y2="60400"/>
                          <a14:foregroundMark x1="76286" y1="62600" x2="76286" y2="62600"/>
                          <a14:foregroundMark x1="71000" y1="59200" x2="71000" y2="59200"/>
                          <a14:foregroundMark x1="73571" y1="60200" x2="73571" y2="60200"/>
                          <a14:foregroundMark x1="49286" y1="6800" x2="49286" y2="6800"/>
                          <a14:foregroundMark x1="54714" y1="7800" x2="54714" y2="7800"/>
                          <a14:foregroundMark x1="49286" y1="8600" x2="49286" y2="8600"/>
                          <a14:foregroundMark x1="59143" y1="6400" x2="59143" y2="6400"/>
                          <a14:foregroundMark x1="60286" y1="6200" x2="60286" y2="6200"/>
                          <a14:foregroundMark x1="65714" y1="6600" x2="65714" y2="6600"/>
                          <a14:foregroundMark x1="56714" y1="6200" x2="56714" y2="6200"/>
                          <a14:foregroundMark x1="53000" y1="6600" x2="53000" y2="6600"/>
                          <a14:foregroundMark x1="48714" y1="13000" x2="48714" y2="13000"/>
                          <a14:foregroundMark x1="48714" y1="14600" x2="48714" y2="14600"/>
                          <a14:foregroundMark x1="48857" y1="16800" x2="48857" y2="16800"/>
                          <a14:foregroundMark x1="48857" y1="19800" x2="48857" y2="19800"/>
                          <a14:foregroundMark x1="49000" y1="22200" x2="49000" y2="22200"/>
                          <a14:foregroundMark x1="49000" y1="24600" x2="49000" y2="24600"/>
                          <a14:foregroundMark x1="49143" y1="26400" x2="49143" y2="26400"/>
                          <a14:foregroundMark x1="49286" y1="29400" x2="49286" y2="29400"/>
                          <a14:foregroundMark x1="49143" y1="31800" x2="49143" y2="31800"/>
                          <a14:foregroundMark x1="49143" y1="34600" x2="49143" y2="35200"/>
                          <a14:foregroundMark x1="49143" y1="38200" x2="49143" y2="38600"/>
                          <a14:foregroundMark x1="49286" y1="40200" x2="49286" y2="40200"/>
                          <a14:foregroundMark x1="49571" y1="43200" x2="49571" y2="43200"/>
                          <a14:foregroundMark x1="49714" y1="45600" x2="49714" y2="45600"/>
                          <a14:foregroundMark x1="48571" y1="19000" x2="48429" y2="18600"/>
                          <a14:foregroundMark x1="48429" y1="14000" x2="48429" y2="14000"/>
                          <a14:foregroundMark x1="48429" y1="12600" x2="48429" y2="12600"/>
                          <a14:foregroundMark x1="48143" y1="10400" x2="48143" y2="10400"/>
                          <a14:foregroundMark x1="49000" y1="36600" x2="49000" y2="37200"/>
                          <a14:foregroundMark x1="49429" y1="40000" x2="49429" y2="40600"/>
                          <a14:foregroundMark x1="49714" y1="47200" x2="49714" y2="47200"/>
                          <a14:foregroundMark x1="49857" y1="49600" x2="49857" y2="49600"/>
                          <a14:foregroundMark x1="49857" y1="55600" x2="49857" y2="55600"/>
                          <a14:foregroundMark x1="80000" y1="65600" x2="80000" y2="65600"/>
                          <a14:foregroundMark x1="82714" y1="73800" x2="82714" y2="73800"/>
                          <a14:foregroundMark x1="83571" y1="79200" x2="83571" y2="79200"/>
                          <a14:foregroundMark x1="81571" y1="72000" x2="81571" y2="72000"/>
                          <a14:foregroundMark x1="81000" y1="69600" x2="81000" y2="69600"/>
                          <a14:foregroundMark x1="84429" y1="84800" x2="84429" y2="84800"/>
                          <a14:foregroundMark x1="84571" y1="90000" x2="84571" y2="90000"/>
                          <a14:foregroundMark x1="81429" y1="5200" x2="81429" y2="5200"/>
                          <a14:foregroundMark x1="88571" y1="4600" x2="88571" y2="4600"/>
                          <a14:foregroundMark x1="93429" y1="3400" x2="93429" y2="3400"/>
                          <a14:foregroundMark x1="94714" y1="4400" x2="94714" y2="4400"/>
                          <a14:foregroundMark x1="77286" y1="4800" x2="77286" y2="4800"/>
                          <a14:foregroundMark x1="76000" y1="5400" x2="76000" y2="5400"/>
                          <a14:foregroundMark x1="72429" y1="5800" x2="72429" y2="5800"/>
                          <a14:foregroundMark x1="68286" y1="5600" x2="68286" y2="5600"/>
                          <a14:foregroundMark x1="79286" y1="4800" x2="79286" y2="4800"/>
                          <a14:foregroundMark x1="89571" y1="4400" x2="89571" y2="4400"/>
                          <a14:foregroundMark x1="94143" y1="8200" x2="94143" y2="8200"/>
                          <a14:foregroundMark x1="51571" y1="60000" x2="51571" y2="60000"/>
                          <a14:foregroundMark x1="8429" y1="76200" x2="8429" y2="76200"/>
                          <a14:foregroundMark x1="3571" y1="65000" x2="3571" y2="65000"/>
                          <a14:foregroundMark x1="8571" y1="69200" x2="8571" y2="69200"/>
                          <a14:foregroundMark x1="8143" y1="70600" x2="8143" y2="70600"/>
                          <a14:foregroundMark x1="3000" y1="69400" x2="3000" y2="69400"/>
                          <a14:foregroundMark x1="4714" y1="76000" x2="4714" y2="76000"/>
                          <a14:foregroundMark x1="7571" y1="81800" x2="7571" y2="81800"/>
                          <a14:foregroundMark x1="7429" y1="83600" x2="7429" y2="83600"/>
                          <a14:foregroundMark x1="2714" y1="79600" x2="2714" y2="79600"/>
                          <a14:foregroundMark x1="3429" y1="83000" x2="3429" y2="83000"/>
                          <a14:foregroundMark x1="10571" y1="84000" x2="10571" y2="84000"/>
                          <a14:foregroundMark x1="11286" y1="78600" x2="11286" y2="78600"/>
                          <a14:foregroundMark x1="10857" y1="74800" x2="10857" y2="74800"/>
                          <a14:foregroundMark x1="6143" y1="55800" x2="6143" y2="55800"/>
                          <a14:foregroundMark x1="5429" y1="46800" x2="5429" y2="46800"/>
                          <a14:foregroundMark x1="5571" y1="56600" x2="5571" y2="56600"/>
                          <a14:foregroundMark x1="16714" y1="80000" x2="16714" y2="80000"/>
                          <a14:foregroundMark x1="40714" y1="85600" x2="40714" y2="85600"/>
                          <a14:foregroundMark x1="40571" y1="90000" x2="40571" y2="90000"/>
                          <a14:foregroundMark x1="41000" y1="82600" x2="41000" y2="82600"/>
                          <a14:foregroundMark x1="40571" y1="86600" x2="40571" y2="86600"/>
                          <a14:foregroundMark x1="40714" y1="89600" x2="40714" y2="89600"/>
                          <a14:foregroundMark x1="40714" y1="83600" x2="40714" y2="83600"/>
                          <a14:foregroundMark x1="17714" y1="77200" x2="17714" y2="77200"/>
                          <a14:foregroundMark x1="87429" y1="4000" x2="87429" y2="4000"/>
                          <a14:foregroundMark x1="86429" y1="4600" x2="86429" y2="4600"/>
                          <a14:foregroundMark x1="85714" y1="5000" x2="85714" y2="5000"/>
                          <a14:foregroundMark x1="64000" y1="5800" x2="64000" y2="5800"/>
                          <a14:backgroundMark x1="47571" y1="4600" x2="49571" y2="2600"/>
                          <a14:backgroundMark x1="50429" y1="3200" x2="51571" y2="3400"/>
                          <a14:backgroundMark x1="53000" y1="3800" x2="53000" y2="3800"/>
                          <a14:backgroundMark x1="61714" y1="1600" x2="61714" y2="1600"/>
                          <a14:backgroundMark x1="65000" y1="2600" x2="65000" y2="2600"/>
                          <a14:backgroundMark x1="74714" y1="1400" x2="74714" y2="1400"/>
                          <a14:backgroundMark x1="76571" y1="1800" x2="76571" y2="1800"/>
                          <a14:backgroundMark x1="75429" y1="3800" x2="75429" y2="3800"/>
                          <a14:backgroundMark x1="77286" y1="1800" x2="77286" y2="1800"/>
                          <a14:backgroundMark x1="78714" y1="2000" x2="78714" y2="2000"/>
                          <a14:backgroundMark x1="78714" y1="2000" x2="78714" y2="2000"/>
                          <a14:backgroundMark x1="84429" y1="1400" x2="84429" y2="1400"/>
                          <a14:backgroundMark x1="86143" y1="1800" x2="86429" y2="2200"/>
                          <a14:backgroundMark x1="87714" y1="2200" x2="87714" y2="2200"/>
                          <a14:backgroundMark x1="86286" y1="4400" x2="86286" y2="4400"/>
                          <a14:backgroundMark x1="88857" y1="1800" x2="88857" y2="1800"/>
                          <a14:backgroundMark x1="95143" y1="1000" x2="95143" y2="1000"/>
                          <a14:backgroundMark x1="97000" y1="3200" x2="97000" y2="3200"/>
                          <a14:backgroundMark x1="96429" y1="6600" x2="96429" y2="6600"/>
                          <a14:backgroundMark x1="97000" y1="7800" x2="97000" y2="7800"/>
                        </a14:backgroundRemoval>
                      </a14:imgEffect>
                    </a14:imgLayer>
                  </a14:imgProps>
                </a:ext>
                <a:ext uri="{28A0092B-C50C-407E-A947-70E740481C1C}">
                  <a14:useLocalDpi xmlns:a14="http://schemas.microsoft.com/office/drawing/2010/main" val="0"/>
                </a:ext>
              </a:extLst>
            </a:blip>
            <a:srcRect l="47086" t="-6463" r="-779" b="87337"/>
            <a:stretch/>
          </p:blipFill>
          <p:spPr>
            <a:xfrm>
              <a:off x="5855626" y="-119829"/>
              <a:ext cx="5927300" cy="1209103"/>
            </a:xfrm>
            <a:prstGeom prst="rect">
              <a:avLst/>
            </a:prstGeom>
          </p:spPr>
        </p:pic>
      </p:grpSp>
      <p:pic>
        <p:nvPicPr>
          <p:cNvPr id="20" name="Picture 12" descr="Ink, Think, Pair Share - Welcome!"/>
          <p:cNvPicPr>
            <a:picLocks noChangeAspect="1" noChangeArrowheads="1"/>
          </p:cNvPicPr>
          <p:nvPr/>
        </p:nvPicPr>
        <p:blipFill rotWithShape="1">
          <a:blip r:embed="rId10">
            <a:extLst>
              <a:ext uri="{28A0092B-C50C-407E-A947-70E740481C1C}">
                <a14:useLocalDpi xmlns:a14="http://schemas.microsoft.com/office/drawing/2010/main" val="0"/>
              </a:ext>
            </a:extLst>
          </a:blip>
          <a:srcRect b="67768"/>
          <a:stretch/>
        </p:blipFill>
        <p:spPr bwMode="auto">
          <a:xfrm>
            <a:off x="306472" y="2656265"/>
            <a:ext cx="2208127" cy="8382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Ink, Think, Pair Share - Welcome!"/>
          <p:cNvPicPr>
            <a:picLocks noChangeAspect="1" noChangeArrowheads="1"/>
          </p:cNvPicPr>
          <p:nvPr/>
        </p:nvPicPr>
        <p:blipFill rotWithShape="1">
          <a:blip r:embed="rId10">
            <a:extLst>
              <a:ext uri="{28A0092B-C50C-407E-A947-70E740481C1C}">
                <a14:useLocalDpi xmlns:a14="http://schemas.microsoft.com/office/drawing/2010/main" val="0"/>
              </a:ext>
            </a:extLst>
          </a:blip>
          <a:srcRect t="35388" b="29105"/>
          <a:stretch/>
        </p:blipFill>
        <p:spPr bwMode="auto">
          <a:xfrm>
            <a:off x="290810" y="3646867"/>
            <a:ext cx="2208127" cy="114822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Ink, Think, Pair Share - Welcome!"/>
          <p:cNvPicPr>
            <a:picLocks noChangeAspect="1" noChangeArrowheads="1"/>
          </p:cNvPicPr>
          <p:nvPr/>
        </p:nvPicPr>
        <p:blipFill rotWithShape="1">
          <a:blip r:embed="rId10">
            <a:extLst>
              <a:ext uri="{28A0092B-C50C-407E-A947-70E740481C1C}">
                <a14:useLocalDpi xmlns:a14="http://schemas.microsoft.com/office/drawing/2010/main" val="0"/>
              </a:ext>
            </a:extLst>
          </a:blip>
          <a:srcRect t="69639"/>
          <a:stretch/>
        </p:blipFill>
        <p:spPr bwMode="auto">
          <a:xfrm>
            <a:off x="414446" y="5105400"/>
            <a:ext cx="2084491" cy="1374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360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par>
                                <p:cTn id="29" presetID="16" presetClass="entr" presetSubtype="21"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par>
                                <p:cTn id="35" presetID="16" presetClass="entr" presetSubtype="21"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fill="hold" display="0">
                  <p:stCondLst>
                    <p:cond delay="indefinite"/>
                  </p:stCondLst>
                </p:cTn>
                <p:tgtEl>
                  <p:spTgt spid="14"/>
                </p:tgtEl>
              </p:cMediaNode>
            </p:video>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oogle Shape;164;p9"/>
          <p:cNvPicPr preferRelativeResize="0"/>
          <p:nvPr/>
        </p:nvPicPr>
        <p:blipFill rotWithShape="1">
          <a:blip r:embed="rId3">
            <a:alphaModFix/>
          </a:blip>
          <a:srcRect l="15285" t="10430" r="46645" b="11190"/>
          <a:stretch/>
        </p:blipFill>
        <p:spPr>
          <a:xfrm>
            <a:off x="-1031965" y="-431074"/>
            <a:ext cx="13624560" cy="8062147"/>
          </a:xfrm>
          <a:prstGeom prst="rect">
            <a:avLst/>
          </a:prstGeom>
          <a:noFill/>
          <a:ln>
            <a:noFill/>
          </a:ln>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4873" y="192128"/>
            <a:ext cx="9259159" cy="7438945"/>
          </a:xfrm>
          <a:prstGeom prst="rect">
            <a:avLst/>
          </a:prstGeom>
          <a:effectLst>
            <a:softEdge rad="939800"/>
          </a:effectLst>
        </p:spPr>
      </p:pic>
      <p:sp>
        <p:nvSpPr>
          <p:cNvPr id="14" name="TextBox 13"/>
          <p:cNvSpPr txBox="1"/>
          <p:nvPr/>
        </p:nvSpPr>
        <p:spPr>
          <a:xfrm>
            <a:off x="2923309" y="420553"/>
            <a:ext cx="1873396" cy="461665"/>
          </a:xfrm>
          <a:prstGeom prst="rect">
            <a:avLst/>
          </a:prstGeom>
          <a:noFill/>
        </p:spPr>
        <p:txBody>
          <a:bodyPr wrap="square" rtlCol="0">
            <a:spAutoFit/>
          </a:bodyPr>
          <a:lstStyle/>
          <a:p>
            <a:r>
              <a:rPr lang="en-US" sz="2400" b="1" u="sng" dirty="0">
                <a:solidFill>
                  <a:prstClr val="black"/>
                </a:solidFill>
                <a:latin typeface="Times New Roman" pitchFamily="18" charset="0"/>
                <a:cs typeface="Times New Roman" pitchFamily="18" charset="0"/>
              </a:rPr>
              <a:t>2.Ý </a:t>
            </a:r>
            <a:r>
              <a:rPr lang="en-US" sz="2400" b="1" u="sng" dirty="0" err="1">
                <a:solidFill>
                  <a:prstClr val="black"/>
                </a:solidFill>
                <a:latin typeface="Times New Roman" pitchFamily="18" charset="0"/>
                <a:cs typeface="Times New Roman" pitchFamily="18" charset="0"/>
              </a:rPr>
              <a:t>nghĩa</a:t>
            </a:r>
            <a:r>
              <a:rPr lang="en-US" sz="2400" b="1" u="sng" dirty="0">
                <a:solidFill>
                  <a:prstClr val="black"/>
                </a:solidFill>
                <a:latin typeface="Times New Roman" pitchFamily="18" charset="0"/>
                <a:cs typeface="Times New Roman" pitchFamily="18" charset="0"/>
              </a:rPr>
              <a:t>:</a:t>
            </a:r>
          </a:p>
        </p:txBody>
      </p:sp>
      <p:sp>
        <p:nvSpPr>
          <p:cNvPr id="15" name="TextBox 14"/>
          <p:cNvSpPr txBox="1"/>
          <p:nvPr/>
        </p:nvSpPr>
        <p:spPr>
          <a:xfrm>
            <a:off x="1789117" y="1921638"/>
            <a:ext cx="1406236"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Đối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với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cá</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nhân</a:t>
            </a:r>
            <a:r>
              <a:rPr lang="en-US" sz="2400" b="1" dirty="0">
                <a:solidFill>
                  <a:prstClr val="black"/>
                </a:solidFill>
                <a:latin typeface="Times New Roman" pitchFamily="18" charset="0"/>
                <a:cs typeface="Times New Roman" pitchFamily="18" charset="0"/>
              </a:rPr>
              <a:t>:</a:t>
            </a:r>
          </a:p>
        </p:txBody>
      </p:sp>
      <p:sp>
        <p:nvSpPr>
          <p:cNvPr id="16" name="TextBox 15"/>
          <p:cNvSpPr txBox="1"/>
          <p:nvPr/>
        </p:nvSpPr>
        <p:spPr>
          <a:xfrm>
            <a:off x="4163962" y="1389330"/>
            <a:ext cx="1898073" cy="46166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Kính</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trọng</a:t>
            </a:r>
            <a:endParaRPr lang="en-US" sz="2400" b="1" dirty="0">
              <a:solidFill>
                <a:prstClr val="black"/>
              </a:solidFill>
              <a:latin typeface="Times New Roman" pitchFamily="18" charset="0"/>
              <a:cs typeface="Times New Roman" pitchFamily="18" charset="0"/>
            </a:endParaRPr>
          </a:p>
        </p:txBody>
      </p:sp>
      <p:sp>
        <p:nvSpPr>
          <p:cNvPr id="18" name="TextBox 17"/>
          <p:cNvSpPr txBox="1"/>
          <p:nvPr/>
        </p:nvSpPr>
        <p:spPr>
          <a:xfrm>
            <a:off x="1755273" y="4374841"/>
            <a:ext cx="1361209"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endParaRPr lang="en-US" sz="2400" b="1" dirty="0">
              <a:solidFill>
                <a:prstClr val="black"/>
              </a:solidFill>
              <a:latin typeface="Times New Roman" pitchFamily="18" charset="0"/>
              <a:cs typeface="Times New Roman" pitchFamily="18" charset="0"/>
            </a:endParaRPr>
          </a:p>
          <a:p>
            <a:r>
              <a:rPr lang="en-US" sz="2400" b="1" dirty="0">
                <a:solidFill>
                  <a:prstClr val="black"/>
                </a:solidFill>
                <a:latin typeface="Times New Roman" pitchFamily="18" charset="0"/>
                <a:cs typeface="Times New Roman" pitchFamily="18" charset="0"/>
              </a:rPr>
              <a:t>-</a:t>
            </a:r>
            <a:r>
              <a:rPr lang="en-US" sz="2400" b="1" dirty="0" err="1">
                <a:solidFill>
                  <a:prstClr val="black"/>
                </a:solidFill>
                <a:latin typeface="Times New Roman" pitchFamily="18" charset="0"/>
                <a:cs typeface="Times New Roman" pitchFamily="18" charset="0"/>
              </a:rPr>
              <a:t>Đối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với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xã</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hội</a:t>
            </a:r>
            <a:r>
              <a:rPr lang="en-US" sz="2400" b="1" dirty="0">
                <a:solidFill>
                  <a:prstClr val="black"/>
                </a:solidFill>
                <a:latin typeface="Times New Roman" pitchFamily="18" charset="0"/>
                <a:cs typeface="Times New Roman" pitchFamily="18" charset="0"/>
              </a:rPr>
              <a:t>:</a:t>
            </a:r>
          </a:p>
          <a:p>
            <a:endParaRPr lang="en-US" sz="2400" b="1" dirty="0">
              <a:solidFill>
                <a:prstClr val="black"/>
              </a:solidFill>
              <a:latin typeface="Times New Roman" pitchFamily="18" charset="0"/>
              <a:cs typeface="Times New Roman" pitchFamily="18" charset="0"/>
            </a:endParaRPr>
          </a:p>
        </p:txBody>
      </p:sp>
      <p:sp>
        <p:nvSpPr>
          <p:cNvPr id="19" name="TextBox 18"/>
          <p:cNvSpPr txBox="1"/>
          <p:nvPr/>
        </p:nvSpPr>
        <p:spPr>
          <a:xfrm>
            <a:off x="4563126" y="3733865"/>
            <a:ext cx="5704280" cy="46166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Đem</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lại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lợi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ích</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cho</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tập</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thể</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và</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cộng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đồng</a:t>
            </a:r>
            <a:r>
              <a:rPr lang="en-US" sz="2400" b="1" dirty="0">
                <a:solidFill>
                  <a:prstClr val="black"/>
                </a:solidFill>
                <a:latin typeface="Times New Roman" pitchFamily="18" charset="0"/>
                <a:cs typeface="Times New Roman" pitchFamily="18" charset="0"/>
              </a:rPr>
              <a:t>.</a:t>
            </a:r>
          </a:p>
        </p:txBody>
      </p:sp>
      <p:sp>
        <p:nvSpPr>
          <p:cNvPr id="2" name="Rectangle 1"/>
          <p:cNvSpPr/>
          <p:nvPr/>
        </p:nvSpPr>
        <p:spPr>
          <a:xfrm>
            <a:off x="4563124" y="4818777"/>
            <a:ext cx="5704281" cy="461665"/>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Đất</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nước</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giàu</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mạnh</a:t>
            </a:r>
            <a:endParaRPr lang="en-US" sz="2400" b="1" dirty="0">
              <a:solidFill>
                <a:prstClr val="black"/>
              </a:solidFill>
              <a:latin typeface="Times New Roman" pitchFamily="18" charset="0"/>
              <a:cs typeface="Times New Roman" pitchFamily="18" charset="0"/>
            </a:endParaRPr>
          </a:p>
        </p:txBody>
      </p:sp>
      <p:sp>
        <p:nvSpPr>
          <p:cNvPr id="3" name="Rectangle 2"/>
          <p:cNvSpPr/>
          <p:nvPr/>
        </p:nvSpPr>
        <p:spPr>
          <a:xfrm>
            <a:off x="4563125" y="5534357"/>
            <a:ext cx="5704280" cy="461665"/>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Xã</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hội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công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bằng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dân</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chủ</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văn</a:t>
            </a:r>
            <a:r>
              <a:rPr lang="en-US" sz="2400" b="1" dirty="0">
                <a:solidFill>
                  <a:prstClr val="black"/>
                </a:solidFill>
                <a:latin typeface="Times New Roman" pitchFamily="18" charset="0"/>
                <a:cs typeface="Times New Roman" pitchFamily="18" charset="0"/>
              </a:rPr>
              <a:t> minh</a:t>
            </a:r>
          </a:p>
        </p:txBody>
      </p:sp>
      <p:sp>
        <p:nvSpPr>
          <p:cNvPr id="4" name="Rectangle 3"/>
          <p:cNvSpPr/>
          <p:nvPr/>
        </p:nvSpPr>
        <p:spPr>
          <a:xfrm>
            <a:off x="4205564" y="2329371"/>
            <a:ext cx="1898073" cy="461665"/>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r>
              <a:rPr lang="en-US" sz="2400" b="1" dirty="0">
                <a:solidFill>
                  <a:prstClr val="black"/>
                </a:solidFill>
                <a:latin typeface="Times New Roman" pitchFamily="18" charset="0"/>
                <a:cs typeface="Times New Roman" pitchFamily="18" charset="0"/>
              </a:rPr>
              <a:t>+ Tin </a:t>
            </a:r>
            <a:r>
              <a:rPr lang="en-US" sz="2400" b="1" dirty="0" err="1">
                <a:solidFill>
                  <a:prstClr val="black"/>
                </a:solidFill>
                <a:latin typeface="Times New Roman" pitchFamily="18" charset="0"/>
                <a:cs typeface="Times New Roman" pitchFamily="18" charset="0"/>
              </a:rPr>
              <a:t>cậy</a:t>
            </a:r>
            <a:endParaRPr lang="en-US" sz="2400" b="1" dirty="0">
              <a:solidFill>
                <a:prstClr val="black"/>
              </a:solidFill>
              <a:latin typeface="Times New Roman" pitchFamily="18" charset="0"/>
              <a:cs typeface="Times New Roman" pitchFamily="18" charset="0"/>
            </a:endParaRPr>
          </a:p>
        </p:txBody>
      </p:sp>
      <p:cxnSp>
        <p:nvCxnSpPr>
          <p:cNvPr id="7" name="Straight Arrow Connector 6"/>
          <p:cNvCxnSpPr/>
          <p:nvPr/>
        </p:nvCxnSpPr>
        <p:spPr>
          <a:xfrm flipV="1">
            <a:off x="3195353" y="1765411"/>
            <a:ext cx="936698" cy="415499"/>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9" name="Straight Arrow Connector 8"/>
          <p:cNvCxnSpPr/>
          <p:nvPr/>
        </p:nvCxnSpPr>
        <p:spPr>
          <a:xfrm>
            <a:off x="3195353" y="2175927"/>
            <a:ext cx="1009342" cy="24079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1" name="Straight Arrow Connector 10"/>
          <p:cNvCxnSpPr>
            <a:stCxn id="18" idx="3"/>
            <a:endCxn id="19" idx="1"/>
          </p:cNvCxnSpPr>
          <p:nvPr/>
        </p:nvCxnSpPr>
        <p:spPr>
          <a:xfrm flipV="1">
            <a:off x="3116482" y="3964698"/>
            <a:ext cx="1446644" cy="1194973"/>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3" name="Straight Arrow Connector 12"/>
          <p:cNvCxnSpPr>
            <a:stCxn id="18" idx="3"/>
            <a:endCxn id="2" idx="1"/>
          </p:cNvCxnSpPr>
          <p:nvPr/>
        </p:nvCxnSpPr>
        <p:spPr>
          <a:xfrm flipV="1">
            <a:off x="3116482" y="5049610"/>
            <a:ext cx="1446642" cy="110061"/>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1" name="Straight Arrow Connector 20"/>
          <p:cNvCxnSpPr>
            <a:stCxn id="18" idx="3"/>
            <a:endCxn id="3" idx="1"/>
          </p:cNvCxnSpPr>
          <p:nvPr/>
        </p:nvCxnSpPr>
        <p:spPr>
          <a:xfrm>
            <a:off x="3116482" y="5159671"/>
            <a:ext cx="1446643" cy="605519"/>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47641037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par>
                                <p:cTn id="18" presetID="2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circle(in)">
                                      <p:cBhvr>
                                        <p:cTn id="33" dur="20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circle(in)">
                                      <p:cBhvr>
                                        <p:cTn id="38" dur="2000"/>
                                        <p:tgtEl>
                                          <p:spTgt spid="19"/>
                                        </p:tgtEl>
                                      </p:cBhvr>
                                    </p:animEffect>
                                  </p:childTnLst>
                                </p:cTn>
                              </p:par>
                              <p:par>
                                <p:cTn id="39" presetID="6" presetClass="entr" presetSubtype="16"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circle(in)">
                                      <p:cBhvr>
                                        <p:cTn id="41" dur="20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1000"/>
                                        <p:tgtEl>
                                          <p:spTgt spid="2"/>
                                        </p:tgtEl>
                                      </p:cBhvr>
                                    </p:animEffect>
                                  </p:childTnLst>
                                </p:cTn>
                              </p:par>
                              <p:par>
                                <p:cTn id="47" presetID="10"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barn(inVertical)">
                                      <p:cBhvr>
                                        <p:cTn id="54" dur="500"/>
                                        <p:tgtEl>
                                          <p:spTgt spid="3"/>
                                        </p:tgtEl>
                                      </p:cBhvr>
                                    </p:animEffect>
                                  </p:childTnLst>
                                </p:cTn>
                              </p:par>
                              <p:par>
                                <p:cTn id="55" presetID="16" presetClass="entr" presetSubtype="21"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barn(inVertical)">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animBg="1"/>
      <p:bldP spid="18" grpId="0" animBg="1"/>
      <p:bldP spid="19" grpId="0" animBg="1"/>
      <p:bldP spid="2" grpId="0" animBg="1"/>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pic>
        <p:nvPicPr>
          <p:cNvPr id="3" name="Picture 2"/>
          <p:cNvPicPr>
            <a:picLocks noChangeAspect="1"/>
          </p:cNvPicPr>
          <p:nvPr/>
        </p:nvPicPr>
        <p:blipFill>
          <a:blip r:embed="rId3"/>
          <a:stretch>
            <a:fillRect/>
          </a:stretch>
        </p:blipFill>
        <p:spPr>
          <a:xfrm>
            <a:off x="379690" y="0"/>
            <a:ext cx="9221510" cy="6659217"/>
          </a:xfrm>
          <a:prstGeom prst="rect">
            <a:avLst/>
          </a:prstGeom>
        </p:spPr>
      </p:pic>
      <p:sp>
        <p:nvSpPr>
          <p:cNvPr id="5" name="文本框 6"/>
          <p:cNvSpPr txBox="1"/>
          <p:nvPr/>
        </p:nvSpPr>
        <p:spPr>
          <a:xfrm>
            <a:off x="2492612" y="3475780"/>
            <a:ext cx="5792315" cy="830997"/>
          </a:xfrm>
          <a:prstGeom prst="rect">
            <a:avLst/>
          </a:prstGeom>
          <a:noFill/>
        </p:spPr>
        <p:txBody>
          <a:bodyPr wrap="square" rtlCol="0">
            <a:spAutoFit/>
          </a:bodyPr>
          <a:lstStyle/>
          <a:p>
            <a:pPr algn="ctr"/>
            <a:r>
              <a:rPr lang="en-US" altLang="zh-CN" sz="4800" b="1" dirty="0"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3. </a:t>
            </a:r>
            <a:r>
              <a:rPr lang="en-US" altLang="zh-CN" sz="4800" b="1" dirty="0" err="1"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Cách</a:t>
            </a:r>
            <a:r>
              <a:rPr lang="en-US" altLang="zh-CN" sz="4800" b="1" dirty="0"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rèn</a:t>
            </a:r>
            <a:r>
              <a:rPr lang="en-US" altLang="zh-CN" sz="4800" b="1" dirty="0"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luyện</a:t>
            </a:r>
            <a:endParaRPr lang="zh-CN" altLang="en-US" sz="4800" b="1" dirty="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endParaRPr>
          </a:p>
        </p:txBody>
      </p:sp>
      <p:pic>
        <p:nvPicPr>
          <p:cNvPr id="9" name="图片 8" descr="6fc417983c9675ce1b60e983870aeb8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8840" y="4755807"/>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242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900" decel="100000" fill="hold"/>
                                        <p:tgtEl>
                                          <p:spTgt spid="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4244" y="0"/>
            <a:ext cx="9259159" cy="7438945"/>
          </a:xfrm>
          <a:prstGeom prst="rect">
            <a:avLst/>
          </a:prstGeom>
          <a:effectLst>
            <a:softEdge rad="939800"/>
          </a:effectLst>
        </p:spPr>
      </p:pic>
      <p:pic>
        <p:nvPicPr>
          <p:cNvPr id="18" name="Google Shape;154;p8"/>
          <p:cNvPicPr preferRelativeResize="0"/>
          <p:nvPr/>
        </p:nvPicPr>
        <p:blipFill rotWithShape="1">
          <a:blip r:embed="rId5">
            <a:alphaModFix/>
          </a:blip>
          <a:srcRect l="16992" t="-937" r="50159" b="17086"/>
          <a:stretch/>
        </p:blipFill>
        <p:spPr>
          <a:xfrm>
            <a:off x="270075" y="-325541"/>
            <a:ext cx="11354461" cy="1693165"/>
          </a:xfrm>
          <a:prstGeom prst="rect">
            <a:avLst/>
          </a:prstGeom>
          <a:noFill/>
          <a:ln>
            <a:noFill/>
          </a:ln>
        </p:spPr>
      </p:pic>
      <p:sp>
        <p:nvSpPr>
          <p:cNvPr id="44038" name="AutoShape 6"/>
          <p:cNvSpPr>
            <a:spLocks noChangeArrowheads="1"/>
          </p:cNvSpPr>
          <p:nvPr/>
        </p:nvSpPr>
        <p:spPr bwMode="auto">
          <a:xfrm>
            <a:off x="93779" y="1367624"/>
            <a:ext cx="3721873" cy="3127936"/>
          </a:xfrm>
          <a:prstGeom prst="cloudCallout">
            <a:avLst>
              <a:gd name="adj1" fmla="val -991"/>
              <a:gd name="adj2" fmla="val 67005"/>
            </a:avLst>
          </a:prstGeom>
          <a:solidFill>
            <a:schemeClr val="bg1"/>
          </a:solidFill>
          <a:ln w="9525">
            <a:solidFill>
              <a:srgbClr val="FF0000"/>
            </a:solidFill>
            <a:round/>
            <a:headEnd/>
            <a:tailEnd/>
          </a:ln>
          <a:effectLst/>
        </p:spPr>
        <p:txBody>
          <a:bodyPr/>
          <a:lstStyle/>
          <a:p>
            <a:pPr fontAlgn="base">
              <a:spcBef>
                <a:spcPct val="0"/>
              </a:spcBef>
              <a:spcAft>
                <a:spcPct val="0"/>
              </a:spcAft>
              <a:defRPr/>
            </a:pPr>
            <a:endParaRPr lang="en-US" sz="2100" b="1">
              <a:solidFill>
                <a:srgbClr val="333399"/>
              </a:solidFill>
              <a:effectLst>
                <a:outerShdw blurRad="38100" dist="38100" dir="2700000" algn="tl">
                  <a:srgbClr val="C0C0C0"/>
                </a:outerShdw>
              </a:effectLst>
              <a:latin typeface="Times New Roman" panose="02020603050405020304" pitchFamily="18" charset="0"/>
            </a:endParaRPr>
          </a:p>
          <a:p>
            <a:pPr algn="ctr" fontAlgn="base">
              <a:spcBef>
                <a:spcPct val="0"/>
              </a:spcBef>
              <a:spcAft>
                <a:spcPct val="0"/>
              </a:spcAft>
              <a:defRPr/>
            </a:pPr>
            <a:endParaRPr lang="en-US" sz="2100">
              <a:solidFill>
                <a:srgbClr val="000000"/>
              </a:solidFill>
              <a:latin typeface="Times New Roman" panose="02020603050405020304" pitchFamily="18" charset="0"/>
            </a:endParaRPr>
          </a:p>
        </p:txBody>
      </p:sp>
      <p:sp>
        <p:nvSpPr>
          <p:cNvPr id="1077251" name="Text Box 9"/>
          <p:cNvSpPr txBox="1">
            <a:spLocks noChangeArrowheads="1"/>
          </p:cNvSpPr>
          <p:nvPr/>
        </p:nvSpPr>
        <p:spPr bwMode="auto">
          <a:xfrm>
            <a:off x="401852" y="1971441"/>
            <a:ext cx="3413800" cy="179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indent="88900" algn="just">
              <a:lnSpc>
                <a:spcPct val="115000"/>
              </a:lnSpc>
              <a:spcBef>
                <a:spcPts val="0"/>
              </a:spcBef>
              <a:spcAft>
                <a:spcPts val="2400"/>
              </a:spcAft>
            </a:pPr>
            <a:r>
              <a:rPr lang="en-US" sz="3200" dirty="0" smtClean="0">
                <a:solidFill>
                  <a:srgbClr val="0000FF"/>
                </a:solidFill>
                <a:latin typeface="#9Slide07 Marbelia Regular" panose="02000500000000000000" pitchFamily="2" charset="0"/>
                <a:ea typeface="Arial" panose="020B0604020202020204" pitchFamily="34" charset="0"/>
                <a:cs typeface="#9Slide03 Arima Madurai Black" panose="00000A00000000000000" pitchFamily="2" charset="0"/>
              </a:rPr>
              <a:t>Video </a:t>
            </a:r>
            <a:r>
              <a:rPr lang="en-US" sz="3200" dirty="0" err="1" smtClean="0">
                <a:solidFill>
                  <a:srgbClr val="0000FF"/>
                </a:solidFill>
                <a:latin typeface="#9Slide07 Marbelia Regular" panose="02000500000000000000" pitchFamily="2" charset="0"/>
                <a:ea typeface="Arial" panose="020B0604020202020204" pitchFamily="34" charset="0"/>
                <a:cs typeface="#9Slide03 Arima Madurai Black" panose="00000A00000000000000" pitchFamily="2" charset="0"/>
              </a:rPr>
              <a:t>nói</a:t>
            </a:r>
            <a:r>
              <a:rPr lang="en-US" sz="3200" dirty="0" smtClean="0">
                <a:solidFill>
                  <a:srgbClr val="0000FF"/>
                </a:solidFill>
                <a:latin typeface="#9Slide07 Marbelia Regular" panose="02000500000000000000" pitchFamily="2" charset="0"/>
                <a:ea typeface="Arial" panose="020B0604020202020204" pitchFamily="34" charset="0"/>
                <a:cs typeface="#9Slide03 Arima Madurai Black" panose="00000A00000000000000" pitchFamily="2" charset="0"/>
              </a:rPr>
              <a:t> </a:t>
            </a:r>
            <a:r>
              <a:rPr lang="en-US" sz="3200" dirty="0" err="1" smtClean="0">
                <a:solidFill>
                  <a:srgbClr val="0000FF"/>
                </a:solidFill>
                <a:latin typeface="#9Slide07 Marbelia Regular" panose="02000500000000000000" pitchFamily="2" charset="0"/>
                <a:ea typeface="Arial" panose="020B0604020202020204" pitchFamily="34" charset="0"/>
                <a:cs typeface="#9Slide03 Arima Madurai Black" panose="00000A00000000000000" pitchFamily="2" charset="0"/>
              </a:rPr>
              <a:t>về</a:t>
            </a:r>
            <a:r>
              <a:rPr lang="en-US" sz="3200" dirty="0" smtClean="0">
                <a:solidFill>
                  <a:srgbClr val="0000FF"/>
                </a:solidFill>
                <a:latin typeface="#9Slide07 Marbelia Regular" panose="02000500000000000000" pitchFamily="2" charset="0"/>
                <a:ea typeface="Arial" panose="020B0604020202020204" pitchFamily="34" charset="0"/>
                <a:cs typeface="#9Slide03 Arima Madurai Black" panose="00000A00000000000000" pitchFamily="2" charset="0"/>
              </a:rPr>
              <a:t> </a:t>
            </a:r>
            <a:r>
              <a:rPr lang="en-US" sz="3200" dirty="0" err="1" smtClean="0">
                <a:solidFill>
                  <a:srgbClr val="0000FF"/>
                </a:solidFill>
                <a:latin typeface="#9Slide07 Marbelia Regular" panose="02000500000000000000" pitchFamily="2" charset="0"/>
                <a:ea typeface="Arial" panose="020B0604020202020204" pitchFamily="34" charset="0"/>
                <a:cs typeface="#9Slide03 Arima Madurai Black" panose="00000A00000000000000" pitchFamily="2" charset="0"/>
              </a:rPr>
              <a:t>ai</a:t>
            </a:r>
            <a:r>
              <a:rPr lang="vi-VN" sz="3200" dirty="0" smtClean="0">
                <a:solidFill>
                  <a:srgbClr val="0000FF"/>
                </a:solidFill>
                <a:latin typeface="#9Slide07 Marbelia Regular" panose="02000500000000000000" pitchFamily="2" charset="0"/>
                <a:ea typeface="Arial" panose="020B0604020202020204" pitchFamily="34" charset="0"/>
                <a:cs typeface="#9Slide03 Arima Madurai Black" panose="00000A00000000000000" pitchFamily="2" charset="0"/>
              </a:rPr>
              <a:t>? </a:t>
            </a:r>
            <a:r>
              <a:rPr lang="vi-VN" sz="3200" dirty="0">
                <a:solidFill>
                  <a:srgbClr val="0000FF"/>
                </a:solidFill>
                <a:latin typeface="#9Slide07 Marbelia Regular" panose="02000500000000000000" pitchFamily="2" charset="0"/>
                <a:ea typeface="Arial" panose="020B0604020202020204" pitchFamily="34" charset="0"/>
                <a:cs typeface="#9Slide03 Arima Madurai Black" panose="00000A00000000000000" pitchFamily="2" charset="0"/>
              </a:rPr>
              <a:t>Hãy chia sẻ hiểu biết của em về </a:t>
            </a:r>
            <a:r>
              <a:rPr lang="en-US" sz="3200" dirty="0" err="1" smtClean="0">
                <a:solidFill>
                  <a:srgbClr val="0000FF"/>
                </a:solidFill>
                <a:latin typeface="#9Slide07 Marbelia Regular" panose="02000500000000000000" pitchFamily="2" charset="0"/>
                <a:ea typeface="Arial" panose="020B0604020202020204" pitchFamily="34" charset="0"/>
                <a:cs typeface="#9Slide03 Arima Madurai Black" panose="00000A00000000000000" pitchFamily="2" charset="0"/>
              </a:rPr>
              <a:t>nhân</a:t>
            </a:r>
            <a:r>
              <a:rPr lang="en-US" sz="3200" dirty="0" smtClean="0">
                <a:solidFill>
                  <a:srgbClr val="0000FF"/>
                </a:solidFill>
                <a:latin typeface="#9Slide07 Marbelia Regular" panose="02000500000000000000" pitchFamily="2" charset="0"/>
                <a:ea typeface="Arial" panose="020B0604020202020204" pitchFamily="34" charset="0"/>
                <a:cs typeface="#9Slide03 Arima Madurai Black" panose="00000A00000000000000" pitchFamily="2" charset="0"/>
              </a:rPr>
              <a:t> </a:t>
            </a:r>
            <a:r>
              <a:rPr lang="en-US" sz="3200" dirty="0" err="1" smtClean="0">
                <a:solidFill>
                  <a:srgbClr val="0000FF"/>
                </a:solidFill>
                <a:latin typeface="#9Slide07 Marbelia Regular" panose="02000500000000000000" pitchFamily="2" charset="0"/>
                <a:ea typeface="Arial" panose="020B0604020202020204" pitchFamily="34" charset="0"/>
                <a:cs typeface="#9Slide03 Arima Madurai Black" panose="00000A00000000000000" pitchFamily="2" charset="0"/>
              </a:rPr>
              <a:t>vật</a:t>
            </a:r>
            <a:r>
              <a:rPr lang="en-US" sz="3200" dirty="0" smtClean="0">
                <a:solidFill>
                  <a:srgbClr val="0000FF"/>
                </a:solidFill>
                <a:latin typeface="#9Slide07 Marbelia Regular" panose="02000500000000000000" pitchFamily="2" charset="0"/>
                <a:ea typeface="Arial" panose="020B0604020202020204" pitchFamily="34" charset="0"/>
                <a:cs typeface="#9Slide03 Arima Madurai Black" panose="00000A00000000000000" pitchFamily="2" charset="0"/>
              </a:rPr>
              <a:t> </a:t>
            </a:r>
            <a:r>
              <a:rPr lang="en-US" sz="3200" dirty="0" err="1" smtClean="0">
                <a:solidFill>
                  <a:srgbClr val="0000FF"/>
                </a:solidFill>
                <a:latin typeface="#9Slide07 Marbelia Regular" panose="02000500000000000000" pitchFamily="2" charset="0"/>
                <a:ea typeface="Arial" panose="020B0604020202020204" pitchFamily="34" charset="0"/>
                <a:cs typeface="#9Slide03 Arima Madurai Black" panose="00000A00000000000000" pitchFamily="2" charset="0"/>
              </a:rPr>
              <a:t>ấy</a:t>
            </a:r>
            <a:r>
              <a:rPr lang="vi-VN" sz="3200" dirty="0" smtClean="0">
                <a:solidFill>
                  <a:srgbClr val="0000FF"/>
                </a:solidFill>
                <a:latin typeface="#9Slide07 Marbelia Regular" panose="02000500000000000000" pitchFamily="2" charset="0"/>
                <a:ea typeface="Arial" panose="020B0604020202020204" pitchFamily="34" charset="0"/>
                <a:cs typeface="#9Slide03 Arima Madurai Black" panose="00000A00000000000000" pitchFamily="2" charset="0"/>
              </a:rPr>
              <a:t> </a:t>
            </a:r>
            <a:r>
              <a:rPr lang="vi-VN" sz="3200" dirty="0">
                <a:solidFill>
                  <a:srgbClr val="0000FF"/>
                </a:solidFill>
                <a:latin typeface="#9Slide07 Marbelia Regular" panose="02000500000000000000" pitchFamily="2" charset="0"/>
                <a:ea typeface="Arial" panose="020B0604020202020204" pitchFamily="34" charset="0"/>
                <a:cs typeface="#9Slide03 Arima Madurai Black" panose="00000A00000000000000" pitchFamily="2" charset="0"/>
              </a:rPr>
              <a:t>đó.</a:t>
            </a:r>
            <a:endParaRPr lang="en-US" sz="3200" dirty="0">
              <a:solidFill>
                <a:srgbClr val="0000FF"/>
              </a:solidFill>
              <a:latin typeface="#9Slide07 Marbelia Regular" panose="02000500000000000000" pitchFamily="2" charset="0"/>
              <a:ea typeface="Arial" panose="020B0604020202020204" pitchFamily="34" charset="0"/>
              <a:cs typeface="#9Slide03 Arima Madurai Black" panose="00000A00000000000000" pitchFamily="2" charset="0"/>
            </a:endParaRPr>
          </a:p>
        </p:txBody>
      </p:sp>
      <p:pic>
        <p:nvPicPr>
          <p:cNvPr id="7" name="图片 5"/>
          <p:cNvPicPr>
            <a:picLocks noChangeAspect="1"/>
          </p:cNvPicPr>
          <p:nvPr/>
        </p:nvPicPr>
        <p:blipFill>
          <a:blip r:embed="rId6">
            <a:extLst>
              <a:ext uri="{28A0092B-C50C-407E-A947-70E740481C1C}">
                <a14:useLocalDpi xmlns:a14="http://schemas.microsoft.com/office/drawing/2010/main" val="0"/>
              </a:ext>
            </a:extLst>
          </a:blip>
          <a:srcRect l="40933" t="24564" r="38580" b="26282"/>
          <a:stretch>
            <a:fillRect/>
          </a:stretch>
        </p:blipFill>
        <p:spPr bwMode="auto">
          <a:xfrm>
            <a:off x="265844" y="4821101"/>
            <a:ext cx="2047875"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1027735" y="0"/>
            <a:ext cx="9248366" cy="102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4400" b="1" dirty="0">
                <a:solidFill>
                  <a:srgbClr val="0070C0"/>
                </a:solidFill>
                <a:latin typeface="SVN-Very Berry" panose="00000500000000000000" pitchFamily="2" charset="0"/>
                <a:ea typeface="微软雅黑" panose="020B0503020204020204" pitchFamily="34" charset="-122"/>
                <a:cs typeface="Times New Roman" panose="02020603050405020304" pitchFamily="18" charset="0"/>
              </a:rPr>
              <a:t>TRÒ CHƠI: </a:t>
            </a:r>
            <a:r>
              <a:rPr lang="en-US" altLang="en-US" sz="4400" b="1" dirty="0" smtClean="0">
                <a:solidFill>
                  <a:srgbClr val="FF0000"/>
                </a:solidFill>
                <a:latin typeface="#9Slide07 Marbelia Regular" panose="02000500000000000000" pitchFamily="2" charset="0"/>
                <a:ea typeface="微软雅黑" panose="020B0503020204020204" pitchFamily="34" charset="-122"/>
                <a:cs typeface="Times New Roman" panose="02020603050405020304" pitchFamily="18" charset="0"/>
              </a:rPr>
              <a:t>AI HIỂU BIẾT</a:t>
            </a:r>
            <a:endParaRPr lang="it-IT" altLang="en-US" sz="4400" b="1" dirty="0">
              <a:solidFill>
                <a:srgbClr val="FF0000"/>
              </a:solidFill>
              <a:latin typeface="#9Slide07 Marbelia Regular" panose="02000500000000000000" pitchFamily="2" charset="0"/>
              <a:ea typeface="微软雅黑" panose="020B0503020204020204" pitchFamily="34" charset="-122"/>
              <a:cs typeface="Times New Roman" panose="02020603050405020304" pitchFamily="18" charset="0"/>
            </a:endParaRPr>
          </a:p>
        </p:txBody>
      </p:sp>
      <p:pic>
        <p:nvPicPr>
          <p:cNvPr id="14" name="chí công vô tư">
            <a:hlinkClick r:id="" action="ppaction://media"/>
            <a:extLst>
              <a:ext uri="{FF2B5EF4-FFF2-40B4-BE49-F238E27FC236}">
                <a16:creationId xmlns="" xmlns:a16="http://schemas.microsoft.com/office/drawing/2014/main" id="{A68997B9-60A5-49EE-9E49-1F405CDDD16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123725" y="1559752"/>
            <a:ext cx="7327106" cy="5029200"/>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spTree>
    <p:extLst>
      <p:ext uri="{BB962C8B-B14F-4D97-AF65-F5344CB8AC3E}">
        <p14:creationId xmlns:p14="http://schemas.microsoft.com/office/powerpoint/2010/main" val="4324631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par>
                                <p:cTn id="8" presetID="2" presetClass="entr" presetSubtype="8" fill="hold" grpId="0" nodeType="withEffect">
                                  <p:stCondLst>
                                    <p:cond delay="150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0-#ppt_w/2"/>
                                          </p:val>
                                        </p:tav>
                                        <p:tav tm="100000">
                                          <p:val>
                                            <p:strVal val="#ppt_x"/>
                                          </p:val>
                                        </p:tav>
                                      </p:tavLst>
                                    </p:anim>
                                    <p:anim calcmode="lin" valueType="num">
                                      <p:cBhvr additive="base">
                                        <p:cTn id="1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26106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4"/>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14"/>
                                        </p:tgtEl>
                                      </p:cBhvr>
                                    </p:cmd>
                                  </p:childTnLst>
                                </p:cTn>
                              </p:par>
                            </p:childTnLst>
                          </p:cTn>
                        </p:par>
                      </p:childTnLst>
                    </p:cTn>
                  </p:par>
                </p:childTnLst>
              </p:cTn>
              <p:nextCondLst>
                <p:cond evt="onClick" delay="0">
                  <p:tgtEl>
                    <p:spTgt spid="14"/>
                  </p:tgtEl>
                </p:cond>
              </p:nextCondLst>
            </p:seq>
            <p:video>
              <p:cMediaNode vol="80000">
                <p:cTn id="26" fill="hold" display="0">
                  <p:stCondLst>
                    <p:cond delay="indefinite"/>
                  </p:stCondLst>
                </p:cTn>
                <p:tgtEl>
                  <p:spTgt spid="14"/>
                </p:tgtEl>
              </p:cMediaNode>
            </p:video>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13"/>
          <p:cNvSpPr>
            <a:spLocks noChangeArrowheads="1"/>
          </p:cNvSpPr>
          <p:nvPr/>
        </p:nvSpPr>
        <p:spPr bwMode="auto">
          <a:xfrm>
            <a:off x="7438645" y="2117558"/>
            <a:ext cx="4496678" cy="3801980"/>
          </a:xfrm>
          <a:prstGeom prst="rect">
            <a:avLst/>
          </a:prstGeom>
          <a:solidFill>
            <a:srgbClr val="CCFFCC"/>
          </a:solidFill>
          <a:ln w="9525">
            <a:solidFill>
              <a:schemeClr val="tx1"/>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3300"/>
              </a:solidFill>
              <a:effectLst/>
              <a:uLnTx/>
              <a:uFillTx/>
              <a:latin typeface="Tahoma" pitchFamily="34" charset="0"/>
              <a:ea typeface="+mn-ea"/>
              <a:cs typeface="+mn-cs"/>
            </a:endParaRPr>
          </a:p>
        </p:txBody>
      </p:sp>
      <p:sp>
        <p:nvSpPr>
          <p:cNvPr id="68" name="Rectangle 13"/>
          <p:cNvSpPr>
            <a:spLocks noChangeArrowheads="1"/>
          </p:cNvSpPr>
          <p:nvPr/>
        </p:nvSpPr>
        <p:spPr bwMode="auto">
          <a:xfrm>
            <a:off x="8572276" y="3103887"/>
            <a:ext cx="2374229" cy="1741938"/>
          </a:xfrm>
          <a:prstGeom prst="rect">
            <a:avLst/>
          </a:prstGeom>
          <a:solidFill>
            <a:srgbClr val="CCFFCC"/>
          </a:solidFill>
          <a:ln w="9525">
            <a:solidFill>
              <a:schemeClr val="tx1"/>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3300"/>
              </a:solidFill>
              <a:effectLst/>
              <a:uLnTx/>
              <a:uFillTx/>
              <a:latin typeface="Tahoma" pitchFamily="34" charset="0"/>
              <a:ea typeface="+mn-ea"/>
              <a:cs typeface="+mn-cs"/>
            </a:endParaRPr>
          </a:p>
        </p:txBody>
      </p:sp>
      <p:cxnSp>
        <p:nvCxnSpPr>
          <p:cNvPr id="70" name="Straight Connector 69"/>
          <p:cNvCxnSpPr/>
          <p:nvPr/>
        </p:nvCxnSpPr>
        <p:spPr>
          <a:xfrm>
            <a:off x="7507702" y="2101515"/>
            <a:ext cx="1047472" cy="1042737"/>
          </a:xfrm>
          <a:prstGeom prst="line">
            <a:avLst/>
          </a:prstGeom>
        </p:spPr>
        <p:style>
          <a:lnRef idx="1">
            <a:schemeClr val="dk1"/>
          </a:lnRef>
          <a:fillRef idx="0">
            <a:schemeClr val="dk1"/>
          </a:fillRef>
          <a:effectRef idx="0">
            <a:schemeClr val="dk1"/>
          </a:effectRef>
          <a:fontRef idx="minor">
            <a:schemeClr val="tx1"/>
          </a:fontRef>
        </p:style>
      </p:cxnSp>
      <p:cxnSp>
        <p:nvCxnSpPr>
          <p:cNvPr id="71" name="Straight Connector 70"/>
          <p:cNvCxnSpPr/>
          <p:nvPr/>
        </p:nvCxnSpPr>
        <p:spPr>
          <a:xfrm>
            <a:off x="10891499" y="4904872"/>
            <a:ext cx="1027782" cy="982580"/>
          </a:xfrm>
          <a:prstGeom prst="line">
            <a:avLst/>
          </a:prstGeom>
        </p:spPr>
        <p:style>
          <a:lnRef idx="1">
            <a:schemeClr val="dk1"/>
          </a:lnRef>
          <a:fillRef idx="0">
            <a:schemeClr val="dk1"/>
          </a:fillRef>
          <a:effectRef idx="0">
            <a:schemeClr val="dk1"/>
          </a:effectRef>
          <a:fontRef idx="minor">
            <a:schemeClr val="tx1"/>
          </a:fontRef>
        </p:style>
      </p:cxnSp>
      <p:cxnSp>
        <p:nvCxnSpPr>
          <p:cNvPr id="76" name="Straight Connector 75"/>
          <p:cNvCxnSpPr/>
          <p:nvPr/>
        </p:nvCxnSpPr>
        <p:spPr>
          <a:xfrm flipV="1">
            <a:off x="7423200" y="4904872"/>
            <a:ext cx="1124054" cy="1030709"/>
          </a:xfrm>
          <a:prstGeom prst="line">
            <a:avLst/>
          </a:prstGeom>
        </p:spPr>
        <p:style>
          <a:lnRef idx="1">
            <a:schemeClr val="dk1"/>
          </a:lnRef>
          <a:fillRef idx="0">
            <a:schemeClr val="dk1"/>
          </a:fillRef>
          <a:effectRef idx="0">
            <a:schemeClr val="dk1"/>
          </a:effectRef>
          <a:fontRef idx="minor">
            <a:schemeClr val="tx1"/>
          </a:fontRef>
        </p:style>
      </p:cxnSp>
      <p:cxnSp>
        <p:nvCxnSpPr>
          <p:cNvPr id="77" name="Straight Connector 76"/>
          <p:cNvCxnSpPr/>
          <p:nvPr/>
        </p:nvCxnSpPr>
        <p:spPr>
          <a:xfrm flipV="1">
            <a:off x="10906944" y="2133599"/>
            <a:ext cx="1012337" cy="985219"/>
          </a:xfrm>
          <a:prstGeom prst="line">
            <a:avLst/>
          </a:prstGeom>
        </p:spPr>
        <p:style>
          <a:lnRef idx="1">
            <a:schemeClr val="dk1"/>
          </a:lnRef>
          <a:fillRef idx="0">
            <a:schemeClr val="dk1"/>
          </a:fillRef>
          <a:effectRef idx="0">
            <a:schemeClr val="dk1"/>
          </a:effectRef>
          <a:fontRef idx="minor">
            <a:schemeClr val="tx1"/>
          </a:fontRef>
        </p:style>
      </p:cxnSp>
      <p:sp>
        <p:nvSpPr>
          <p:cNvPr id="81" name="TextBox 80"/>
          <p:cNvSpPr txBox="1"/>
          <p:nvPr/>
        </p:nvSpPr>
        <p:spPr>
          <a:xfrm>
            <a:off x="8454186" y="3577388"/>
            <a:ext cx="202130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prstClr val="black"/>
                </a:solidFill>
                <a:effectLst/>
                <a:uLnTx/>
                <a:uFillTx/>
                <a:latin typeface="Andalus" pitchFamily="18" charset="-78"/>
                <a:ea typeface="+mn-ea"/>
                <a:cs typeface="Andalus" pitchFamily="18" charset="-78"/>
              </a:rPr>
              <a:t>Ý </a:t>
            </a:r>
            <a:r>
              <a:rPr kumimoji="0" lang="en-AU" sz="2400" b="1" i="0" u="none" strike="noStrike" kern="1200" cap="none" spc="0" normalizeH="0" baseline="0" noProof="0" dirty="0" err="1">
                <a:ln>
                  <a:noFill/>
                </a:ln>
                <a:solidFill>
                  <a:prstClr val="black"/>
                </a:solidFill>
                <a:effectLst/>
                <a:uLnTx/>
                <a:uFillTx/>
                <a:latin typeface="Andalus" pitchFamily="18" charset="-78"/>
                <a:ea typeface="+mn-ea"/>
                <a:cs typeface="Andalus" pitchFamily="18" charset="-78"/>
              </a:rPr>
              <a:t>kiến</a:t>
            </a:r>
            <a:r>
              <a:rPr kumimoji="0" lang="en-AU" sz="2400" b="1" i="0" u="none" strike="noStrike" kern="1200" cap="none" spc="0" normalizeH="0" baseline="0" noProof="0" dirty="0">
                <a:ln>
                  <a:noFill/>
                </a:ln>
                <a:solidFill>
                  <a:prstClr val="black"/>
                </a:solidFill>
                <a:effectLst/>
                <a:uLnTx/>
                <a:uFillTx/>
                <a:latin typeface="Andalus" pitchFamily="18" charset="-78"/>
                <a:ea typeface="+mn-ea"/>
                <a:cs typeface="Andalus" pitchFamily="18" charset="-78"/>
              </a:rPr>
              <a:t> </a:t>
            </a:r>
            <a:r>
              <a:rPr kumimoji="0" lang="en-AU" sz="2400" b="1" i="0" u="none" strike="noStrike" kern="1200" cap="none" spc="0" normalizeH="0" baseline="0" noProof="0" dirty="0" err="1">
                <a:ln>
                  <a:noFill/>
                </a:ln>
                <a:solidFill>
                  <a:prstClr val="black"/>
                </a:solidFill>
                <a:effectLst/>
                <a:uLnTx/>
                <a:uFillTx/>
                <a:latin typeface="Andalus" pitchFamily="18" charset="-78"/>
                <a:ea typeface="+mn-ea"/>
                <a:cs typeface="Andalus" pitchFamily="18" charset="-78"/>
              </a:rPr>
              <a:t>chung</a:t>
            </a:r>
            <a:r>
              <a:rPr kumimoji="0" lang="en-AU" sz="2400" b="1" i="0" u="none" strike="noStrike" kern="1200" cap="none" spc="0" normalizeH="0" baseline="0" noProof="0" dirty="0">
                <a:ln>
                  <a:noFill/>
                </a:ln>
                <a:solidFill>
                  <a:prstClr val="black"/>
                </a:solidFill>
                <a:effectLst/>
                <a:uLnTx/>
                <a:uFillTx/>
                <a:latin typeface="Andalus" pitchFamily="18" charset="-78"/>
                <a:ea typeface="+mn-ea"/>
                <a:cs typeface="Andalus" pitchFamily="18" charset="-78"/>
              </a:rPr>
              <a:t> </a:t>
            </a:r>
            <a:r>
              <a:rPr kumimoji="0" lang="en-AU" sz="2400" b="1" i="0" u="none" strike="noStrike" kern="1200" cap="none" spc="0" normalizeH="0" baseline="0" noProof="0" dirty="0" err="1">
                <a:ln>
                  <a:noFill/>
                </a:ln>
                <a:solidFill>
                  <a:prstClr val="black"/>
                </a:solidFill>
                <a:effectLst/>
                <a:uLnTx/>
                <a:uFillTx/>
                <a:latin typeface="Andalus" pitchFamily="18" charset="-78"/>
                <a:ea typeface="+mn-ea"/>
                <a:cs typeface="Andalus" pitchFamily="18" charset="-78"/>
              </a:rPr>
              <a:t>của</a:t>
            </a:r>
            <a:r>
              <a:rPr kumimoji="0" lang="en-AU" sz="2400" b="1" i="0" u="none" strike="noStrike" kern="1200" cap="none" spc="0" normalizeH="0" baseline="0" noProof="0" dirty="0">
                <a:ln>
                  <a:noFill/>
                </a:ln>
                <a:solidFill>
                  <a:prstClr val="black"/>
                </a:solidFill>
                <a:effectLst/>
                <a:uLnTx/>
                <a:uFillTx/>
                <a:latin typeface="Andalus" pitchFamily="18" charset="-78"/>
                <a:ea typeface="+mn-ea"/>
                <a:cs typeface="Andalus" pitchFamily="18" charset="-78"/>
              </a:rPr>
              <a:t> </a:t>
            </a:r>
            <a:r>
              <a:rPr kumimoji="0" lang="en-AU" sz="2400" b="1" i="0" u="none" strike="noStrike" kern="1200" cap="none" spc="0" normalizeH="0" baseline="0" noProof="0" dirty="0" err="1">
                <a:ln>
                  <a:noFill/>
                </a:ln>
                <a:solidFill>
                  <a:prstClr val="black"/>
                </a:solidFill>
                <a:effectLst/>
                <a:uLnTx/>
                <a:uFillTx/>
                <a:latin typeface="Andalus" pitchFamily="18" charset="-78"/>
                <a:ea typeface="+mn-ea"/>
                <a:cs typeface="Andalus" pitchFamily="18" charset="-78"/>
              </a:rPr>
              <a:t>cả</a:t>
            </a:r>
            <a:r>
              <a:rPr kumimoji="0" lang="en-AU" sz="2400" b="1" i="0" u="none" strike="noStrike" kern="1200" cap="none" spc="0" normalizeH="0" baseline="0" noProof="0" dirty="0">
                <a:ln>
                  <a:noFill/>
                </a:ln>
                <a:solidFill>
                  <a:prstClr val="black"/>
                </a:solidFill>
                <a:effectLst/>
                <a:uLnTx/>
                <a:uFillTx/>
                <a:latin typeface="Andalus" pitchFamily="18" charset="-78"/>
                <a:ea typeface="+mn-ea"/>
                <a:cs typeface="Andalus" pitchFamily="18" charset="-78"/>
              </a:rPr>
              <a:t> </a:t>
            </a:r>
            <a:r>
              <a:rPr kumimoji="0" lang="en-AU" sz="2400" b="1" i="0" u="none" strike="noStrike" kern="1200" cap="none" spc="0" normalizeH="0" baseline="0" noProof="0" dirty="0" err="1">
                <a:ln>
                  <a:noFill/>
                </a:ln>
                <a:solidFill>
                  <a:prstClr val="black"/>
                </a:solidFill>
                <a:effectLst/>
                <a:uLnTx/>
                <a:uFillTx/>
                <a:latin typeface="Andalus" pitchFamily="18" charset="-78"/>
                <a:ea typeface="+mn-ea"/>
                <a:cs typeface="Andalus" pitchFamily="18" charset="-78"/>
              </a:rPr>
              <a:t>nhóm</a:t>
            </a:r>
            <a:r>
              <a:rPr kumimoji="0" lang="en-AU" sz="2400" b="1" i="0" u="none" strike="noStrike" kern="1200" cap="none" spc="0" normalizeH="0" baseline="0" noProof="0" dirty="0">
                <a:ln>
                  <a:noFill/>
                </a:ln>
                <a:solidFill>
                  <a:prstClr val="black"/>
                </a:solidFill>
                <a:effectLst/>
                <a:uLnTx/>
                <a:uFillTx/>
                <a:latin typeface="Andalus" pitchFamily="18" charset="-78"/>
                <a:ea typeface="+mn-ea"/>
                <a:cs typeface="Andalus" pitchFamily="18" charset="-78"/>
              </a:rPr>
              <a:t> </a:t>
            </a:r>
            <a:endParaRPr kumimoji="0" lang="en-US" sz="2400" b="1" i="0" u="none" strike="noStrike" kern="1200" cap="none" spc="0" normalizeH="0" baseline="0" noProof="0" dirty="0">
              <a:ln>
                <a:noFill/>
              </a:ln>
              <a:solidFill>
                <a:prstClr val="black"/>
              </a:solidFill>
              <a:effectLst/>
              <a:uLnTx/>
              <a:uFillTx/>
              <a:latin typeface="Andalus" pitchFamily="18" charset="-78"/>
              <a:ea typeface="+mn-ea"/>
              <a:cs typeface="Andalus" pitchFamily="18" charset="-78"/>
            </a:endParaRPr>
          </a:p>
        </p:txBody>
      </p:sp>
      <p:sp>
        <p:nvSpPr>
          <p:cNvPr id="82" name="TextBox 81"/>
          <p:cNvSpPr txBox="1"/>
          <p:nvPr/>
        </p:nvSpPr>
        <p:spPr>
          <a:xfrm>
            <a:off x="8438142" y="2406315"/>
            <a:ext cx="235818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err="1">
                <a:ln>
                  <a:noFill/>
                </a:ln>
                <a:solidFill>
                  <a:prstClr val="black"/>
                </a:solidFill>
                <a:effectLst/>
                <a:uLnTx/>
                <a:uFillTx/>
                <a:latin typeface="Andalus" pitchFamily="18" charset="-78"/>
                <a:ea typeface="+mn-ea"/>
                <a:cs typeface="Andalus" pitchFamily="18" charset="-78"/>
              </a:rPr>
              <a:t>Viết</a:t>
            </a:r>
            <a:r>
              <a:rPr kumimoji="0" lang="en-AU" sz="2000" b="1" i="0" u="none" strike="noStrike" kern="1200" cap="none" spc="0" normalizeH="0" baseline="0" noProof="0" dirty="0">
                <a:ln>
                  <a:noFill/>
                </a:ln>
                <a:solidFill>
                  <a:prstClr val="black"/>
                </a:solidFill>
                <a:effectLst/>
                <a:uLnTx/>
                <a:uFillTx/>
                <a:latin typeface="Andalus" pitchFamily="18" charset="-78"/>
                <a:ea typeface="+mn-ea"/>
                <a:cs typeface="Andalus" pitchFamily="18" charset="-78"/>
              </a:rPr>
              <a:t> ý </a:t>
            </a:r>
            <a:r>
              <a:rPr kumimoji="0" lang="en-AU" sz="2000" b="1" i="0" u="none" strike="noStrike" kern="1200" cap="none" spc="0" normalizeH="0" baseline="0" noProof="0" dirty="0" err="1">
                <a:ln>
                  <a:noFill/>
                </a:ln>
                <a:solidFill>
                  <a:prstClr val="black"/>
                </a:solidFill>
                <a:effectLst/>
                <a:uLnTx/>
                <a:uFillTx/>
                <a:latin typeface="Andalus" pitchFamily="18" charset="-78"/>
                <a:ea typeface="+mn-ea"/>
                <a:cs typeface="Andalus" pitchFamily="18" charset="-78"/>
              </a:rPr>
              <a:t>kiến</a:t>
            </a:r>
            <a:r>
              <a:rPr kumimoji="0" lang="en-AU" sz="2000" b="1" i="0" u="none" strike="noStrike" kern="1200" cap="none" spc="0" normalizeH="0" baseline="0" noProof="0" dirty="0">
                <a:ln>
                  <a:noFill/>
                </a:ln>
                <a:solidFill>
                  <a:prstClr val="black"/>
                </a:solidFill>
                <a:effectLst/>
                <a:uLnTx/>
                <a:uFillTx/>
                <a:latin typeface="Andalus" pitchFamily="18" charset="-78"/>
                <a:ea typeface="+mn-ea"/>
                <a:cs typeface="Andalus" pitchFamily="18" charset="-78"/>
              </a:rPr>
              <a:t> </a:t>
            </a:r>
            <a:r>
              <a:rPr kumimoji="0" lang="en-AU" sz="2000" b="1" i="0" u="none" strike="noStrike" kern="1200" cap="none" spc="0" normalizeH="0" baseline="0" noProof="0" dirty="0" err="1">
                <a:ln>
                  <a:noFill/>
                </a:ln>
                <a:solidFill>
                  <a:prstClr val="black"/>
                </a:solidFill>
                <a:effectLst/>
                <a:uLnTx/>
                <a:uFillTx/>
                <a:latin typeface="Andalus" pitchFamily="18" charset="-78"/>
                <a:ea typeface="+mn-ea"/>
                <a:cs typeface="Andalus" pitchFamily="18" charset="-78"/>
              </a:rPr>
              <a:t>cá</a:t>
            </a:r>
            <a:r>
              <a:rPr kumimoji="0" lang="en-AU" sz="2000" b="1" i="0" u="none" strike="noStrike" kern="1200" cap="none" spc="0" normalizeH="0" baseline="0" noProof="0" dirty="0">
                <a:ln>
                  <a:noFill/>
                </a:ln>
                <a:solidFill>
                  <a:prstClr val="black"/>
                </a:solidFill>
                <a:effectLst/>
                <a:uLnTx/>
                <a:uFillTx/>
                <a:latin typeface="Andalus" pitchFamily="18" charset="-78"/>
                <a:ea typeface="+mn-ea"/>
                <a:cs typeface="Andalus" pitchFamily="18" charset="-78"/>
              </a:rPr>
              <a:t> </a:t>
            </a:r>
            <a:r>
              <a:rPr kumimoji="0" lang="en-AU" sz="2000" b="1" i="0" u="none" strike="noStrike" kern="1200" cap="none" spc="0" normalizeH="0" baseline="0" noProof="0" dirty="0" err="1">
                <a:ln>
                  <a:noFill/>
                </a:ln>
                <a:solidFill>
                  <a:prstClr val="black"/>
                </a:solidFill>
                <a:effectLst/>
                <a:uLnTx/>
                <a:uFillTx/>
                <a:latin typeface="Andalus" pitchFamily="18" charset="-78"/>
                <a:ea typeface="+mn-ea"/>
                <a:cs typeface="Andalus" pitchFamily="18" charset="-78"/>
              </a:rPr>
              <a:t>nhân</a:t>
            </a:r>
            <a:endParaRPr kumimoji="0" lang="en-US" sz="2000" b="1" i="0" u="none" strike="noStrike" kern="1200" cap="none" spc="0" normalizeH="0" baseline="0" noProof="0" dirty="0">
              <a:ln>
                <a:noFill/>
              </a:ln>
              <a:solidFill>
                <a:prstClr val="black"/>
              </a:solidFill>
              <a:effectLst/>
              <a:uLnTx/>
              <a:uFillTx/>
              <a:latin typeface="Andalus" pitchFamily="18" charset="-78"/>
              <a:ea typeface="+mn-ea"/>
              <a:cs typeface="Andalus" pitchFamily="18" charset="-78"/>
            </a:endParaRPr>
          </a:p>
        </p:txBody>
      </p:sp>
      <p:sp>
        <p:nvSpPr>
          <p:cNvPr id="83" name="TextBox 82"/>
          <p:cNvSpPr txBox="1"/>
          <p:nvPr/>
        </p:nvSpPr>
        <p:spPr>
          <a:xfrm rot="16200000">
            <a:off x="10381015" y="3889794"/>
            <a:ext cx="22441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err="1">
                <a:ln>
                  <a:noFill/>
                </a:ln>
                <a:solidFill>
                  <a:prstClr val="black"/>
                </a:solidFill>
                <a:effectLst/>
                <a:uLnTx/>
                <a:uFillTx/>
                <a:latin typeface="Andalus" pitchFamily="18" charset="-78"/>
                <a:ea typeface="+mn-ea"/>
                <a:cs typeface="Andalus" pitchFamily="18" charset="-78"/>
              </a:rPr>
              <a:t>Viết</a:t>
            </a:r>
            <a:r>
              <a:rPr kumimoji="0" lang="en-AU" sz="2000" b="1" i="0" u="none" strike="noStrike" kern="1200" cap="none" spc="0" normalizeH="0" baseline="0" noProof="0" dirty="0">
                <a:ln>
                  <a:noFill/>
                </a:ln>
                <a:solidFill>
                  <a:prstClr val="black"/>
                </a:solidFill>
                <a:effectLst/>
                <a:uLnTx/>
                <a:uFillTx/>
                <a:latin typeface="Andalus" pitchFamily="18" charset="-78"/>
                <a:ea typeface="+mn-ea"/>
                <a:cs typeface="Andalus" pitchFamily="18" charset="-78"/>
              </a:rPr>
              <a:t> ý </a:t>
            </a:r>
            <a:r>
              <a:rPr kumimoji="0" lang="en-AU" sz="2000" b="1" i="0" u="none" strike="noStrike" kern="1200" cap="none" spc="0" normalizeH="0" baseline="0" noProof="0" dirty="0" err="1">
                <a:ln>
                  <a:noFill/>
                </a:ln>
                <a:solidFill>
                  <a:prstClr val="black"/>
                </a:solidFill>
                <a:effectLst/>
                <a:uLnTx/>
                <a:uFillTx/>
                <a:latin typeface="Andalus" pitchFamily="18" charset="-78"/>
                <a:ea typeface="+mn-ea"/>
                <a:cs typeface="Andalus" pitchFamily="18" charset="-78"/>
              </a:rPr>
              <a:t>kiến</a:t>
            </a:r>
            <a:r>
              <a:rPr kumimoji="0" lang="en-AU" sz="2000" b="1" i="0" u="none" strike="noStrike" kern="1200" cap="none" spc="0" normalizeH="0" baseline="0" noProof="0" dirty="0">
                <a:ln>
                  <a:noFill/>
                </a:ln>
                <a:solidFill>
                  <a:prstClr val="black"/>
                </a:solidFill>
                <a:effectLst/>
                <a:uLnTx/>
                <a:uFillTx/>
                <a:latin typeface="Andalus" pitchFamily="18" charset="-78"/>
                <a:ea typeface="+mn-ea"/>
                <a:cs typeface="Andalus" pitchFamily="18" charset="-78"/>
              </a:rPr>
              <a:t> </a:t>
            </a:r>
            <a:r>
              <a:rPr kumimoji="0" lang="en-AU" sz="2000" b="1" i="0" u="none" strike="noStrike" kern="1200" cap="none" spc="0" normalizeH="0" baseline="0" noProof="0" dirty="0" err="1">
                <a:ln>
                  <a:noFill/>
                </a:ln>
                <a:solidFill>
                  <a:prstClr val="black"/>
                </a:solidFill>
                <a:effectLst/>
                <a:uLnTx/>
                <a:uFillTx/>
                <a:latin typeface="Andalus" pitchFamily="18" charset="-78"/>
                <a:ea typeface="+mn-ea"/>
                <a:cs typeface="Andalus" pitchFamily="18" charset="-78"/>
              </a:rPr>
              <a:t>cá</a:t>
            </a:r>
            <a:r>
              <a:rPr kumimoji="0" lang="en-AU" sz="2000" b="1" i="0" u="none" strike="noStrike" kern="1200" cap="none" spc="0" normalizeH="0" baseline="0" noProof="0" dirty="0">
                <a:ln>
                  <a:noFill/>
                </a:ln>
                <a:solidFill>
                  <a:prstClr val="black"/>
                </a:solidFill>
                <a:effectLst/>
                <a:uLnTx/>
                <a:uFillTx/>
                <a:latin typeface="Andalus" pitchFamily="18" charset="-78"/>
                <a:ea typeface="+mn-ea"/>
                <a:cs typeface="Andalus" pitchFamily="18" charset="-78"/>
              </a:rPr>
              <a:t> </a:t>
            </a:r>
            <a:r>
              <a:rPr kumimoji="0" lang="en-AU" sz="2000" b="1" i="0" u="none" strike="noStrike" kern="1200" cap="none" spc="0" normalizeH="0" baseline="0" noProof="0" dirty="0" err="1">
                <a:ln>
                  <a:noFill/>
                </a:ln>
                <a:solidFill>
                  <a:prstClr val="black"/>
                </a:solidFill>
                <a:effectLst/>
                <a:uLnTx/>
                <a:uFillTx/>
                <a:latin typeface="Andalus" pitchFamily="18" charset="-78"/>
                <a:ea typeface="+mn-ea"/>
                <a:cs typeface="Andalus" pitchFamily="18" charset="-78"/>
              </a:rPr>
              <a:t>nhân</a:t>
            </a:r>
            <a:endParaRPr kumimoji="0" lang="en-US" sz="2000" b="1" i="0" u="none" strike="noStrike" kern="1200" cap="none" spc="0" normalizeH="0" baseline="0" noProof="0" dirty="0">
              <a:ln>
                <a:noFill/>
              </a:ln>
              <a:solidFill>
                <a:prstClr val="black"/>
              </a:solidFill>
              <a:effectLst/>
              <a:uLnTx/>
              <a:uFillTx/>
              <a:latin typeface="Andalus" pitchFamily="18" charset="-78"/>
              <a:ea typeface="+mn-ea"/>
              <a:cs typeface="Andalus" pitchFamily="18" charset="-78"/>
            </a:endParaRPr>
          </a:p>
        </p:txBody>
      </p:sp>
      <p:sp>
        <p:nvSpPr>
          <p:cNvPr id="84" name="TextBox 83"/>
          <p:cNvSpPr txBox="1"/>
          <p:nvPr/>
        </p:nvSpPr>
        <p:spPr>
          <a:xfrm>
            <a:off x="8309807" y="5358063"/>
            <a:ext cx="2390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err="1">
                <a:ln>
                  <a:noFill/>
                </a:ln>
                <a:solidFill>
                  <a:prstClr val="black"/>
                </a:solidFill>
                <a:effectLst/>
                <a:uLnTx/>
                <a:uFillTx/>
                <a:latin typeface="Andalus" pitchFamily="18" charset="-78"/>
                <a:ea typeface="+mn-ea"/>
                <a:cs typeface="Andalus" pitchFamily="18" charset="-78"/>
              </a:rPr>
              <a:t>Viết</a:t>
            </a:r>
            <a:r>
              <a:rPr kumimoji="0" lang="en-AU" sz="2000" b="1" i="0" u="none" strike="noStrike" kern="1200" cap="none" spc="0" normalizeH="0" baseline="0" noProof="0" dirty="0">
                <a:ln>
                  <a:noFill/>
                </a:ln>
                <a:solidFill>
                  <a:prstClr val="black"/>
                </a:solidFill>
                <a:effectLst/>
                <a:uLnTx/>
                <a:uFillTx/>
                <a:latin typeface="Andalus" pitchFamily="18" charset="-78"/>
                <a:ea typeface="+mn-ea"/>
                <a:cs typeface="Andalus" pitchFamily="18" charset="-78"/>
              </a:rPr>
              <a:t> ý </a:t>
            </a:r>
            <a:r>
              <a:rPr kumimoji="0" lang="en-AU" sz="2000" b="1" i="0" u="none" strike="noStrike" kern="1200" cap="none" spc="0" normalizeH="0" baseline="0" noProof="0" dirty="0" err="1">
                <a:ln>
                  <a:noFill/>
                </a:ln>
                <a:solidFill>
                  <a:prstClr val="black"/>
                </a:solidFill>
                <a:effectLst/>
                <a:uLnTx/>
                <a:uFillTx/>
                <a:latin typeface="Andalus" pitchFamily="18" charset="-78"/>
                <a:ea typeface="+mn-ea"/>
                <a:cs typeface="Andalus" pitchFamily="18" charset="-78"/>
              </a:rPr>
              <a:t>kiến</a:t>
            </a:r>
            <a:r>
              <a:rPr kumimoji="0" lang="en-AU" sz="2000" b="1" i="0" u="none" strike="noStrike" kern="1200" cap="none" spc="0" normalizeH="0" baseline="0" noProof="0" dirty="0">
                <a:ln>
                  <a:noFill/>
                </a:ln>
                <a:solidFill>
                  <a:prstClr val="black"/>
                </a:solidFill>
                <a:effectLst/>
                <a:uLnTx/>
                <a:uFillTx/>
                <a:latin typeface="Andalus" pitchFamily="18" charset="-78"/>
                <a:ea typeface="+mn-ea"/>
                <a:cs typeface="Andalus" pitchFamily="18" charset="-78"/>
              </a:rPr>
              <a:t> </a:t>
            </a:r>
            <a:r>
              <a:rPr kumimoji="0" lang="en-AU" sz="2000" b="1" i="0" u="none" strike="noStrike" kern="1200" cap="none" spc="0" normalizeH="0" baseline="0" noProof="0" dirty="0" err="1">
                <a:ln>
                  <a:noFill/>
                </a:ln>
                <a:solidFill>
                  <a:prstClr val="black"/>
                </a:solidFill>
                <a:effectLst/>
                <a:uLnTx/>
                <a:uFillTx/>
                <a:latin typeface="Andalus" pitchFamily="18" charset="-78"/>
                <a:ea typeface="+mn-ea"/>
                <a:cs typeface="Andalus" pitchFamily="18" charset="-78"/>
              </a:rPr>
              <a:t>cá</a:t>
            </a:r>
            <a:r>
              <a:rPr kumimoji="0" lang="en-AU" sz="2000" b="1" i="0" u="none" strike="noStrike" kern="1200" cap="none" spc="0" normalizeH="0" baseline="0" noProof="0" dirty="0">
                <a:ln>
                  <a:noFill/>
                </a:ln>
                <a:solidFill>
                  <a:prstClr val="black"/>
                </a:solidFill>
                <a:effectLst/>
                <a:uLnTx/>
                <a:uFillTx/>
                <a:latin typeface="Andalus" pitchFamily="18" charset="-78"/>
                <a:ea typeface="+mn-ea"/>
                <a:cs typeface="Andalus" pitchFamily="18" charset="-78"/>
              </a:rPr>
              <a:t> </a:t>
            </a:r>
            <a:r>
              <a:rPr kumimoji="0" lang="en-AU" sz="2000" b="1" i="0" u="none" strike="noStrike" kern="1200" cap="none" spc="0" normalizeH="0" baseline="0" noProof="0" dirty="0" err="1">
                <a:ln>
                  <a:noFill/>
                </a:ln>
                <a:solidFill>
                  <a:prstClr val="black"/>
                </a:solidFill>
                <a:effectLst/>
                <a:uLnTx/>
                <a:uFillTx/>
                <a:latin typeface="Andalus" pitchFamily="18" charset="-78"/>
                <a:ea typeface="+mn-ea"/>
                <a:cs typeface="Andalus" pitchFamily="18" charset="-78"/>
              </a:rPr>
              <a:t>nhân</a:t>
            </a:r>
            <a:endParaRPr kumimoji="0" lang="en-US" sz="2000" b="1" i="0" u="none" strike="noStrike" kern="1200" cap="none" spc="0" normalizeH="0" baseline="0" noProof="0" dirty="0">
              <a:ln>
                <a:noFill/>
              </a:ln>
              <a:solidFill>
                <a:prstClr val="black"/>
              </a:solidFill>
              <a:effectLst/>
              <a:uLnTx/>
              <a:uFillTx/>
              <a:latin typeface="Andalus" pitchFamily="18" charset="-78"/>
              <a:ea typeface="+mn-ea"/>
              <a:cs typeface="Andalus" pitchFamily="18" charset="-78"/>
            </a:endParaRPr>
          </a:p>
        </p:txBody>
      </p:sp>
      <p:sp>
        <p:nvSpPr>
          <p:cNvPr id="85" name="TextBox 84"/>
          <p:cNvSpPr txBox="1"/>
          <p:nvPr/>
        </p:nvSpPr>
        <p:spPr>
          <a:xfrm rot="5400000">
            <a:off x="7011700" y="3990557"/>
            <a:ext cx="22316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err="1">
                <a:ln>
                  <a:noFill/>
                </a:ln>
                <a:solidFill>
                  <a:prstClr val="black"/>
                </a:solidFill>
                <a:effectLst/>
                <a:uLnTx/>
                <a:uFillTx/>
                <a:latin typeface="Andalus" pitchFamily="18" charset="-78"/>
                <a:ea typeface="+mn-ea"/>
                <a:cs typeface="Andalus" pitchFamily="18" charset="-78"/>
              </a:rPr>
              <a:t>Viết</a:t>
            </a:r>
            <a:r>
              <a:rPr kumimoji="0" lang="en-AU" sz="2000" b="1" i="0" u="none" strike="noStrike" kern="1200" cap="none" spc="0" normalizeH="0" baseline="0" noProof="0" dirty="0">
                <a:ln>
                  <a:noFill/>
                </a:ln>
                <a:solidFill>
                  <a:prstClr val="black"/>
                </a:solidFill>
                <a:effectLst/>
                <a:uLnTx/>
                <a:uFillTx/>
                <a:latin typeface="Andalus" pitchFamily="18" charset="-78"/>
                <a:ea typeface="+mn-ea"/>
                <a:cs typeface="Andalus" pitchFamily="18" charset="-78"/>
              </a:rPr>
              <a:t> ý </a:t>
            </a:r>
            <a:r>
              <a:rPr kumimoji="0" lang="en-AU" sz="2000" b="1" i="0" u="none" strike="noStrike" kern="1200" cap="none" spc="0" normalizeH="0" baseline="0" noProof="0" dirty="0" err="1">
                <a:ln>
                  <a:noFill/>
                </a:ln>
                <a:solidFill>
                  <a:prstClr val="black"/>
                </a:solidFill>
                <a:effectLst/>
                <a:uLnTx/>
                <a:uFillTx/>
                <a:latin typeface="Andalus" pitchFamily="18" charset="-78"/>
                <a:ea typeface="+mn-ea"/>
                <a:cs typeface="Andalus" pitchFamily="18" charset="-78"/>
              </a:rPr>
              <a:t>kiến</a:t>
            </a:r>
            <a:r>
              <a:rPr kumimoji="0" lang="en-AU" sz="2000" b="1" i="0" u="none" strike="noStrike" kern="1200" cap="none" spc="0" normalizeH="0" baseline="0" noProof="0" dirty="0">
                <a:ln>
                  <a:noFill/>
                </a:ln>
                <a:solidFill>
                  <a:prstClr val="black"/>
                </a:solidFill>
                <a:effectLst/>
                <a:uLnTx/>
                <a:uFillTx/>
                <a:latin typeface="Andalus" pitchFamily="18" charset="-78"/>
                <a:ea typeface="+mn-ea"/>
                <a:cs typeface="Andalus" pitchFamily="18" charset="-78"/>
              </a:rPr>
              <a:t> </a:t>
            </a:r>
            <a:r>
              <a:rPr kumimoji="0" lang="en-AU" sz="2000" b="1" i="0" u="none" strike="noStrike" kern="1200" cap="none" spc="0" normalizeH="0" baseline="0" noProof="0" dirty="0" err="1">
                <a:ln>
                  <a:noFill/>
                </a:ln>
                <a:solidFill>
                  <a:prstClr val="black"/>
                </a:solidFill>
                <a:effectLst/>
                <a:uLnTx/>
                <a:uFillTx/>
                <a:latin typeface="Andalus" pitchFamily="18" charset="-78"/>
                <a:ea typeface="+mn-ea"/>
                <a:cs typeface="Andalus" pitchFamily="18" charset="-78"/>
              </a:rPr>
              <a:t>cá</a:t>
            </a:r>
            <a:r>
              <a:rPr kumimoji="0" lang="en-AU" sz="2000" b="1" i="0" u="none" strike="noStrike" kern="1200" cap="none" spc="0" normalizeH="0" baseline="0" noProof="0" dirty="0">
                <a:ln>
                  <a:noFill/>
                </a:ln>
                <a:solidFill>
                  <a:prstClr val="black"/>
                </a:solidFill>
                <a:effectLst/>
                <a:uLnTx/>
                <a:uFillTx/>
                <a:latin typeface="Andalus" pitchFamily="18" charset="-78"/>
                <a:ea typeface="+mn-ea"/>
                <a:cs typeface="Andalus" pitchFamily="18" charset="-78"/>
              </a:rPr>
              <a:t> </a:t>
            </a:r>
            <a:r>
              <a:rPr kumimoji="0" lang="en-AU" sz="2000" b="1" i="0" u="none" strike="noStrike" kern="1200" cap="none" spc="0" normalizeH="0" baseline="0" noProof="0" dirty="0" err="1">
                <a:ln>
                  <a:noFill/>
                </a:ln>
                <a:solidFill>
                  <a:prstClr val="black"/>
                </a:solidFill>
                <a:effectLst/>
                <a:uLnTx/>
                <a:uFillTx/>
                <a:latin typeface="Andalus" pitchFamily="18" charset="-78"/>
                <a:ea typeface="+mn-ea"/>
                <a:cs typeface="Andalus" pitchFamily="18" charset="-78"/>
              </a:rPr>
              <a:t>nhân</a:t>
            </a:r>
            <a:endParaRPr kumimoji="0" lang="en-US" sz="2000" b="1" i="0" u="none" strike="noStrike" kern="1200" cap="none" spc="0" normalizeH="0" baseline="0" noProof="0" dirty="0">
              <a:ln>
                <a:noFill/>
              </a:ln>
              <a:solidFill>
                <a:prstClr val="black"/>
              </a:solidFill>
              <a:effectLst/>
              <a:uLnTx/>
              <a:uFillTx/>
              <a:latin typeface="Andalus" pitchFamily="18" charset="-78"/>
              <a:ea typeface="+mn-ea"/>
              <a:cs typeface="Andalus" pitchFamily="18" charset="-78"/>
            </a:endParaRPr>
          </a:p>
        </p:txBody>
      </p:sp>
      <p:sp>
        <p:nvSpPr>
          <p:cNvPr id="87" name="TextBox 86"/>
          <p:cNvSpPr txBox="1"/>
          <p:nvPr/>
        </p:nvSpPr>
        <p:spPr>
          <a:xfrm>
            <a:off x="7507702" y="1267327"/>
            <a:ext cx="391427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1" i="1" u="none" strike="noStrike" kern="1200" cap="none" spc="0" normalizeH="0" baseline="0" noProof="0" dirty="0" err="1">
                <a:ln>
                  <a:noFill/>
                </a:ln>
                <a:solidFill>
                  <a:srgbClr val="FF0000"/>
                </a:solidFill>
                <a:effectLst/>
                <a:uLnTx/>
                <a:uFillTx/>
                <a:latin typeface="Andalus" pitchFamily="18" charset="-78"/>
                <a:ea typeface="+mn-ea"/>
                <a:cs typeface="Andalus" pitchFamily="18" charset="-78"/>
              </a:rPr>
              <a:t>Kĩ</a:t>
            </a:r>
            <a:r>
              <a:rPr kumimoji="0" lang="en-AU" sz="2800" b="1" i="1" u="none" strike="noStrike" kern="1200" cap="none" spc="0" normalizeH="0" baseline="0" noProof="0" dirty="0">
                <a:ln>
                  <a:noFill/>
                </a:ln>
                <a:solidFill>
                  <a:srgbClr val="FF0000"/>
                </a:solidFill>
                <a:effectLst/>
                <a:uLnTx/>
                <a:uFillTx/>
                <a:latin typeface="Andalus" pitchFamily="18" charset="-78"/>
                <a:ea typeface="+mn-ea"/>
                <a:cs typeface="Andalus" pitchFamily="18" charset="-78"/>
              </a:rPr>
              <a:t> </a:t>
            </a:r>
            <a:r>
              <a:rPr kumimoji="0" lang="en-AU" sz="2800" b="1" i="1" u="none" strike="noStrike" kern="1200" cap="none" spc="0" normalizeH="0" baseline="0" noProof="0" dirty="0" err="1">
                <a:ln>
                  <a:noFill/>
                </a:ln>
                <a:solidFill>
                  <a:srgbClr val="FF0000"/>
                </a:solidFill>
                <a:effectLst/>
                <a:uLnTx/>
                <a:uFillTx/>
                <a:latin typeface="Andalus" pitchFamily="18" charset="-78"/>
                <a:ea typeface="+mn-ea"/>
                <a:cs typeface="Andalus" pitchFamily="18" charset="-78"/>
              </a:rPr>
              <a:t>thuật</a:t>
            </a:r>
            <a:r>
              <a:rPr kumimoji="0" lang="en-AU" sz="2800" b="1" i="1" u="none" strike="noStrike" kern="1200" cap="none" spc="0" normalizeH="0" baseline="0" noProof="0" dirty="0">
                <a:ln>
                  <a:noFill/>
                </a:ln>
                <a:solidFill>
                  <a:srgbClr val="FF0000"/>
                </a:solidFill>
                <a:effectLst/>
                <a:uLnTx/>
                <a:uFillTx/>
                <a:latin typeface="Andalus" pitchFamily="18" charset="-78"/>
                <a:ea typeface="+mn-ea"/>
                <a:cs typeface="Andalus" pitchFamily="18" charset="-78"/>
              </a:rPr>
              <a:t> “</a:t>
            </a:r>
            <a:r>
              <a:rPr kumimoji="0" lang="en-AU" sz="2800" b="1" i="1" u="none" strike="noStrike" kern="1200" cap="none" spc="0" normalizeH="0" baseline="0" noProof="0" dirty="0" err="1">
                <a:ln>
                  <a:noFill/>
                </a:ln>
                <a:solidFill>
                  <a:srgbClr val="FF0000"/>
                </a:solidFill>
                <a:effectLst/>
                <a:uLnTx/>
                <a:uFillTx/>
                <a:latin typeface="Andalus" pitchFamily="18" charset="-78"/>
                <a:ea typeface="+mn-ea"/>
                <a:cs typeface="Andalus" pitchFamily="18" charset="-78"/>
              </a:rPr>
              <a:t>Khăn</a:t>
            </a:r>
            <a:r>
              <a:rPr kumimoji="0" lang="en-AU" sz="2800" b="1" i="1" u="none" strike="noStrike" kern="1200" cap="none" spc="0" normalizeH="0" baseline="0" noProof="0" dirty="0">
                <a:ln>
                  <a:noFill/>
                </a:ln>
                <a:solidFill>
                  <a:srgbClr val="FF0000"/>
                </a:solidFill>
                <a:effectLst/>
                <a:uLnTx/>
                <a:uFillTx/>
                <a:latin typeface="Andalus" pitchFamily="18" charset="-78"/>
                <a:ea typeface="+mn-ea"/>
                <a:cs typeface="Andalus" pitchFamily="18" charset="-78"/>
              </a:rPr>
              <a:t> </a:t>
            </a:r>
            <a:r>
              <a:rPr kumimoji="0" lang="en-AU" sz="2800" b="1" i="1" u="none" strike="noStrike" kern="1200" cap="none" spc="0" normalizeH="0" baseline="0" noProof="0" dirty="0" err="1">
                <a:ln>
                  <a:noFill/>
                </a:ln>
                <a:solidFill>
                  <a:srgbClr val="FF0000"/>
                </a:solidFill>
                <a:effectLst/>
                <a:uLnTx/>
                <a:uFillTx/>
                <a:latin typeface="Andalus" pitchFamily="18" charset="-78"/>
                <a:ea typeface="+mn-ea"/>
                <a:cs typeface="Andalus" pitchFamily="18" charset="-78"/>
              </a:rPr>
              <a:t>trải</a:t>
            </a:r>
            <a:r>
              <a:rPr kumimoji="0" lang="en-AU" sz="2800" b="1" i="1" u="none" strike="noStrike" kern="1200" cap="none" spc="0" normalizeH="0" baseline="0" noProof="0" dirty="0">
                <a:ln>
                  <a:noFill/>
                </a:ln>
                <a:solidFill>
                  <a:srgbClr val="FF0000"/>
                </a:solidFill>
                <a:effectLst/>
                <a:uLnTx/>
                <a:uFillTx/>
                <a:latin typeface="Andalus" pitchFamily="18" charset="-78"/>
                <a:ea typeface="+mn-ea"/>
                <a:cs typeface="Andalus" pitchFamily="18" charset="-78"/>
              </a:rPr>
              <a:t> </a:t>
            </a:r>
            <a:r>
              <a:rPr kumimoji="0" lang="en-AU" sz="2800" b="1" i="1" u="none" strike="noStrike" kern="1200" cap="none" spc="0" normalizeH="0" baseline="0" noProof="0" dirty="0" err="1">
                <a:ln>
                  <a:noFill/>
                </a:ln>
                <a:solidFill>
                  <a:srgbClr val="FF0000"/>
                </a:solidFill>
                <a:effectLst/>
                <a:uLnTx/>
                <a:uFillTx/>
                <a:latin typeface="Andalus" pitchFamily="18" charset="-78"/>
                <a:ea typeface="+mn-ea"/>
                <a:cs typeface="Andalus" pitchFamily="18" charset="-78"/>
              </a:rPr>
              <a:t>bàn</a:t>
            </a:r>
            <a:r>
              <a:rPr kumimoji="0" lang="en-AU" sz="2800" b="1" i="1" u="none" strike="noStrike" kern="1200" cap="none" spc="0" normalizeH="0" baseline="0" noProof="0" dirty="0">
                <a:ln>
                  <a:noFill/>
                </a:ln>
                <a:solidFill>
                  <a:srgbClr val="FF0000"/>
                </a:solidFill>
                <a:effectLst/>
                <a:uLnTx/>
                <a:uFillTx/>
                <a:latin typeface="Andalus" pitchFamily="18" charset="-78"/>
                <a:ea typeface="+mn-ea"/>
                <a:cs typeface="Andalus" pitchFamily="18" charset="-78"/>
              </a:rPr>
              <a:t>”</a:t>
            </a:r>
            <a:endParaRPr kumimoji="0" lang="en-US" sz="2800" b="1" i="1" u="none" strike="noStrike" kern="1200" cap="none" spc="0" normalizeH="0" baseline="0" noProof="0" dirty="0">
              <a:ln>
                <a:noFill/>
              </a:ln>
              <a:solidFill>
                <a:srgbClr val="FF0000"/>
              </a:solidFill>
              <a:effectLst/>
              <a:uLnTx/>
              <a:uFillTx/>
              <a:latin typeface="Andalus" pitchFamily="18" charset="-78"/>
              <a:ea typeface="+mn-ea"/>
              <a:cs typeface="Andalus" pitchFamily="18" charset="-78"/>
            </a:endParaRPr>
          </a:p>
        </p:txBody>
      </p:sp>
      <p:pic>
        <p:nvPicPr>
          <p:cNvPr id="113" name="图片 8" descr="6fc417983c9675ce1b60e983870aeb8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60632" y="0"/>
            <a:ext cx="2181726" cy="116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 name="Google Shape;164;p9"/>
          <p:cNvPicPr preferRelativeResize="0"/>
          <p:nvPr/>
        </p:nvPicPr>
        <p:blipFill rotWithShape="1">
          <a:blip r:embed="rId3">
            <a:alphaModFix/>
          </a:blip>
          <a:srcRect l="15285" t="10430" r="46645" b="11190"/>
          <a:stretch/>
        </p:blipFill>
        <p:spPr>
          <a:xfrm>
            <a:off x="-590169" y="-635725"/>
            <a:ext cx="8573341" cy="7876674"/>
          </a:xfrm>
          <a:prstGeom prst="rect">
            <a:avLst/>
          </a:prstGeom>
          <a:noFill/>
          <a:ln>
            <a:noFill/>
          </a:ln>
        </p:spPr>
      </p:pic>
      <p:cxnSp>
        <p:nvCxnSpPr>
          <p:cNvPr id="116" name="Straight Arrow Connector 115">
            <a:extLst>
              <a:ext uri="{FF2B5EF4-FFF2-40B4-BE49-F238E27FC236}">
                <a16:creationId xmlns="" xmlns:a16="http://schemas.microsoft.com/office/drawing/2014/main" id="{9661016A-ACC6-42C5-A502-28ED3A37D021}"/>
              </a:ext>
            </a:extLst>
          </p:cNvPr>
          <p:cNvCxnSpPr>
            <a:cxnSpLocks/>
          </p:cNvCxnSpPr>
          <p:nvPr/>
        </p:nvCxnSpPr>
        <p:spPr>
          <a:xfrm>
            <a:off x="3865861" y="727966"/>
            <a:ext cx="1942395" cy="687694"/>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 xmlns:a16="http://schemas.microsoft.com/office/drawing/2014/main" id="{22708614-0FF2-4E62-A678-E089C72AC34F}"/>
              </a:ext>
            </a:extLst>
          </p:cNvPr>
          <p:cNvCxnSpPr>
            <a:cxnSpLocks/>
          </p:cNvCxnSpPr>
          <p:nvPr/>
        </p:nvCxnSpPr>
        <p:spPr>
          <a:xfrm flipH="1">
            <a:off x="1387628" y="656344"/>
            <a:ext cx="1431260" cy="51908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 xmlns:a16="http://schemas.microsoft.com/office/drawing/2014/main" id="{3C8FB1BB-BF64-4C78-AACA-84C9F97ED11A}"/>
              </a:ext>
            </a:extLst>
          </p:cNvPr>
          <p:cNvCxnSpPr>
            <a:cxnSpLocks/>
          </p:cNvCxnSpPr>
          <p:nvPr/>
        </p:nvCxnSpPr>
        <p:spPr>
          <a:xfrm rot="16200000" flipH="1">
            <a:off x="3291207" y="1277653"/>
            <a:ext cx="725933" cy="21538"/>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 xmlns:a16="http://schemas.microsoft.com/office/drawing/2014/main" id="{C76D9141-C5C8-4EDF-8BAE-38C3C91A0D8B}"/>
              </a:ext>
            </a:extLst>
          </p:cNvPr>
          <p:cNvCxnSpPr>
            <a:cxnSpLocks/>
          </p:cNvCxnSpPr>
          <p:nvPr/>
        </p:nvCxnSpPr>
        <p:spPr>
          <a:xfrm>
            <a:off x="1459377" y="4716021"/>
            <a:ext cx="0" cy="377701"/>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0" name="Straight Connector 119">
            <a:extLst>
              <a:ext uri="{FF2B5EF4-FFF2-40B4-BE49-F238E27FC236}">
                <a16:creationId xmlns="" xmlns:a16="http://schemas.microsoft.com/office/drawing/2014/main" id="{18EAD728-281A-4CBC-B6CB-AC46CE78C292}"/>
              </a:ext>
            </a:extLst>
          </p:cNvPr>
          <p:cNvCxnSpPr>
            <a:cxnSpLocks/>
          </p:cNvCxnSpPr>
          <p:nvPr/>
        </p:nvCxnSpPr>
        <p:spPr>
          <a:xfrm>
            <a:off x="4123480" y="3754569"/>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1" name="Straight Connector 120">
            <a:extLst>
              <a:ext uri="{FF2B5EF4-FFF2-40B4-BE49-F238E27FC236}">
                <a16:creationId xmlns="" xmlns:a16="http://schemas.microsoft.com/office/drawing/2014/main" id="{06C6F0E5-34EA-4A9B-B75B-08619F47AE1E}"/>
              </a:ext>
            </a:extLst>
          </p:cNvPr>
          <p:cNvCxnSpPr>
            <a:cxnSpLocks/>
          </p:cNvCxnSpPr>
          <p:nvPr/>
        </p:nvCxnSpPr>
        <p:spPr>
          <a:xfrm>
            <a:off x="6045992" y="3737826"/>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22" name="Rectangle: Rounded Corners 13">
            <a:extLst>
              <a:ext uri="{FF2B5EF4-FFF2-40B4-BE49-F238E27FC236}">
                <a16:creationId xmlns="" xmlns:a16="http://schemas.microsoft.com/office/drawing/2014/main" id="{D57A15F4-FE97-4AD2-BA74-AA0DC8068413}"/>
              </a:ext>
            </a:extLst>
          </p:cNvPr>
          <p:cNvSpPr/>
          <p:nvPr/>
        </p:nvSpPr>
        <p:spPr>
          <a:xfrm>
            <a:off x="600333" y="1207988"/>
            <a:ext cx="2197461" cy="3519604"/>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Có</a:t>
            </a:r>
            <a:r>
              <a:rPr kumimoji="0" lang="en-US" sz="2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ý </a:t>
            </a:r>
            <a:r>
              <a:rPr kumimoji="0" lang="en-US" sz="2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kiến</a:t>
            </a:r>
            <a:r>
              <a:rPr kumimoji="0" lang="en-US" sz="2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cho</a:t>
            </a:r>
            <a:r>
              <a:rPr kumimoji="0" lang="en-US" sz="2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rằng</a:t>
            </a:r>
            <a:r>
              <a:rPr kumimoji="0" lang="en-US" sz="2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chỉ</a:t>
            </a:r>
            <a:r>
              <a:rPr kumimoji="0" lang="en-US" sz="2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có</a:t>
            </a:r>
            <a:r>
              <a:rPr kumimoji="0" lang="en-US" sz="2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người</a:t>
            </a:r>
            <a:r>
              <a:rPr kumimoji="0" lang="en-US" sz="2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lớn</a:t>
            </a:r>
            <a:r>
              <a:rPr kumimoji="0" lang="en-US" sz="2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nhất</a:t>
            </a:r>
            <a:r>
              <a:rPr kumimoji="0" lang="en-US" sz="2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là</a:t>
            </a:r>
            <a:r>
              <a:rPr kumimoji="0" lang="en-US" sz="2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những</a:t>
            </a:r>
            <a:r>
              <a:rPr kumimoji="0" lang="en-US" sz="2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người</a:t>
            </a:r>
            <a:r>
              <a:rPr kumimoji="0" lang="en-US" sz="2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có</a:t>
            </a:r>
            <a:r>
              <a:rPr kumimoji="0" lang="en-US" sz="2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chức</a:t>
            </a:r>
            <a:r>
              <a:rPr kumimoji="0" lang="en-US" sz="2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có</a:t>
            </a:r>
            <a:r>
              <a:rPr kumimoji="0" lang="en-US" sz="2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quyền</a:t>
            </a:r>
            <a:r>
              <a:rPr kumimoji="0" lang="en-US" sz="2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mới</a:t>
            </a:r>
            <a:r>
              <a:rPr kumimoji="0" lang="en-US" sz="2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cần</a:t>
            </a:r>
            <a:r>
              <a:rPr kumimoji="0" lang="en-US" sz="2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phải</a:t>
            </a:r>
            <a:r>
              <a:rPr kumimoji="0" lang="en-US" sz="2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rèn</a:t>
            </a:r>
            <a:r>
              <a:rPr kumimoji="0" lang="en-US" sz="2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luyện</a:t>
            </a:r>
            <a:r>
              <a:rPr kumimoji="0" lang="en-US" sz="2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phẩm</a:t>
            </a:r>
            <a:r>
              <a:rPr kumimoji="0" lang="en-US" sz="2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chất</a:t>
            </a:r>
            <a:r>
              <a:rPr kumimoji="0" lang="en-US" sz="2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chí</a:t>
            </a:r>
            <a:r>
              <a:rPr kumimoji="0" lang="en-US" sz="2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công</a:t>
            </a:r>
            <a:r>
              <a:rPr kumimoji="0" lang="en-US" sz="2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vô</a:t>
            </a:r>
            <a:r>
              <a:rPr kumimoji="0" lang="en-US" sz="2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tư</a:t>
            </a:r>
            <a:r>
              <a:rPr kumimoji="0" lang="en-US" sz="2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còn</a:t>
            </a:r>
            <a:r>
              <a:rPr kumimoji="0" lang="en-US" sz="2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những</a:t>
            </a:r>
            <a:r>
              <a:rPr kumimoji="0" lang="en-US" sz="2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người</a:t>
            </a:r>
            <a:r>
              <a:rPr kumimoji="0" lang="en-US" sz="2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nhỏ</a:t>
            </a:r>
            <a:r>
              <a:rPr kumimoji="0" lang="en-US" sz="2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tuổi</a:t>
            </a:r>
            <a:r>
              <a:rPr kumimoji="0" lang="en-US" sz="2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thì</a:t>
            </a:r>
            <a:r>
              <a:rPr kumimoji="0" lang="en-US" sz="2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không</a:t>
            </a:r>
            <a:r>
              <a:rPr kumimoji="0" lang="en-US" sz="2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cần</a:t>
            </a:r>
            <a:r>
              <a:rPr kumimoji="0" lang="en-US" sz="2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Em</a:t>
            </a:r>
            <a:r>
              <a:rPr kumimoji="0" lang="en-US" sz="2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có</a:t>
            </a:r>
            <a:r>
              <a:rPr kumimoji="0" lang="en-US" sz="2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tán</a:t>
            </a:r>
            <a:r>
              <a:rPr kumimoji="0" lang="en-US" sz="2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thành</a:t>
            </a:r>
            <a:r>
              <a:rPr kumimoji="0" lang="en-US" sz="2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ý </a:t>
            </a:r>
            <a:r>
              <a:rPr kumimoji="0" lang="en-US" sz="2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kiến</a:t>
            </a:r>
            <a:r>
              <a:rPr kumimoji="0" lang="en-US" sz="2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này</a:t>
            </a:r>
            <a:r>
              <a:rPr kumimoji="0" lang="en-US" sz="2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không</a:t>
            </a:r>
            <a:r>
              <a:rPr kumimoji="0" lang="en-US" sz="2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Vì</a:t>
            </a:r>
            <a:r>
              <a:rPr kumimoji="0" lang="en-US" sz="2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sao</a:t>
            </a:r>
            <a:r>
              <a:rPr kumimoji="0" lang="en-US" sz="2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p>
        </p:txBody>
      </p:sp>
      <p:sp>
        <p:nvSpPr>
          <p:cNvPr id="123" name="Rectangle: Rounded Corners 15">
            <a:extLst>
              <a:ext uri="{FF2B5EF4-FFF2-40B4-BE49-F238E27FC236}">
                <a16:creationId xmlns="" xmlns:a16="http://schemas.microsoft.com/office/drawing/2014/main" id="{F00E3249-ACD5-4D11-8D94-2D016D6532E8}"/>
              </a:ext>
            </a:extLst>
          </p:cNvPr>
          <p:cNvSpPr/>
          <p:nvPr/>
        </p:nvSpPr>
        <p:spPr>
          <a:xfrm>
            <a:off x="3048740" y="1568915"/>
            <a:ext cx="1948359" cy="2181276"/>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Là</a:t>
            </a:r>
            <a:r>
              <a:rPr kumimoji="0" lang="en-US" sz="24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học</a:t>
            </a:r>
            <a:r>
              <a:rPr kumimoji="0" lang="en-US" sz="24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sinh</a:t>
            </a:r>
            <a:r>
              <a:rPr kumimoji="0" lang="en-US" sz="24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em</a:t>
            </a:r>
            <a:r>
              <a:rPr kumimoji="0" lang="en-US" sz="24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thấy</a:t>
            </a:r>
            <a:r>
              <a:rPr kumimoji="0" lang="en-US" sz="24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mình</a:t>
            </a:r>
            <a:r>
              <a:rPr kumimoji="0" lang="en-US" sz="24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cần</a:t>
            </a:r>
            <a:r>
              <a:rPr kumimoji="0" lang="en-US" sz="24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rèn</a:t>
            </a:r>
            <a:r>
              <a:rPr kumimoji="0" lang="en-US" sz="24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luyện</a:t>
            </a:r>
            <a:r>
              <a:rPr kumimoji="0" lang="en-US" sz="24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như</a:t>
            </a:r>
            <a:r>
              <a:rPr kumimoji="0" lang="en-US" sz="24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thế</a:t>
            </a:r>
            <a:r>
              <a:rPr kumimoji="0" lang="en-US" sz="24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nào</a:t>
            </a:r>
            <a:r>
              <a:rPr kumimoji="0" lang="en-US" sz="24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để</a:t>
            </a:r>
            <a:r>
              <a:rPr kumimoji="0" lang="en-US" sz="24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trở</a:t>
            </a:r>
            <a:r>
              <a:rPr kumimoji="0" lang="en-US" sz="24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thành</a:t>
            </a:r>
            <a:r>
              <a:rPr kumimoji="0" lang="en-US" sz="24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người</a:t>
            </a:r>
            <a:r>
              <a:rPr kumimoji="0" lang="en-US" sz="24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chí</a:t>
            </a:r>
            <a:r>
              <a:rPr kumimoji="0" lang="en-US" sz="24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công</a:t>
            </a:r>
            <a:r>
              <a:rPr kumimoji="0" lang="en-US" sz="24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vô</a:t>
            </a:r>
            <a:r>
              <a:rPr kumimoji="0" lang="en-US" sz="24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tư</a:t>
            </a:r>
            <a:r>
              <a:rPr kumimoji="0" lang="en-US" sz="24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Times New Roman" pitchFamily="18" charset="0"/>
              <a:ea typeface="Times New Roman" panose="02020603050405020304" pitchFamily="18" charset="0"/>
              <a:cs typeface="Times New Roman" pitchFamily="18" charset="0"/>
            </a:endParaRPr>
          </a:p>
        </p:txBody>
      </p:sp>
      <p:sp>
        <p:nvSpPr>
          <p:cNvPr id="124" name="Rectangle: Rounded Corners 15">
            <a:extLst>
              <a:ext uri="{FF2B5EF4-FFF2-40B4-BE49-F238E27FC236}">
                <a16:creationId xmlns="" xmlns:a16="http://schemas.microsoft.com/office/drawing/2014/main" id="{F00E3249-ACD5-4D11-8D94-2D016D6532E8}"/>
              </a:ext>
            </a:extLst>
          </p:cNvPr>
          <p:cNvSpPr/>
          <p:nvPr/>
        </p:nvSpPr>
        <p:spPr>
          <a:xfrm>
            <a:off x="5031628" y="1489387"/>
            <a:ext cx="2021104" cy="2088002"/>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Trái</a:t>
            </a:r>
            <a:r>
              <a:rPr kumimoji="0" lang="en-US" sz="24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với</a:t>
            </a:r>
            <a:r>
              <a:rPr kumimoji="0" lang="en-US" sz="24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chí</a:t>
            </a:r>
            <a:r>
              <a:rPr kumimoji="0" lang="en-US" sz="24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công</a:t>
            </a:r>
            <a:r>
              <a:rPr kumimoji="0" lang="en-US" sz="24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vô</a:t>
            </a:r>
            <a:r>
              <a:rPr kumimoji="0" lang="en-US" sz="24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tư</a:t>
            </a:r>
            <a:r>
              <a:rPr kumimoji="0" lang="en-US" sz="24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là</a:t>
            </a:r>
            <a:r>
              <a:rPr kumimoji="0" lang="en-US" sz="24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gì</a:t>
            </a:r>
            <a:r>
              <a:rPr kumimoji="0" lang="en-US" sz="24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Tác</a:t>
            </a:r>
            <a:r>
              <a:rPr kumimoji="0" lang="en-US" sz="24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hại</a:t>
            </a:r>
            <a:r>
              <a:rPr kumimoji="0" lang="en-US" sz="24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của</a:t>
            </a:r>
            <a:r>
              <a:rPr kumimoji="0" lang="en-US" sz="24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việc</a:t>
            </a:r>
            <a:r>
              <a:rPr kumimoji="0" lang="en-US" sz="24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không</a:t>
            </a:r>
            <a:r>
              <a:rPr kumimoji="0" lang="en-US" sz="24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chí</a:t>
            </a:r>
            <a:r>
              <a:rPr kumimoji="0" lang="en-US" sz="24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công</a:t>
            </a:r>
            <a:r>
              <a:rPr kumimoji="0" lang="en-US" sz="24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vô</a:t>
            </a:r>
            <a:r>
              <a:rPr kumimoji="0" lang="en-US" sz="24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tư</a:t>
            </a:r>
            <a:r>
              <a:rPr kumimoji="0" lang="en-US" sz="24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endParaRPr kumimoji="0" lang="en-US" sz="2400" b="1" i="0" u="none" strike="noStrike" kern="1200" cap="none" spc="0" normalizeH="0" baseline="0" noProof="0" dirty="0">
              <a:ln>
                <a:noFill/>
              </a:ln>
              <a:solidFill>
                <a:prstClr val="black"/>
              </a:solidFill>
              <a:effectLst/>
              <a:uLnTx/>
              <a:uFillTx/>
              <a:latin typeface="Times New Roman" pitchFamily="18" charset="0"/>
              <a:ea typeface="Times New Roman" panose="02020603050405020304" pitchFamily="18" charset="0"/>
              <a:cs typeface="Times New Roman" pitchFamily="18" charset="0"/>
            </a:endParaRPr>
          </a:p>
        </p:txBody>
      </p:sp>
      <p:sp>
        <p:nvSpPr>
          <p:cNvPr id="125" name="Rectangle: Rounded Corners 24">
            <a:extLst>
              <a:ext uri="{FF2B5EF4-FFF2-40B4-BE49-F238E27FC236}">
                <a16:creationId xmlns="" xmlns:a16="http://schemas.microsoft.com/office/drawing/2014/main" id="{ED9BAAF3-BB42-469D-9A1D-E12DA3DD343C}"/>
              </a:ext>
            </a:extLst>
          </p:cNvPr>
          <p:cNvSpPr/>
          <p:nvPr/>
        </p:nvSpPr>
        <p:spPr>
          <a:xfrm>
            <a:off x="3116640" y="4425128"/>
            <a:ext cx="2062525" cy="209913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26" name="Rectangle: Rounded Corners 24">
            <a:extLst>
              <a:ext uri="{FF2B5EF4-FFF2-40B4-BE49-F238E27FC236}">
                <a16:creationId xmlns="" xmlns:a16="http://schemas.microsoft.com/office/drawing/2014/main" id="{ED9BAAF3-BB42-469D-9A1D-E12DA3DD343C}"/>
              </a:ext>
            </a:extLst>
          </p:cNvPr>
          <p:cNvSpPr/>
          <p:nvPr/>
        </p:nvSpPr>
        <p:spPr>
          <a:xfrm>
            <a:off x="5429913" y="4425128"/>
            <a:ext cx="1707520" cy="2228248"/>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127" name="Picture 2" descr="F:\360安全浏览器下载\六一\Nipic_2531170_60e991fb751d3f8f\Nipic_2531170_20140501162158900000 [转换].png"/>
          <p:cNvPicPr>
            <a:picLocks noChangeAspect="1" noChangeArrowheads="1"/>
          </p:cNvPicPr>
          <p:nvPr/>
        </p:nvPicPr>
        <p:blipFill>
          <a:blip r:embed="rId4" cstate="print"/>
          <a:srcRect/>
          <a:stretch>
            <a:fillRect/>
          </a:stretch>
        </p:blipFill>
        <p:spPr bwMode="auto">
          <a:xfrm>
            <a:off x="2596686" y="93850"/>
            <a:ext cx="2178860" cy="1173477"/>
          </a:xfrm>
          <a:prstGeom prst="rect">
            <a:avLst/>
          </a:prstGeom>
          <a:noFill/>
          <a:ln w="9525">
            <a:noFill/>
            <a:miter lim="800000"/>
            <a:headEnd/>
            <a:tailEnd/>
          </a:ln>
        </p:spPr>
      </p:pic>
      <p:sp>
        <p:nvSpPr>
          <p:cNvPr id="128" name="Rectangle 127"/>
          <p:cNvSpPr/>
          <p:nvPr/>
        </p:nvSpPr>
        <p:spPr>
          <a:xfrm>
            <a:off x="2997493" y="435578"/>
            <a:ext cx="1411706"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Arial" pitchFamily="34" charset="0"/>
                <a:ea typeface="Times New Roman" panose="02020603050405020304" pitchFamily="18" charset="0"/>
                <a:cs typeface="Arial" pitchFamily="34" charset="0"/>
              </a:rPr>
              <a:t>THẢO LUẬN NHÓM</a:t>
            </a:r>
          </a:p>
        </p:txBody>
      </p:sp>
      <p:sp>
        <p:nvSpPr>
          <p:cNvPr id="129" name="Rectangle: Rounded Corners 24">
            <a:extLst>
              <a:ext uri="{FF2B5EF4-FFF2-40B4-BE49-F238E27FC236}">
                <a16:creationId xmlns="" xmlns:a16="http://schemas.microsoft.com/office/drawing/2014/main" id="{ED9BAAF3-BB42-469D-9A1D-E12DA3DD343C}"/>
              </a:ext>
            </a:extLst>
          </p:cNvPr>
          <p:cNvSpPr/>
          <p:nvPr/>
        </p:nvSpPr>
        <p:spPr>
          <a:xfrm>
            <a:off x="592872" y="4904872"/>
            <a:ext cx="2348999" cy="1835562"/>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131" name="Picture 14" descr="EXCESIZE"/>
          <p:cNvPicPr>
            <a:picLocks noChangeAspect="1" noChangeArrowheads="1" noCrop="1"/>
          </p:cNvPicPr>
          <p:nvPr/>
        </p:nvPicPr>
        <p:blipFill>
          <a:blip r:embed="rId5"/>
          <a:srcRect/>
          <a:stretch>
            <a:fillRect/>
          </a:stretch>
        </p:blipFill>
        <p:spPr bwMode="auto">
          <a:xfrm>
            <a:off x="10595808" y="41258"/>
            <a:ext cx="1652336" cy="1291344"/>
          </a:xfrm>
          <a:prstGeom prst="rect">
            <a:avLst/>
          </a:prstGeom>
          <a:noFill/>
          <a:ln w="9525">
            <a:noFill/>
            <a:miter lim="800000"/>
            <a:headEnd/>
            <a:tailEnd/>
          </a:ln>
        </p:spPr>
      </p:pic>
    </p:spTree>
    <p:extLst>
      <p:ext uri="{BB962C8B-B14F-4D97-AF65-F5344CB8AC3E}">
        <p14:creationId xmlns:p14="http://schemas.microsoft.com/office/powerpoint/2010/main" val="68255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additive="base">
                                        <p:cTn id="7" dur="500" fill="hold"/>
                                        <p:tgtEl>
                                          <p:spTgt spid="87"/>
                                        </p:tgtEl>
                                        <p:attrNameLst>
                                          <p:attrName>ppt_x</p:attrName>
                                        </p:attrNameLst>
                                      </p:cBhvr>
                                      <p:tavLst>
                                        <p:tav tm="0">
                                          <p:val>
                                            <p:strVal val="#ppt_x"/>
                                          </p:val>
                                        </p:tav>
                                        <p:tav tm="100000">
                                          <p:val>
                                            <p:strVal val="#ppt_x"/>
                                          </p:val>
                                        </p:tav>
                                      </p:tavLst>
                                    </p:anim>
                                    <p:anim calcmode="lin" valueType="num">
                                      <p:cBhvr additive="base">
                                        <p:cTn id="8" dur="500" fill="hold"/>
                                        <p:tgtEl>
                                          <p:spTgt spid="8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blinds(horizontal)">
                                      <p:cBhvr>
                                        <p:cTn id="13" dur="500"/>
                                        <p:tgtEl>
                                          <p:spTgt spid="67"/>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blinds(horizontal)">
                                      <p:cBhvr>
                                        <p:cTn id="16" dur="500"/>
                                        <p:tgtEl>
                                          <p:spTgt spid="68"/>
                                        </p:tgtEl>
                                      </p:cBhvr>
                                    </p:animEffect>
                                  </p:childTnLst>
                                </p:cTn>
                              </p:par>
                              <p:par>
                                <p:cTn id="17" presetID="3" presetClass="entr" presetSubtype="10" fill="hold" nodeType="withEffect">
                                  <p:stCondLst>
                                    <p:cond delay="0"/>
                                  </p:stCondLst>
                                  <p:childTnLst>
                                    <p:set>
                                      <p:cBhvr>
                                        <p:cTn id="18" dur="1" fill="hold">
                                          <p:stCondLst>
                                            <p:cond delay="0"/>
                                          </p:stCondLst>
                                        </p:cTn>
                                        <p:tgtEl>
                                          <p:spTgt spid="70"/>
                                        </p:tgtEl>
                                        <p:attrNameLst>
                                          <p:attrName>style.visibility</p:attrName>
                                        </p:attrNameLst>
                                      </p:cBhvr>
                                      <p:to>
                                        <p:strVal val="visible"/>
                                      </p:to>
                                    </p:set>
                                    <p:animEffect transition="in" filter="blinds(horizontal)">
                                      <p:cBhvr>
                                        <p:cTn id="19" dur="500"/>
                                        <p:tgtEl>
                                          <p:spTgt spid="70"/>
                                        </p:tgtEl>
                                      </p:cBhvr>
                                    </p:animEffect>
                                  </p:childTnLst>
                                </p:cTn>
                              </p:par>
                              <p:par>
                                <p:cTn id="20" presetID="3" presetClass="entr" presetSubtype="10" fill="hold"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blinds(horizontal)">
                                      <p:cBhvr>
                                        <p:cTn id="22" dur="500"/>
                                        <p:tgtEl>
                                          <p:spTgt spid="77"/>
                                        </p:tgtEl>
                                      </p:cBhvr>
                                    </p:animEffect>
                                  </p:childTnLst>
                                </p:cTn>
                              </p:par>
                              <p:par>
                                <p:cTn id="23" presetID="3" presetClass="entr" presetSubtype="10" fill="hold" nodeType="withEffect">
                                  <p:stCondLst>
                                    <p:cond delay="0"/>
                                  </p:stCondLst>
                                  <p:childTnLst>
                                    <p:set>
                                      <p:cBhvr>
                                        <p:cTn id="24" dur="1" fill="hold">
                                          <p:stCondLst>
                                            <p:cond delay="0"/>
                                          </p:stCondLst>
                                        </p:cTn>
                                        <p:tgtEl>
                                          <p:spTgt spid="71"/>
                                        </p:tgtEl>
                                        <p:attrNameLst>
                                          <p:attrName>style.visibility</p:attrName>
                                        </p:attrNameLst>
                                      </p:cBhvr>
                                      <p:to>
                                        <p:strVal val="visible"/>
                                      </p:to>
                                    </p:set>
                                    <p:animEffect transition="in" filter="blinds(horizontal)">
                                      <p:cBhvr>
                                        <p:cTn id="25" dur="500"/>
                                        <p:tgtEl>
                                          <p:spTgt spid="71"/>
                                        </p:tgtEl>
                                      </p:cBhvr>
                                    </p:animEffect>
                                  </p:childTnLst>
                                </p:cTn>
                              </p:par>
                              <p:par>
                                <p:cTn id="26" presetID="3" presetClass="entr" presetSubtype="10" fill="hold" nodeType="withEffect">
                                  <p:stCondLst>
                                    <p:cond delay="0"/>
                                  </p:stCondLst>
                                  <p:childTnLst>
                                    <p:set>
                                      <p:cBhvr>
                                        <p:cTn id="27" dur="1" fill="hold">
                                          <p:stCondLst>
                                            <p:cond delay="0"/>
                                          </p:stCondLst>
                                        </p:cTn>
                                        <p:tgtEl>
                                          <p:spTgt spid="76"/>
                                        </p:tgtEl>
                                        <p:attrNameLst>
                                          <p:attrName>style.visibility</p:attrName>
                                        </p:attrNameLst>
                                      </p:cBhvr>
                                      <p:to>
                                        <p:strVal val="visible"/>
                                      </p:to>
                                    </p:set>
                                    <p:animEffect transition="in" filter="blinds(horizontal)">
                                      <p:cBhvr>
                                        <p:cTn id="28" dur="500"/>
                                        <p:tgtEl>
                                          <p:spTgt spid="76"/>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82"/>
                                        </p:tgtEl>
                                        <p:attrNameLst>
                                          <p:attrName>style.visibility</p:attrName>
                                        </p:attrNameLst>
                                      </p:cBhvr>
                                      <p:to>
                                        <p:strVal val="visible"/>
                                      </p:to>
                                    </p:set>
                                    <p:animEffect transition="in" filter="blinds(horizontal)">
                                      <p:cBhvr>
                                        <p:cTn id="33" dur="500"/>
                                        <p:tgtEl>
                                          <p:spTgt spid="82"/>
                                        </p:tgtEl>
                                      </p:cBhvr>
                                    </p:animEffect>
                                  </p:childTnLst>
                                </p:cTn>
                              </p:par>
                            </p:childTnLst>
                          </p:cTn>
                        </p:par>
                        <p:par>
                          <p:cTn id="34" fill="hold">
                            <p:stCondLst>
                              <p:cond delay="500"/>
                            </p:stCondLst>
                            <p:childTnLst>
                              <p:par>
                                <p:cTn id="35" presetID="3" presetClass="entr" presetSubtype="10" fill="hold" grpId="0" nodeType="afterEffect">
                                  <p:stCondLst>
                                    <p:cond delay="0"/>
                                  </p:stCondLst>
                                  <p:childTnLst>
                                    <p:set>
                                      <p:cBhvr>
                                        <p:cTn id="36" dur="1" fill="hold">
                                          <p:stCondLst>
                                            <p:cond delay="0"/>
                                          </p:stCondLst>
                                        </p:cTn>
                                        <p:tgtEl>
                                          <p:spTgt spid="85"/>
                                        </p:tgtEl>
                                        <p:attrNameLst>
                                          <p:attrName>style.visibility</p:attrName>
                                        </p:attrNameLst>
                                      </p:cBhvr>
                                      <p:to>
                                        <p:strVal val="visible"/>
                                      </p:to>
                                    </p:set>
                                    <p:animEffect transition="in" filter="blinds(horizontal)">
                                      <p:cBhvr>
                                        <p:cTn id="37" dur="500"/>
                                        <p:tgtEl>
                                          <p:spTgt spid="85"/>
                                        </p:tgtEl>
                                      </p:cBhvr>
                                    </p:animEffect>
                                  </p:childTnLst>
                                </p:cTn>
                              </p:par>
                            </p:childTnLst>
                          </p:cTn>
                        </p:par>
                        <p:par>
                          <p:cTn id="38" fill="hold">
                            <p:stCondLst>
                              <p:cond delay="1000"/>
                            </p:stCondLst>
                            <p:childTnLst>
                              <p:par>
                                <p:cTn id="39" presetID="3" presetClass="entr" presetSubtype="10" fill="hold" grpId="0" nodeType="afterEffect">
                                  <p:stCondLst>
                                    <p:cond delay="0"/>
                                  </p:stCondLst>
                                  <p:childTnLst>
                                    <p:set>
                                      <p:cBhvr>
                                        <p:cTn id="40" dur="1" fill="hold">
                                          <p:stCondLst>
                                            <p:cond delay="0"/>
                                          </p:stCondLst>
                                        </p:cTn>
                                        <p:tgtEl>
                                          <p:spTgt spid="84"/>
                                        </p:tgtEl>
                                        <p:attrNameLst>
                                          <p:attrName>style.visibility</p:attrName>
                                        </p:attrNameLst>
                                      </p:cBhvr>
                                      <p:to>
                                        <p:strVal val="visible"/>
                                      </p:to>
                                    </p:set>
                                    <p:animEffect transition="in" filter="blinds(horizontal)">
                                      <p:cBhvr>
                                        <p:cTn id="41" dur="500"/>
                                        <p:tgtEl>
                                          <p:spTgt spid="84"/>
                                        </p:tgtEl>
                                      </p:cBhvr>
                                    </p:animEffect>
                                  </p:childTnLst>
                                </p:cTn>
                              </p:par>
                            </p:childTnLst>
                          </p:cTn>
                        </p:par>
                        <p:par>
                          <p:cTn id="42" fill="hold">
                            <p:stCondLst>
                              <p:cond delay="1500"/>
                            </p:stCondLst>
                            <p:childTnLst>
                              <p:par>
                                <p:cTn id="43" presetID="3" presetClass="entr" presetSubtype="10" fill="hold" grpId="0" nodeType="afterEffect">
                                  <p:stCondLst>
                                    <p:cond delay="0"/>
                                  </p:stCondLst>
                                  <p:childTnLst>
                                    <p:set>
                                      <p:cBhvr>
                                        <p:cTn id="44" dur="1" fill="hold">
                                          <p:stCondLst>
                                            <p:cond delay="0"/>
                                          </p:stCondLst>
                                        </p:cTn>
                                        <p:tgtEl>
                                          <p:spTgt spid="83"/>
                                        </p:tgtEl>
                                        <p:attrNameLst>
                                          <p:attrName>style.visibility</p:attrName>
                                        </p:attrNameLst>
                                      </p:cBhvr>
                                      <p:to>
                                        <p:strVal val="visible"/>
                                      </p:to>
                                    </p:set>
                                    <p:animEffect transition="in" filter="blinds(horizontal)">
                                      <p:cBhvr>
                                        <p:cTn id="45" dur="500"/>
                                        <p:tgtEl>
                                          <p:spTgt spid="83"/>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81"/>
                                        </p:tgtEl>
                                        <p:attrNameLst>
                                          <p:attrName>style.visibility</p:attrName>
                                        </p:attrNameLst>
                                      </p:cBhvr>
                                      <p:to>
                                        <p:strVal val="visible"/>
                                      </p:to>
                                    </p:set>
                                    <p:anim calcmode="lin" valueType="num">
                                      <p:cBhvr additive="base">
                                        <p:cTn id="50" dur="500" fill="hold"/>
                                        <p:tgtEl>
                                          <p:spTgt spid="81"/>
                                        </p:tgtEl>
                                        <p:attrNameLst>
                                          <p:attrName>ppt_x</p:attrName>
                                        </p:attrNameLst>
                                      </p:cBhvr>
                                      <p:tavLst>
                                        <p:tav tm="0">
                                          <p:val>
                                            <p:strVal val="#ppt_x"/>
                                          </p:val>
                                        </p:tav>
                                        <p:tav tm="100000">
                                          <p:val>
                                            <p:strVal val="#ppt_x"/>
                                          </p:val>
                                        </p:tav>
                                      </p:tavLst>
                                    </p:anim>
                                    <p:anim calcmode="lin" valueType="num">
                                      <p:cBhvr additive="base">
                                        <p:cTn id="51"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81" grpId="0"/>
      <p:bldP spid="82" grpId="0"/>
      <p:bldP spid="83" grpId="0"/>
      <p:bldP spid="84" grpId="0"/>
      <p:bldP spid="85" grpId="0"/>
      <p:bldP spid="8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sp>
        <p:nvSpPr>
          <p:cNvPr id="2" name="Rounded Rectangle 1"/>
          <p:cNvSpPr/>
          <p:nvPr/>
        </p:nvSpPr>
        <p:spPr>
          <a:xfrm>
            <a:off x="327664" y="3201488"/>
            <a:ext cx="2512422" cy="168728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solidFill>
                  <a:srgbClr val="FF0000"/>
                </a:solidFill>
                <a:latin typeface="Times New Roman" pitchFamily="18" charset="0"/>
                <a:cs typeface="Times New Roman" pitchFamily="18" charset="0"/>
              </a:rPr>
              <a:t> </a:t>
            </a:r>
            <a:r>
              <a:rPr lang="en-US" sz="3200" b="1" dirty="0">
                <a:solidFill>
                  <a:srgbClr val="FF0000"/>
                </a:solidFill>
                <a:latin typeface="#9Slide05 Habano" panose="02040603050506020204" pitchFamily="18" charset="0"/>
                <a:cs typeface="Times New Roman" pitchFamily="18" charset="0"/>
              </a:rPr>
              <a:t>CÁCH RÈN LUYỆN</a:t>
            </a:r>
          </a:p>
        </p:txBody>
      </p:sp>
      <p:sp>
        <p:nvSpPr>
          <p:cNvPr id="3" name="Rounded Rectangle 2"/>
          <p:cNvSpPr/>
          <p:nvPr/>
        </p:nvSpPr>
        <p:spPr>
          <a:xfrm>
            <a:off x="3069772" y="7619"/>
            <a:ext cx="1802674" cy="3193869"/>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u="sng" dirty="0" err="1">
                <a:solidFill>
                  <a:srgbClr val="0000CC"/>
                </a:solidFill>
                <a:latin typeface="Times New Roman" pitchFamily="18" charset="0"/>
                <a:cs typeface="Times New Roman" pitchFamily="18" charset="0"/>
              </a:rPr>
              <a:t>Suy</a:t>
            </a:r>
            <a:r>
              <a:rPr lang="en-US" sz="2800" b="1" u="sng" dirty="0">
                <a:solidFill>
                  <a:srgbClr val="0000CC"/>
                </a:solidFill>
                <a:latin typeface="Times New Roman" pitchFamily="18" charset="0"/>
                <a:cs typeface="Times New Roman" pitchFamily="18" charset="0"/>
              </a:rPr>
              <a:t> </a:t>
            </a:r>
            <a:r>
              <a:rPr lang="en-US" sz="2800" b="1" u="sng" dirty="0" err="1">
                <a:solidFill>
                  <a:srgbClr val="0000CC"/>
                </a:solidFill>
                <a:latin typeface="Times New Roman" pitchFamily="18" charset="0"/>
                <a:cs typeface="Times New Roman" pitchFamily="18" charset="0"/>
              </a:rPr>
              <a:t>nghĩ</a:t>
            </a:r>
            <a:r>
              <a:rPr lang="en-US" sz="2800" b="1" u="sng"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đúng</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đắn</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dựa</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trên</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lẽ</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phải</a:t>
            </a:r>
            <a:endParaRPr lang="en-US" sz="2800" dirty="0">
              <a:solidFill>
                <a:srgbClr val="0000CC"/>
              </a:solidFill>
              <a:latin typeface="Times New Roman" pitchFamily="18" charset="0"/>
              <a:cs typeface="Times New Roman" pitchFamily="18" charset="0"/>
            </a:endParaRPr>
          </a:p>
        </p:txBody>
      </p:sp>
      <p:sp>
        <p:nvSpPr>
          <p:cNvPr id="4" name="Rounded Rectangle 3"/>
          <p:cNvSpPr/>
          <p:nvPr/>
        </p:nvSpPr>
        <p:spPr>
          <a:xfrm>
            <a:off x="5056414" y="678476"/>
            <a:ext cx="1893026" cy="3240381"/>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u="sng" dirty="0">
                <a:solidFill>
                  <a:srgbClr val="0000CC"/>
                </a:solidFill>
                <a:latin typeface="Times New Roman" pitchFamily="18" charset="0"/>
                <a:cs typeface="Times New Roman" pitchFamily="18" charset="0"/>
              </a:rPr>
              <a:t>Hành động: </a:t>
            </a:r>
            <a:r>
              <a:rPr lang="en-US" sz="2800" dirty="0">
                <a:solidFill>
                  <a:srgbClr val="0000CC"/>
                </a:solidFill>
                <a:latin typeface="Times New Roman" pitchFamily="18" charset="0"/>
                <a:cs typeface="Times New Roman" pitchFamily="18" charset="0"/>
              </a:rPr>
              <a:t>ngay thẳng, không thiên vị, tôn trọng sự thật</a:t>
            </a:r>
          </a:p>
        </p:txBody>
      </p:sp>
      <p:sp>
        <p:nvSpPr>
          <p:cNvPr id="6" name="Rounded Rectangle 5"/>
          <p:cNvSpPr/>
          <p:nvPr/>
        </p:nvSpPr>
        <p:spPr>
          <a:xfrm>
            <a:off x="7055031" y="2259478"/>
            <a:ext cx="1822269" cy="357130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u="sng" dirty="0" err="1">
                <a:solidFill>
                  <a:srgbClr val="0000CC"/>
                </a:solidFill>
                <a:latin typeface="Times New Roman" pitchFamily="18" charset="0"/>
                <a:cs typeface="Times New Roman" pitchFamily="18" charset="0"/>
              </a:rPr>
              <a:t>Thái</a:t>
            </a:r>
            <a:r>
              <a:rPr lang="en-US" sz="2800" b="1" u="sng" dirty="0">
                <a:solidFill>
                  <a:srgbClr val="0000CC"/>
                </a:solidFill>
                <a:latin typeface="Times New Roman" pitchFamily="18" charset="0"/>
                <a:cs typeface="Times New Roman" pitchFamily="18" charset="0"/>
              </a:rPr>
              <a:t> </a:t>
            </a:r>
            <a:r>
              <a:rPr lang="en-US" sz="2800" b="1" u="sng" dirty="0" err="1">
                <a:solidFill>
                  <a:srgbClr val="0000CC"/>
                </a:solidFill>
                <a:latin typeface="Times New Roman" pitchFamily="18" charset="0"/>
                <a:cs typeface="Times New Roman" pitchFamily="18" charset="0"/>
              </a:rPr>
              <a:t>độ</a:t>
            </a:r>
            <a:r>
              <a:rPr lang="en-US" sz="2800" b="1" u="sng"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ủng</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hộ</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người</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chí</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công</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vô</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tư</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dám</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lên</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án</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người</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thiếu</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chí</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công</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vô</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tư</a:t>
            </a:r>
            <a:r>
              <a:rPr lang="en-US" sz="2400" dirty="0">
                <a:solidFill>
                  <a:srgbClr val="0000CC"/>
                </a:solidFill>
                <a:latin typeface="Times New Roman" pitchFamily="18" charset="0"/>
                <a:cs typeface="Times New Roman" pitchFamily="18" charset="0"/>
              </a:rPr>
              <a:t>	</a:t>
            </a:r>
          </a:p>
        </p:txBody>
      </p:sp>
      <p:sp>
        <p:nvSpPr>
          <p:cNvPr id="7" name="Rounded Rectangle 6"/>
          <p:cNvSpPr/>
          <p:nvPr/>
        </p:nvSpPr>
        <p:spPr>
          <a:xfrm>
            <a:off x="9185363" y="3449684"/>
            <a:ext cx="1939834" cy="3199310"/>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u="sng" dirty="0" err="1">
                <a:solidFill>
                  <a:srgbClr val="0000CC"/>
                </a:solidFill>
                <a:latin typeface="Times New Roman" pitchFamily="18" charset="0"/>
                <a:cs typeface="Times New Roman" pitchFamily="18" charset="0"/>
              </a:rPr>
              <a:t>Phẩm</a:t>
            </a:r>
            <a:r>
              <a:rPr lang="en-US" sz="2800" b="1" u="sng" dirty="0">
                <a:solidFill>
                  <a:srgbClr val="0000CC"/>
                </a:solidFill>
                <a:latin typeface="Times New Roman" pitchFamily="18" charset="0"/>
                <a:cs typeface="Times New Roman" pitchFamily="18" charset="0"/>
              </a:rPr>
              <a:t> </a:t>
            </a:r>
            <a:r>
              <a:rPr lang="en-US" sz="2800" b="1" u="sng" dirty="0" err="1">
                <a:solidFill>
                  <a:srgbClr val="0000CC"/>
                </a:solidFill>
                <a:latin typeface="Times New Roman" pitchFamily="18" charset="0"/>
                <a:cs typeface="Times New Roman" pitchFamily="18" charset="0"/>
              </a:rPr>
              <a:t>chất</a:t>
            </a:r>
            <a:r>
              <a:rPr lang="en-US" sz="2800" b="1" u="sng"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Liêm</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khiết</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trung</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thực</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tự</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trọng</a:t>
            </a:r>
            <a:r>
              <a:rPr lang="en-US" sz="2800" dirty="0">
                <a:solidFill>
                  <a:srgbClr val="0000CC"/>
                </a:solidFill>
                <a:latin typeface="Times New Roman" pitchFamily="18" charset="0"/>
                <a:cs typeface="Times New Roman" pitchFamily="18" charset="0"/>
              </a:rPr>
              <a:t>,…</a:t>
            </a:r>
          </a:p>
        </p:txBody>
      </p:sp>
    </p:spTree>
    <p:extLst>
      <p:ext uri="{BB962C8B-B14F-4D97-AF65-F5344CB8AC3E}">
        <p14:creationId xmlns:p14="http://schemas.microsoft.com/office/powerpoint/2010/main" val="398008700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0688" y="192128"/>
            <a:ext cx="9259159" cy="7438945"/>
          </a:xfrm>
          <a:prstGeom prst="rect">
            <a:avLst/>
          </a:prstGeom>
          <a:effectLst>
            <a:softEdge rad="939800"/>
          </a:effectLst>
        </p:spPr>
      </p:pic>
      <p:sp>
        <p:nvSpPr>
          <p:cNvPr id="2" name="Flowchart: Document 1"/>
          <p:cNvSpPr/>
          <p:nvPr/>
        </p:nvSpPr>
        <p:spPr>
          <a:xfrm>
            <a:off x="470017" y="2228564"/>
            <a:ext cx="1943057" cy="2654063"/>
          </a:xfrm>
          <a:prstGeom prst="flowChartDocument">
            <a:avLst/>
          </a:prstGeom>
          <a:gradFill>
            <a:gsLst>
              <a:gs pos="100000">
                <a:schemeClr val="accent1">
                  <a:tint val="66000"/>
                  <a:satMod val="160000"/>
                </a:schemeClr>
              </a:gs>
              <a:gs pos="0">
                <a:schemeClr val="tx2"/>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prstClr val="white"/>
                </a:solidFill>
                <a:latin typeface="Times New Roman" pitchFamily="18" charset="0"/>
                <a:cs typeface="Times New Roman" pitchFamily="18" charset="0"/>
              </a:rPr>
              <a:t>Chí</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công</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vô</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tư</a:t>
            </a:r>
            <a:endParaRPr lang="en-US" sz="3600" b="1" dirty="0">
              <a:solidFill>
                <a:prstClr val="white"/>
              </a:solidFill>
              <a:latin typeface="Times New Roman" pitchFamily="18" charset="0"/>
              <a:cs typeface="Times New Roman" pitchFamily="18" charset="0"/>
            </a:endParaRPr>
          </a:p>
        </p:txBody>
      </p:sp>
      <p:sp>
        <p:nvSpPr>
          <p:cNvPr id="4" name="Rectangle 3"/>
          <p:cNvSpPr/>
          <p:nvPr/>
        </p:nvSpPr>
        <p:spPr>
          <a:xfrm>
            <a:off x="5638799" y="1489973"/>
            <a:ext cx="3886201" cy="430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 name="Rectangle 4"/>
          <p:cNvSpPr/>
          <p:nvPr/>
        </p:nvSpPr>
        <p:spPr>
          <a:xfrm>
            <a:off x="5624076" y="238307"/>
            <a:ext cx="3797974" cy="430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1"/>
                </a:solidFill>
                <a:latin typeface="Times New Roman" pitchFamily="18" charset="0"/>
                <a:cs typeface="Times New Roman" pitchFamily="18" charset="0"/>
              </a:rPr>
              <a:t>Công</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bằng</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không</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thiên</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vị</a:t>
            </a:r>
            <a:r>
              <a:rPr lang="en-US" sz="2400" b="1" dirty="0">
                <a:solidFill>
                  <a:schemeClr val="bg1"/>
                </a:solidFill>
                <a:latin typeface="Times New Roman" pitchFamily="18" charset="0"/>
                <a:cs typeface="Times New Roman" pitchFamily="18" charset="0"/>
              </a:rPr>
              <a:t>)</a:t>
            </a:r>
          </a:p>
        </p:txBody>
      </p:sp>
      <p:sp>
        <p:nvSpPr>
          <p:cNvPr id="6" name="Rectangle 5"/>
          <p:cNvSpPr/>
          <p:nvPr/>
        </p:nvSpPr>
        <p:spPr>
          <a:xfrm>
            <a:off x="5638800" y="800173"/>
            <a:ext cx="3783250" cy="4251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7" name="TextBox 6"/>
          <p:cNvSpPr txBox="1"/>
          <p:nvPr/>
        </p:nvSpPr>
        <p:spPr>
          <a:xfrm>
            <a:off x="3200400" y="763633"/>
            <a:ext cx="1752600" cy="461665"/>
          </a:xfrm>
          <a:prstGeom prst="rect">
            <a:avLst/>
          </a:prstGeom>
          <a:gradFill>
            <a:gsLst>
              <a:gs pos="100000">
                <a:schemeClr val="accent1">
                  <a:tint val="66000"/>
                  <a:satMod val="160000"/>
                </a:schemeClr>
              </a:gs>
              <a:gs pos="0">
                <a:schemeClr val="tx2"/>
              </a:gs>
            </a:gsLst>
            <a:lin ang="5400000" scaled="0"/>
          </a:gradFill>
        </p:spPr>
        <p:txBody>
          <a:bodyPr wrap="square" rtlCol="0">
            <a:spAutoFit/>
          </a:bodyPr>
          <a:lstStyle/>
          <a:p>
            <a:r>
              <a:rPr lang="en-US" sz="2400" b="1" dirty="0" err="1">
                <a:solidFill>
                  <a:srgbClr val="F79646">
                    <a:lumMod val="20000"/>
                    <a:lumOff val="80000"/>
                  </a:srgbClr>
                </a:solidFill>
                <a:latin typeface="Times New Roman" pitchFamily="18" charset="0"/>
                <a:cs typeface="Times New Roman" pitchFamily="18" charset="0"/>
              </a:rPr>
              <a:t>Khái</a:t>
            </a:r>
            <a:r>
              <a:rPr lang="en-US" sz="2400" b="1" dirty="0">
                <a:solidFill>
                  <a:srgbClr val="F79646">
                    <a:lumMod val="20000"/>
                    <a:lumOff val="80000"/>
                  </a:srgbClr>
                </a:solidFill>
                <a:latin typeface="Times New Roman" pitchFamily="18" charset="0"/>
                <a:cs typeface="Times New Roman" pitchFamily="18" charset="0"/>
              </a:rPr>
              <a:t> </a:t>
            </a:r>
            <a:r>
              <a:rPr lang="en-US" sz="2400" b="1" dirty="0" err="1">
                <a:solidFill>
                  <a:srgbClr val="F79646">
                    <a:lumMod val="20000"/>
                    <a:lumOff val="80000"/>
                  </a:srgbClr>
                </a:solidFill>
                <a:latin typeface="Times New Roman" pitchFamily="18" charset="0"/>
                <a:cs typeface="Times New Roman" pitchFamily="18" charset="0"/>
              </a:rPr>
              <a:t>niệm</a:t>
            </a:r>
            <a:endParaRPr lang="en-US" sz="2400" b="1" dirty="0">
              <a:solidFill>
                <a:srgbClr val="F79646">
                  <a:lumMod val="20000"/>
                  <a:lumOff val="80000"/>
                </a:srgbClr>
              </a:solidFill>
              <a:latin typeface="Times New Roman" pitchFamily="18" charset="0"/>
              <a:cs typeface="Times New Roman" pitchFamily="18" charset="0"/>
            </a:endParaRPr>
          </a:p>
        </p:txBody>
      </p:sp>
      <p:sp>
        <p:nvSpPr>
          <p:cNvPr id="8" name="TextBox 7"/>
          <p:cNvSpPr txBox="1"/>
          <p:nvPr/>
        </p:nvSpPr>
        <p:spPr>
          <a:xfrm>
            <a:off x="5638800" y="1489973"/>
            <a:ext cx="3886200" cy="461665"/>
          </a:xfrm>
          <a:prstGeom prst="rect">
            <a:avLst/>
          </a:prstGeom>
          <a:solidFill>
            <a:schemeClr val="accent1"/>
          </a:solidFill>
        </p:spPr>
        <p:txBody>
          <a:bodyPr wrap="square" rtlCol="0">
            <a:spAutoFit/>
          </a:bodyPr>
          <a:lstStyle/>
          <a:p>
            <a:r>
              <a:rPr lang="en-US" sz="2400" b="1" dirty="0">
                <a:solidFill>
                  <a:schemeClr val="bg1"/>
                </a:solidFill>
                <a:latin typeface="Times New Roman" pitchFamily="18" charset="0"/>
                <a:cs typeface="Times New Roman" pitchFamily="18" charset="0"/>
              </a:rPr>
              <a:t>-</a:t>
            </a:r>
            <a:r>
              <a:rPr lang="en-US" sz="2400" b="1" dirty="0" err="1">
                <a:solidFill>
                  <a:schemeClr val="bg1"/>
                </a:solidFill>
                <a:latin typeface="Times New Roman" pitchFamily="18" charset="0"/>
                <a:cs typeface="Times New Roman" pitchFamily="18" charset="0"/>
              </a:rPr>
              <a:t>Xuất</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phát</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từ</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lợi</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ích</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chung</a:t>
            </a:r>
            <a:endParaRPr lang="en-US" sz="2400" b="1" dirty="0">
              <a:solidFill>
                <a:schemeClr val="bg1"/>
              </a:solidFill>
              <a:latin typeface="Times New Roman" pitchFamily="18" charset="0"/>
              <a:cs typeface="Times New Roman" pitchFamily="18" charset="0"/>
            </a:endParaRPr>
          </a:p>
        </p:txBody>
      </p:sp>
      <p:sp>
        <p:nvSpPr>
          <p:cNvPr id="9" name="TextBox 8"/>
          <p:cNvSpPr txBox="1"/>
          <p:nvPr/>
        </p:nvSpPr>
        <p:spPr>
          <a:xfrm>
            <a:off x="5624076" y="794411"/>
            <a:ext cx="1739139" cy="830997"/>
          </a:xfrm>
          <a:prstGeom prst="rect">
            <a:avLst/>
          </a:prstGeom>
          <a:noFill/>
        </p:spPr>
        <p:txBody>
          <a:bodyPr wrap="square" rtlCol="0">
            <a:spAutoFit/>
          </a:bodyPr>
          <a:lstStyle/>
          <a:p>
            <a:r>
              <a:rPr lang="en-US" sz="2400" b="1" dirty="0">
                <a:solidFill>
                  <a:schemeClr val="bg1"/>
                </a:solidFill>
                <a:latin typeface="Times New Roman" pitchFamily="18" charset="0"/>
                <a:cs typeface="Times New Roman" pitchFamily="18" charset="0"/>
              </a:rPr>
              <a:t>-</a:t>
            </a:r>
            <a:r>
              <a:rPr lang="en-US" sz="2400" b="1" dirty="0" err="1">
                <a:solidFill>
                  <a:schemeClr val="bg1"/>
                </a:solidFill>
                <a:latin typeface="Times New Roman" pitchFamily="18" charset="0"/>
                <a:cs typeface="Times New Roman" pitchFamily="18" charset="0"/>
              </a:rPr>
              <a:t>Làm</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theo</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lẽ</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phải</a:t>
            </a:r>
            <a:endParaRPr lang="en-US" sz="2400" b="1" dirty="0">
              <a:solidFill>
                <a:schemeClr val="bg1"/>
              </a:solidFill>
              <a:latin typeface="Times New Roman" pitchFamily="18" charset="0"/>
              <a:cs typeface="Times New Roman" pitchFamily="18" charset="0"/>
            </a:endParaRPr>
          </a:p>
        </p:txBody>
      </p:sp>
      <p:cxnSp>
        <p:nvCxnSpPr>
          <p:cNvPr id="10" name="Straight Arrow Connector 9"/>
          <p:cNvCxnSpPr/>
          <p:nvPr/>
        </p:nvCxnSpPr>
        <p:spPr>
          <a:xfrm flipV="1">
            <a:off x="4953000" y="445554"/>
            <a:ext cx="685800" cy="63615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1" name="Straight Arrow Connector 10"/>
          <p:cNvCxnSpPr/>
          <p:nvPr/>
        </p:nvCxnSpPr>
        <p:spPr>
          <a:xfrm flipV="1">
            <a:off x="4924816" y="1012735"/>
            <a:ext cx="713984" cy="1827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2" name="Straight Arrow Connector 11"/>
          <p:cNvCxnSpPr/>
          <p:nvPr/>
        </p:nvCxnSpPr>
        <p:spPr>
          <a:xfrm>
            <a:off x="4953000" y="1031005"/>
            <a:ext cx="685800" cy="67441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4" name="Straight Arrow Connector 13"/>
          <p:cNvCxnSpPr>
            <a:stCxn id="2" idx="0"/>
          </p:cNvCxnSpPr>
          <p:nvPr/>
        </p:nvCxnSpPr>
        <p:spPr>
          <a:xfrm flipV="1">
            <a:off x="2066926" y="1028125"/>
            <a:ext cx="1133475" cy="1105475"/>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6" name="TextBox 15"/>
          <p:cNvSpPr txBox="1"/>
          <p:nvPr/>
        </p:nvSpPr>
        <p:spPr>
          <a:xfrm>
            <a:off x="4147704" y="2254282"/>
            <a:ext cx="1406236"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Đối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với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cá</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nhân</a:t>
            </a:r>
            <a:r>
              <a:rPr lang="en-US" sz="2400" b="1" dirty="0">
                <a:solidFill>
                  <a:srgbClr val="FF0000"/>
                </a:solidFill>
                <a:latin typeface="Times New Roman" pitchFamily="18" charset="0"/>
                <a:cs typeface="Times New Roman" pitchFamily="18" charset="0"/>
              </a:rPr>
              <a:t>:</a:t>
            </a:r>
          </a:p>
        </p:txBody>
      </p:sp>
      <p:sp>
        <p:nvSpPr>
          <p:cNvPr id="17" name="TextBox 16"/>
          <p:cNvSpPr txBox="1"/>
          <p:nvPr/>
        </p:nvSpPr>
        <p:spPr>
          <a:xfrm>
            <a:off x="6554932" y="2023449"/>
            <a:ext cx="2970069" cy="46166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Được</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kính</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trọng</a:t>
            </a:r>
            <a:endParaRPr lang="en-US" sz="2400" b="1" dirty="0">
              <a:solidFill>
                <a:schemeClr val="tx1"/>
              </a:solidFill>
              <a:latin typeface="Times New Roman" pitchFamily="18" charset="0"/>
              <a:cs typeface="Times New Roman" pitchFamily="18" charset="0"/>
            </a:endParaRPr>
          </a:p>
        </p:txBody>
      </p:sp>
      <p:sp>
        <p:nvSpPr>
          <p:cNvPr id="21" name="Rectangle 20"/>
          <p:cNvSpPr/>
          <p:nvPr/>
        </p:nvSpPr>
        <p:spPr>
          <a:xfrm>
            <a:off x="6563283" y="2559347"/>
            <a:ext cx="2961718" cy="461665"/>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r>
              <a:rPr lang="en-US" sz="2400" b="1" dirty="0">
                <a:solidFill>
                  <a:schemeClr val="tx1"/>
                </a:solidFill>
                <a:latin typeface="Times New Roman" pitchFamily="18" charset="0"/>
                <a:cs typeface="Times New Roman" pitchFamily="18" charset="0"/>
              </a:rPr>
              <a:t>+ Tin </a:t>
            </a:r>
            <a:r>
              <a:rPr lang="en-US" sz="2400" b="1" dirty="0" err="1">
                <a:solidFill>
                  <a:schemeClr val="tx1"/>
                </a:solidFill>
                <a:latin typeface="Times New Roman" pitchFamily="18" charset="0"/>
                <a:cs typeface="Times New Roman" pitchFamily="18" charset="0"/>
              </a:rPr>
              <a:t>cậy</a:t>
            </a:r>
            <a:endParaRPr lang="en-US" sz="2400" b="1" dirty="0">
              <a:solidFill>
                <a:schemeClr val="tx1"/>
              </a:solidFill>
              <a:latin typeface="Times New Roman" pitchFamily="18" charset="0"/>
              <a:cs typeface="Times New Roman" pitchFamily="18" charset="0"/>
            </a:endParaRPr>
          </a:p>
        </p:txBody>
      </p:sp>
      <p:cxnSp>
        <p:nvCxnSpPr>
          <p:cNvPr id="22" name="Straight Arrow Connector 21"/>
          <p:cNvCxnSpPr>
            <a:stCxn id="16" idx="3"/>
          </p:cNvCxnSpPr>
          <p:nvPr/>
        </p:nvCxnSpPr>
        <p:spPr>
          <a:xfrm flipV="1">
            <a:off x="5553940" y="2254282"/>
            <a:ext cx="936698" cy="415499"/>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3" name="Straight Arrow Connector 22"/>
          <p:cNvCxnSpPr>
            <a:stCxn id="16" idx="3"/>
            <a:endCxn id="21" idx="1"/>
          </p:cNvCxnSpPr>
          <p:nvPr/>
        </p:nvCxnSpPr>
        <p:spPr>
          <a:xfrm>
            <a:off x="5553940" y="2669781"/>
            <a:ext cx="1009343" cy="120399"/>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27" name="TextBox 26"/>
          <p:cNvSpPr txBox="1"/>
          <p:nvPr/>
        </p:nvSpPr>
        <p:spPr>
          <a:xfrm>
            <a:off x="4244212" y="3610417"/>
            <a:ext cx="1361209"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endParaRPr lang="en-US" sz="2400" b="1" dirty="0">
              <a:solidFill>
                <a:prstClr val="black"/>
              </a:solidFill>
              <a:latin typeface="Times New Roman" pitchFamily="18" charset="0"/>
              <a:cs typeface="Times New Roman" pitchFamily="18" charset="0"/>
            </a:endParaRPr>
          </a:p>
          <a:p>
            <a:r>
              <a:rPr lang="en-US" sz="2400" b="1" dirty="0">
                <a:solidFill>
                  <a:srgbClr val="FF0000"/>
                </a:solidFill>
                <a:latin typeface="Times New Roman" pitchFamily="18" charset="0"/>
                <a:cs typeface="Times New Roman" pitchFamily="18" charset="0"/>
              </a:rPr>
              <a:t>-</a:t>
            </a:r>
            <a:r>
              <a:rPr lang="en-US" sz="2400" b="1" dirty="0" err="1">
                <a:solidFill>
                  <a:srgbClr val="FF0000"/>
                </a:solidFill>
                <a:latin typeface="Times New Roman" pitchFamily="18" charset="0"/>
                <a:cs typeface="Times New Roman" pitchFamily="18" charset="0"/>
              </a:rPr>
              <a:t>Đối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với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xã</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hội</a:t>
            </a:r>
            <a:r>
              <a:rPr lang="en-US" sz="2400" b="1" dirty="0">
                <a:solidFill>
                  <a:srgbClr val="FF0000"/>
                </a:solidFill>
                <a:latin typeface="Times New Roman" pitchFamily="18" charset="0"/>
                <a:cs typeface="Times New Roman" pitchFamily="18" charset="0"/>
              </a:rPr>
              <a:t>:</a:t>
            </a:r>
          </a:p>
          <a:p>
            <a:endParaRPr lang="en-US" sz="2400" b="1" dirty="0">
              <a:solidFill>
                <a:prstClr val="black"/>
              </a:solidFill>
              <a:latin typeface="Times New Roman" pitchFamily="18" charset="0"/>
              <a:cs typeface="Times New Roman" pitchFamily="18" charset="0"/>
            </a:endParaRPr>
          </a:p>
        </p:txBody>
      </p:sp>
      <p:sp>
        <p:nvSpPr>
          <p:cNvPr id="28" name="TextBox 27"/>
          <p:cNvSpPr txBox="1"/>
          <p:nvPr/>
        </p:nvSpPr>
        <p:spPr>
          <a:xfrm>
            <a:off x="5811982" y="3190982"/>
            <a:ext cx="5379182" cy="830997"/>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Đem</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lại</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lợi</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ích</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cho</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tập</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thể</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và</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cộng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đồng</a:t>
            </a:r>
            <a:r>
              <a:rPr lang="en-US" sz="2400" b="1" dirty="0">
                <a:solidFill>
                  <a:schemeClr val="tx1"/>
                </a:solidFill>
                <a:latin typeface="Times New Roman" pitchFamily="18" charset="0"/>
                <a:cs typeface="Times New Roman" pitchFamily="18" charset="0"/>
              </a:rPr>
              <a:t>.</a:t>
            </a:r>
          </a:p>
        </p:txBody>
      </p:sp>
      <p:sp>
        <p:nvSpPr>
          <p:cNvPr id="29" name="Rectangle 28"/>
          <p:cNvSpPr/>
          <p:nvPr/>
        </p:nvSpPr>
        <p:spPr>
          <a:xfrm>
            <a:off x="5811982" y="4150535"/>
            <a:ext cx="5379182" cy="461665"/>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Đất</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nước</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giàu</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mạnh</a:t>
            </a:r>
            <a:endParaRPr lang="en-US" sz="2400" b="1" dirty="0">
              <a:solidFill>
                <a:schemeClr val="tx1"/>
              </a:solidFill>
              <a:latin typeface="Times New Roman" pitchFamily="18" charset="0"/>
              <a:cs typeface="Times New Roman" pitchFamily="18" charset="0"/>
            </a:endParaRPr>
          </a:p>
        </p:txBody>
      </p:sp>
      <p:sp>
        <p:nvSpPr>
          <p:cNvPr id="30" name="Rectangle 29"/>
          <p:cNvSpPr/>
          <p:nvPr/>
        </p:nvSpPr>
        <p:spPr>
          <a:xfrm>
            <a:off x="5708701" y="4756741"/>
            <a:ext cx="5482463" cy="461665"/>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r>
              <a:rPr lang="en-US" sz="2400" b="1">
                <a:solidFill>
                  <a:schemeClr val="tx1"/>
                </a:solidFill>
                <a:latin typeface="Times New Roman" pitchFamily="18" charset="0"/>
                <a:cs typeface="Times New Roman" pitchFamily="18" charset="0"/>
              </a:rPr>
              <a:t>+ Xã hội </a:t>
            </a:r>
            <a:r>
              <a:rPr lang="en-US" sz="2400" b="1" dirty="0" err="1">
                <a:solidFill>
                  <a:schemeClr val="tx1"/>
                </a:solidFill>
                <a:latin typeface="Times New Roman" pitchFamily="18" charset="0"/>
                <a:cs typeface="Times New Roman" pitchFamily="18" charset="0"/>
              </a:rPr>
              <a:t>công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bằng</a:t>
            </a:r>
            <a:r>
              <a:rPr lang="en-US" sz="2400" b="1" dirty="0">
                <a:solidFill>
                  <a:schemeClr val="tx1"/>
                </a:solidFill>
                <a:latin typeface="Times New Roman" pitchFamily="18" charset="0"/>
                <a:cs typeface="Times New Roman" pitchFamily="18" charset="0"/>
              </a:rPr>
              <a:t>, </a:t>
            </a:r>
            <a:r>
              <a:rPr lang="en-US" sz="2400" b="1" err="1">
                <a:solidFill>
                  <a:schemeClr val="tx1"/>
                </a:solidFill>
                <a:latin typeface="Times New Roman" pitchFamily="18" charset="0"/>
                <a:cs typeface="Times New Roman" pitchFamily="18" charset="0"/>
              </a:rPr>
              <a:t>dân</a:t>
            </a:r>
            <a:r>
              <a:rPr lang="en-US" sz="2400" b="1">
                <a:solidFill>
                  <a:schemeClr val="tx1"/>
                </a:solidFill>
                <a:latin typeface="Times New Roman" pitchFamily="18" charset="0"/>
                <a:cs typeface="Times New Roman" pitchFamily="18" charset="0"/>
              </a:rPr>
              <a:t> chủ</a:t>
            </a:r>
            <a:r>
              <a:rPr lang="en-US" sz="2400" b="1" dirty="0">
                <a:solidFill>
                  <a:schemeClr val="tx1"/>
                </a:solidFill>
                <a:latin typeface="Times New Roman" pitchFamily="18" charset="0"/>
                <a:cs typeface="Times New Roman" pitchFamily="18" charset="0"/>
              </a:rPr>
              <a:t>,</a:t>
            </a:r>
            <a:r>
              <a:rPr lang="en-US" sz="2400" b="1">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văn</a:t>
            </a:r>
            <a:r>
              <a:rPr lang="en-US" sz="2400" b="1" dirty="0">
                <a:solidFill>
                  <a:schemeClr val="tx1"/>
                </a:solidFill>
                <a:latin typeface="Times New Roman" pitchFamily="18" charset="0"/>
                <a:cs typeface="Times New Roman" pitchFamily="18" charset="0"/>
              </a:rPr>
              <a:t> minh</a:t>
            </a:r>
          </a:p>
        </p:txBody>
      </p:sp>
      <p:cxnSp>
        <p:nvCxnSpPr>
          <p:cNvPr id="31" name="Straight Arrow Connector 30"/>
          <p:cNvCxnSpPr>
            <a:stCxn id="27" idx="3"/>
            <a:endCxn id="28" idx="1"/>
          </p:cNvCxnSpPr>
          <p:nvPr/>
        </p:nvCxnSpPr>
        <p:spPr>
          <a:xfrm flipV="1">
            <a:off x="5605421" y="3606481"/>
            <a:ext cx="206561" cy="78876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2" name="Straight Arrow Connector 31"/>
          <p:cNvCxnSpPr>
            <a:stCxn id="27" idx="3"/>
            <a:endCxn id="29" idx="1"/>
          </p:cNvCxnSpPr>
          <p:nvPr/>
        </p:nvCxnSpPr>
        <p:spPr>
          <a:xfrm flipV="1">
            <a:off x="5605421" y="4381368"/>
            <a:ext cx="206561" cy="13879"/>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3" name="Straight Arrow Connector 32"/>
          <p:cNvCxnSpPr>
            <a:stCxn id="27" idx="3"/>
            <a:endCxn id="30" idx="1"/>
          </p:cNvCxnSpPr>
          <p:nvPr/>
        </p:nvCxnSpPr>
        <p:spPr>
          <a:xfrm>
            <a:off x="5605421" y="4395247"/>
            <a:ext cx="103280" cy="59232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47" name="Rectangle 46"/>
          <p:cNvSpPr/>
          <p:nvPr/>
        </p:nvSpPr>
        <p:spPr>
          <a:xfrm>
            <a:off x="2819400" y="3085278"/>
            <a:ext cx="1066800" cy="940637"/>
          </a:xfrm>
          <a:prstGeom prst="rect">
            <a:avLst/>
          </a:prstGeom>
          <a:gradFill>
            <a:gsLst>
              <a:gs pos="100000">
                <a:schemeClr val="accent1">
                  <a:tint val="66000"/>
                  <a:satMod val="160000"/>
                </a:schemeClr>
              </a:gs>
              <a:gs pos="0">
                <a:schemeClr val="tx2"/>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Times New Roman" pitchFamily="18" charset="0"/>
                <a:cs typeface="Times New Roman" pitchFamily="18" charset="0"/>
              </a:rPr>
              <a:t>Ý </a:t>
            </a:r>
            <a:r>
              <a:rPr lang="en-US" sz="2400" b="1" dirty="0" err="1">
                <a:solidFill>
                  <a:prstClr val="white"/>
                </a:solidFill>
                <a:latin typeface="Times New Roman" pitchFamily="18" charset="0"/>
                <a:cs typeface="Times New Roman" pitchFamily="18" charset="0"/>
              </a:rPr>
              <a:t>nghĩa</a:t>
            </a:r>
            <a:endParaRPr lang="en-US" sz="2400" b="1" dirty="0">
              <a:solidFill>
                <a:prstClr val="white"/>
              </a:solidFill>
              <a:latin typeface="Times New Roman" pitchFamily="18" charset="0"/>
              <a:cs typeface="Times New Roman" pitchFamily="18" charset="0"/>
            </a:endParaRPr>
          </a:p>
        </p:txBody>
      </p:sp>
      <p:cxnSp>
        <p:nvCxnSpPr>
          <p:cNvPr id="49" name="Straight Arrow Connector 48"/>
          <p:cNvCxnSpPr>
            <a:stCxn id="2" idx="3"/>
            <a:endCxn id="47" idx="1"/>
          </p:cNvCxnSpPr>
          <p:nvPr/>
        </p:nvCxnSpPr>
        <p:spPr>
          <a:xfrm>
            <a:off x="2413074" y="3555596"/>
            <a:ext cx="406326" cy="1"/>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51" name="Straight Arrow Connector 50"/>
          <p:cNvCxnSpPr>
            <a:stCxn id="47" idx="0"/>
            <a:endCxn id="16" idx="1"/>
          </p:cNvCxnSpPr>
          <p:nvPr/>
        </p:nvCxnSpPr>
        <p:spPr>
          <a:xfrm flipV="1">
            <a:off x="3352800" y="2669781"/>
            <a:ext cx="794904" cy="41549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55" name="Straight Arrow Connector 54"/>
          <p:cNvCxnSpPr>
            <a:stCxn id="47" idx="2"/>
          </p:cNvCxnSpPr>
          <p:nvPr/>
        </p:nvCxnSpPr>
        <p:spPr>
          <a:xfrm>
            <a:off x="3352801" y="4025914"/>
            <a:ext cx="891411" cy="46988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57" name="Straight Arrow Connector 56"/>
          <p:cNvCxnSpPr>
            <a:endCxn id="58" idx="1"/>
          </p:cNvCxnSpPr>
          <p:nvPr/>
        </p:nvCxnSpPr>
        <p:spPr>
          <a:xfrm>
            <a:off x="1802674" y="4479290"/>
            <a:ext cx="830988" cy="1571415"/>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58" name="Rectangle 57"/>
          <p:cNvSpPr/>
          <p:nvPr/>
        </p:nvSpPr>
        <p:spPr>
          <a:xfrm>
            <a:off x="2633662" y="5419493"/>
            <a:ext cx="1443038" cy="1262424"/>
          </a:xfrm>
          <a:prstGeom prst="rect">
            <a:avLst/>
          </a:prstGeom>
          <a:gradFill>
            <a:gsLst>
              <a:gs pos="74000">
                <a:schemeClr val="accent1">
                  <a:tint val="66000"/>
                  <a:satMod val="160000"/>
                </a:schemeClr>
              </a:gs>
              <a:gs pos="0">
                <a:schemeClr val="tx2"/>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prstClr val="white"/>
                </a:solidFill>
                <a:latin typeface="Times New Roman" pitchFamily="18" charset="0"/>
                <a:cs typeface="Times New Roman" pitchFamily="18" charset="0"/>
              </a:rPr>
              <a:t>Cách</a:t>
            </a: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rèn</a:t>
            </a: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luyện</a:t>
            </a:r>
            <a:endParaRPr lang="en-US" sz="2800" b="1" dirty="0">
              <a:solidFill>
                <a:prstClr val="white"/>
              </a:solidFill>
              <a:latin typeface="Times New Roman" pitchFamily="18" charset="0"/>
              <a:cs typeface="Times New Roman" pitchFamily="18" charset="0"/>
            </a:endParaRPr>
          </a:p>
        </p:txBody>
      </p:sp>
      <p:cxnSp>
        <p:nvCxnSpPr>
          <p:cNvPr id="67" name="Straight Arrow Connector 66"/>
          <p:cNvCxnSpPr>
            <a:stCxn id="58" idx="3"/>
          </p:cNvCxnSpPr>
          <p:nvPr/>
        </p:nvCxnSpPr>
        <p:spPr>
          <a:xfrm flipV="1">
            <a:off x="4076700" y="5920953"/>
            <a:ext cx="554572" cy="12975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74" name="Straight Arrow Connector 73"/>
          <p:cNvCxnSpPr>
            <a:stCxn id="58" idx="3"/>
            <a:endCxn id="83" idx="1"/>
          </p:cNvCxnSpPr>
          <p:nvPr/>
        </p:nvCxnSpPr>
        <p:spPr>
          <a:xfrm>
            <a:off x="4076700" y="6050705"/>
            <a:ext cx="419100" cy="44123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76" name="Rectangle 75"/>
          <p:cNvSpPr/>
          <p:nvPr/>
        </p:nvSpPr>
        <p:spPr>
          <a:xfrm>
            <a:off x="4631272" y="5693387"/>
            <a:ext cx="5984082" cy="4551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itchFamily="18" charset="0"/>
                <a:cs typeface="Times New Roman" pitchFamily="18" charset="0"/>
              </a:rPr>
              <a:t>Đồng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tình</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ủng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hộ</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những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người</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chí</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công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vô</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tư</a:t>
            </a:r>
            <a:endParaRPr lang="en-US" sz="2400" b="1" dirty="0">
              <a:solidFill>
                <a:schemeClr val="tx1"/>
              </a:solidFill>
              <a:latin typeface="Times New Roman" pitchFamily="18" charset="0"/>
              <a:cs typeface="Times New Roman" pitchFamily="18" charset="0"/>
            </a:endParaRPr>
          </a:p>
        </p:txBody>
      </p:sp>
      <p:sp>
        <p:nvSpPr>
          <p:cNvPr id="83" name="Rectangle 82"/>
          <p:cNvSpPr/>
          <p:nvPr/>
        </p:nvSpPr>
        <p:spPr>
          <a:xfrm>
            <a:off x="4495800" y="6301953"/>
            <a:ext cx="6119554" cy="3799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itchFamily="18" charset="0"/>
                <a:cs typeface="Times New Roman" pitchFamily="18" charset="0"/>
              </a:rPr>
              <a:t>Lên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án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phê</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phán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người</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thiếu</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chí</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công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vô</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tư</a:t>
            </a:r>
            <a:endParaRPr lang="en-US" sz="24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234916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2000"/>
                                        <p:tgtEl>
                                          <p:spTgt spid="9"/>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circle(in)">
                                      <p:cBhvr>
                                        <p:cTn id="33" dur="2000"/>
                                        <p:tgtEl>
                                          <p:spTgt spid="11"/>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circle(in)">
                                      <p:cBhvr>
                                        <p:cTn id="36" dur="20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circle(in)">
                                      <p:cBhvr>
                                        <p:cTn id="41" dur="20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circle(in)">
                                      <p:cBhvr>
                                        <p:cTn id="46" dur="2000"/>
                                        <p:tgtEl>
                                          <p:spTgt spid="4"/>
                                        </p:tgtEl>
                                      </p:cBhvr>
                                    </p:animEffect>
                                  </p:childTnLst>
                                </p:cTn>
                              </p:par>
                              <p:par>
                                <p:cTn id="47" presetID="6" presetClass="entr" presetSubtype="16"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circle(in)">
                                      <p:cBhvr>
                                        <p:cTn id="49" dur="20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47"/>
                                        </p:tgtEl>
                                        <p:attrNameLst>
                                          <p:attrName>style.visibility</p:attrName>
                                        </p:attrNameLst>
                                      </p:cBhvr>
                                      <p:to>
                                        <p:strVal val="visible"/>
                                      </p:to>
                                    </p:set>
                                    <p:animEffect transition="in" filter="barn(inVertical)">
                                      <p:cBhvr>
                                        <p:cTn id="54" dur="500"/>
                                        <p:tgtEl>
                                          <p:spTgt spid="47"/>
                                        </p:tgtEl>
                                      </p:cBhvr>
                                    </p:animEffect>
                                  </p:childTnLst>
                                </p:cTn>
                              </p:par>
                              <p:par>
                                <p:cTn id="55" presetID="16" presetClass="entr" presetSubtype="21" fill="hold" nodeType="with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barn(inVertical)">
                                      <p:cBhvr>
                                        <p:cTn id="57" dur="500"/>
                                        <p:tgtEl>
                                          <p:spTgt spid="49"/>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circle(in)">
                                      <p:cBhvr>
                                        <p:cTn id="62" dur="2000"/>
                                        <p:tgtEl>
                                          <p:spTgt spid="16"/>
                                        </p:tgtEl>
                                      </p:cBhvr>
                                    </p:animEffect>
                                  </p:childTnLst>
                                </p:cTn>
                              </p:par>
                              <p:par>
                                <p:cTn id="63" presetID="6" presetClass="entr" presetSubtype="16" fill="hold" nodeType="withEffect">
                                  <p:stCondLst>
                                    <p:cond delay="0"/>
                                  </p:stCondLst>
                                  <p:childTnLst>
                                    <p:set>
                                      <p:cBhvr>
                                        <p:cTn id="64" dur="1" fill="hold">
                                          <p:stCondLst>
                                            <p:cond delay="0"/>
                                          </p:stCondLst>
                                        </p:cTn>
                                        <p:tgtEl>
                                          <p:spTgt spid="51"/>
                                        </p:tgtEl>
                                        <p:attrNameLst>
                                          <p:attrName>style.visibility</p:attrName>
                                        </p:attrNameLst>
                                      </p:cBhvr>
                                      <p:to>
                                        <p:strVal val="visible"/>
                                      </p:to>
                                    </p:set>
                                    <p:animEffect transition="in" filter="circle(in)">
                                      <p:cBhvr>
                                        <p:cTn id="65" dur="2000"/>
                                        <p:tgtEl>
                                          <p:spTgt spid="51"/>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wipe(down)">
                                      <p:cBhvr>
                                        <p:cTn id="70" dur="500"/>
                                        <p:tgtEl>
                                          <p:spTgt spid="17"/>
                                        </p:tgtEl>
                                      </p:cBhvr>
                                    </p:animEffect>
                                  </p:childTnLst>
                                </p:cTn>
                              </p:par>
                              <p:par>
                                <p:cTn id="71" presetID="22" presetClass="entr" presetSubtype="4" fill="hold" nodeType="with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wipe(down)">
                                      <p:cBhvr>
                                        <p:cTn id="73" dur="500"/>
                                        <p:tgtEl>
                                          <p:spTgt spid="22"/>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wipe(down)">
                                      <p:cBhvr>
                                        <p:cTn id="78" dur="500"/>
                                        <p:tgtEl>
                                          <p:spTgt spid="21"/>
                                        </p:tgtEl>
                                      </p:cBhvr>
                                    </p:animEffect>
                                  </p:childTnLst>
                                </p:cTn>
                              </p:par>
                              <p:par>
                                <p:cTn id="79" presetID="22" presetClass="entr" presetSubtype="4" fill="hold" nodeType="with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wipe(down)">
                                      <p:cBhvr>
                                        <p:cTn id="81" dur="500"/>
                                        <p:tgtEl>
                                          <p:spTgt spid="23"/>
                                        </p:tgtEl>
                                      </p:cBhvr>
                                    </p:animEffect>
                                  </p:childTnLst>
                                </p:cTn>
                              </p:par>
                            </p:childTnLst>
                          </p:cTn>
                        </p:par>
                      </p:childTnLst>
                    </p:cTn>
                  </p:par>
                  <p:par>
                    <p:cTn id="82" fill="hold">
                      <p:stCondLst>
                        <p:cond delay="indefinite"/>
                      </p:stCondLst>
                      <p:childTnLst>
                        <p:par>
                          <p:cTn id="83" fill="hold">
                            <p:stCondLst>
                              <p:cond delay="0"/>
                            </p:stCondLst>
                            <p:childTnLst>
                              <p:par>
                                <p:cTn id="84" presetID="6" presetClass="entr" presetSubtype="16" fill="hold" grpId="0" nodeType="click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circle(in)">
                                      <p:cBhvr>
                                        <p:cTn id="86" dur="2000"/>
                                        <p:tgtEl>
                                          <p:spTgt spid="27"/>
                                        </p:tgtEl>
                                      </p:cBhvr>
                                    </p:animEffect>
                                  </p:childTnLst>
                                </p:cTn>
                              </p:par>
                              <p:par>
                                <p:cTn id="87" presetID="6" presetClass="entr" presetSubtype="16" fill="hold" nodeType="withEffect">
                                  <p:stCondLst>
                                    <p:cond delay="0"/>
                                  </p:stCondLst>
                                  <p:childTnLst>
                                    <p:set>
                                      <p:cBhvr>
                                        <p:cTn id="88" dur="1" fill="hold">
                                          <p:stCondLst>
                                            <p:cond delay="0"/>
                                          </p:stCondLst>
                                        </p:cTn>
                                        <p:tgtEl>
                                          <p:spTgt spid="55"/>
                                        </p:tgtEl>
                                        <p:attrNameLst>
                                          <p:attrName>style.visibility</p:attrName>
                                        </p:attrNameLst>
                                      </p:cBhvr>
                                      <p:to>
                                        <p:strVal val="visible"/>
                                      </p:to>
                                    </p:set>
                                    <p:animEffect transition="in" filter="circle(in)">
                                      <p:cBhvr>
                                        <p:cTn id="89" dur="2000"/>
                                        <p:tgtEl>
                                          <p:spTgt spid="55"/>
                                        </p:tgtEl>
                                      </p:cBhvr>
                                    </p:animEffect>
                                  </p:childTnLst>
                                </p:cTn>
                              </p:par>
                            </p:childTnLst>
                          </p:cTn>
                        </p:par>
                      </p:childTnLst>
                    </p:cTn>
                  </p:par>
                  <p:par>
                    <p:cTn id="90" fill="hold">
                      <p:stCondLst>
                        <p:cond delay="indefinite"/>
                      </p:stCondLst>
                      <p:childTnLst>
                        <p:par>
                          <p:cTn id="91" fill="hold">
                            <p:stCondLst>
                              <p:cond delay="0"/>
                            </p:stCondLst>
                            <p:childTnLst>
                              <p:par>
                                <p:cTn id="92" presetID="6" presetClass="entr" presetSubtype="16" fill="hold" grpId="0" nodeType="clickEffect">
                                  <p:stCondLst>
                                    <p:cond delay="0"/>
                                  </p:stCondLst>
                                  <p:childTnLst>
                                    <p:set>
                                      <p:cBhvr>
                                        <p:cTn id="93" dur="1" fill="hold">
                                          <p:stCondLst>
                                            <p:cond delay="0"/>
                                          </p:stCondLst>
                                        </p:cTn>
                                        <p:tgtEl>
                                          <p:spTgt spid="28"/>
                                        </p:tgtEl>
                                        <p:attrNameLst>
                                          <p:attrName>style.visibility</p:attrName>
                                        </p:attrNameLst>
                                      </p:cBhvr>
                                      <p:to>
                                        <p:strVal val="visible"/>
                                      </p:to>
                                    </p:set>
                                    <p:animEffect transition="in" filter="circle(in)">
                                      <p:cBhvr>
                                        <p:cTn id="94" dur="2000"/>
                                        <p:tgtEl>
                                          <p:spTgt spid="28"/>
                                        </p:tgtEl>
                                      </p:cBhvr>
                                    </p:animEffect>
                                  </p:childTnLst>
                                </p:cTn>
                              </p:par>
                              <p:par>
                                <p:cTn id="95" presetID="6" presetClass="entr" presetSubtype="16" fill="hold" nodeType="withEffect">
                                  <p:stCondLst>
                                    <p:cond delay="0"/>
                                  </p:stCondLst>
                                  <p:childTnLst>
                                    <p:set>
                                      <p:cBhvr>
                                        <p:cTn id="96" dur="1" fill="hold">
                                          <p:stCondLst>
                                            <p:cond delay="0"/>
                                          </p:stCondLst>
                                        </p:cTn>
                                        <p:tgtEl>
                                          <p:spTgt spid="31"/>
                                        </p:tgtEl>
                                        <p:attrNameLst>
                                          <p:attrName>style.visibility</p:attrName>
                                        </p:attrNameLst>
                                      </p:cBhvr>
                                      <p:to>
                                        <p:strVal val="visible"/>
                                      </p:to>
                                    </p:set>
                                    <p:animEffect transition="in" filter="circle(in)">
                                      <p:cBhvr>
                                        <p:cTn id="97" dur="2000"/>
                                        <p:tgtEl>
                                          <p:spTgt spid="31"/>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9"/>
                                        </p:tgtEl>
                                        <p:attrNameLst>
                                          <p:attrName>style.visibility</p:attrName>
                                        </p:attrNameLst>
                                      </p:cBhvr>
                                      <p:to>
                                        <p:strVal val="visible"/>
                                      </p:to>
                                    </p:set>
                                    <p:animEffect transition="in" filter="fade">
                                      <p:cBhvr>
                                        <p:cTn id="102" dur="1000"/>
                                        <p:tgtEl>
                                          <p:spTgt spid="29"/>
                                        </p:tgtEl>
                                      </p:cBhvr>
                                    </p:animEffect>
                                  </p:childTnLst>
                                </p:cTn>
                              </p:par>
                              <p:par>
                                <p:cTn id="103" presetID="10" presetClass="entr" presetSubtype="0" fill="hold" nodeType="withEffect">
                                  <p:stCondLst>
                                    <p:cond delay="0"/>
                                  </p:stCondLst>
                                  <p:childTnLst>
                                    <p:set>
                                      <p:cBhvr>
                                        <p:cTn id="104" dur="1" fill="hold">
                                          <p:stCondLst>
                                            <p:cond delay="0"/>
                                          </p:stCondLst>
                                        </p:cTn>
                                        <p:tgtEl>
                                          <p:spTgt spid="32"/>
                                        </p:tgtEl>
                                        <p:attrNameLst>
                                          <p:attrName>style.visibility</p:attrName>
                                        </p:attrNameLst>
                                      </p:cBhvr>
                                      <p:to>
                                        <p:strVal val="visible"/>
                                      </p:to>
                                    </p:set>
                                    <p:animEffect transition="in" filter="fade">
                                      <p:cBhvr>
                                        <p:cTn id="105" dur="1000"/>
                                        <p:tgtEl>
                                          <p:spTgt spid="32"/>
                                        </p:tgtEl>
                                      </p:cBhvr>
                                    </p:animEffect>
                                  </p:childTnLst>
                                </p:cTn>
                              </p:par>
                            </p:childTnLst>
                          </p:cTn>
                        </p:par>
                      </p:childTnLst>
                    </p:cTn>
                  </p:par>
                  <p:par>
                    <p:cTn id="106" fill="hold">
                      <p:stCondLst>
                        <p:cond delay="indefinite"/>
                      </p:stCondLst>
                      <p:childTnLst>
                        <p:par>
                          <p:cTn id="107" fill="hold">
                            <p:stCondLst>
                              <p:cond delay="0"/>
                            </p:stCondLst>
                            <p:childTnLst>
                              <p:par>
                                <p:cTn id="108" presetID="16" presetClass="entr" presetSubtype="21" fill="hold" grpId="0" nodeType="clickEffect">
                                  <p:stCondLst>
                                    <p:cond delay="0"/>
                                  </p:stCondLst>
                                  <p:childTnLst>
                                    <p:set>
                                      <p:cBhvr>
                                        <p:cTn id="109" dur="1" fill="hold">
                                          <p:stCondLst>
                                            <p:cond delay="0"/>
                                          </p:stCondLst>
                                        </p:cTn>
                                        <p:tgtEl>
                                          <p:spTgt spid="30"/>
                                        </p:tgtEl>
                                        <p:attrNameLst>
                                          <p:attrName>style.visibility</p:attrName>
                                        </p:attrNameLst>
                                      </p:cBhvr>
                                      <p:to>
                                        <p:strVal val="visible"/>
                                      </p:to>
                                    </p:set>
                                    <p:animEffect transition="in" filter="barn(inVertical)">
                                      <p:cBhvr>
                                        <p:cTn id="110" dur="500"/>
                                        <p:tgtEl>
                                          <p:spTgt spid="30"/>
                                        </p:tgtEl>
                                      </p:cBhvr>
                                    </p:animEffect>
                                  </p:childTnLst>
                                </p:cTn>
                              </p:par>
                              <p:par>
                                <p:cTn id="111" presetID="16" presetClass="entr" presetSubtype="21" fill="hold" nodeType="withEffect">
                                  <p:stCondLst>
                                    <p:cond delay="0"/>
                                  </p:stCondLst>
                                  <p:childTnLst>
                                    <p:set>
                                      <p:cBhvr>
                                        <p:cTn id="112" dur="1" fill="hold">
                                          <p:stCondLst>
                                            <p:cond delay="0"/>
                                          </p:stCondLst>
                                        </p:cTn>
                                        <p:tgtEl>
                                          <p:spTgt spid="33"/>
                                        </p:tgtEl>
                                        <p:attrNameLst>
                                          <p:attrName>style.visibility</p:attrName>
                                        </p:attrNameLst>
                                      </p:cBhvr>
                                      <p:to>
                                        <p:strVal val="visible"/>
                                      </p:to>
                                    </p:set>
                                    <p:animEffect transition="in" filter="barn(inVertical)">
                                      <p:cBhvr>
                                        <p:cTn id="113" dur="500"/>
                                        <p:tgtEl>
                                          <p:spTgt spid="33"/>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4" fill="hold" nodeType="clickEffect">
                                  <p:stCondLst>
                                    <p:cond delay="0"/>
                                  </p:stCondLst>
                                  <p:childTnLst>
                                    <p:set>
                                      <p:cBhvr>
                                        <p:cTn id="117" dur="1" fill="hold">
                                          <p:stCondLst>
                                            <p:cond delay="0"/>
                                          </p:stCondLst>
                                        </p:cTn>
                                        <p:tgtEl>
                                          <p:spTgt spid="57"/>
                                        </p:tgtEl>
                                        <p:attrNameLst>
                                          <p:attrName>style.visibility</p:attrName>
                                        </p:attrNameLst>
                                      </p:cBhvr>
                                      <p:to>
                                        <p:strVal val="visible"/>
                                      </p:to>
                                    </p:set>
                                    <p:animEffect transition="in" filter="wipe(down)">
                                      <p:cBhvr>
                                        <p:cTn id="118" dur="500"/>
                                        <p:tgtEl>
                                          <p:spTgt spid="57"/>
                                        </p:tgtEl>
                                      </p:cBhvr>
                                    </p:animEffect>
                                  </p:childTnLst>
                                </p:cTn>
                              </p:par>
                              <p:par>
                                <p:cTn id="119" presetID="22" presetClass="entr" presetSubtype="4" fill="hold" grpId="0" nodeType="withEffect">
                                  <p:stCondLst>
                                    <p:cond delay="0"/>
                                  </p:stCondLst>
                                  <p:childTnLst>
                                    <p:set>
                                      <p:cBhvr>
                                        <p:cTn id="120" dur="1" fill="hold">
                                          <p:stCondLst>
                                            <p:cond delay="0"/>
                                          </p:stCondLst>
                                        </p:cTn>
                                        <p:tgtEl>
                                          <p:spTgt spid="58"/>
                                        </p:tgtEl>
                                        <p:attrNameLst>
                                          <p:attrName>style.visibility</p:attrName>
                                        </p:attrNameLst>
                                      </p:cBhvr>
                                      <p:to>
                                        <p:strVal val="visible"/>
                                      </p:to>
                                    </p:set>
                                    <p:animEffect transition="in" filter="wipe(down)">
                                      <p:cBhvr>
                                        <p:cTn id="121" dur="500"/>
                                        <p:tgtEl>
                                          <p:spTgt spid="58"/>
                                        </p:tgtEl>
                                      </p:cBhvr>
                                    </p:animEffect>
                                  </p:childTnLst>
                                </p:cTn>
                              </p:par>
                            </p:childTnLst>
                          </p:cTn>
                        </p:par>
                      </p:childTnLst>
                    </p:cTn>
                  </p:par>
                  <p:par>
                    <p:cTn id="122" fill="hold">
                      <p:stCondLst>
                        <p:cond delay="indefinite"/>
                      </p:stCondLst>
                      <p:childTnLst>
                        <p:par>
                          <p:cTn id="123" fill="hold">
                            <p:stCondLst>
                              <p:cond delay="0"/>
                            </p:stCondLst>
                            <p:childTnLst>
                              <p:par>
                                <p:cTn id="124" presetID="53" presetClass="entr" presetSubtype="16" fill="hold" nodeType="clickEffect">
                                  <p:stCondLst>
                                    <p:cond delay="0"/>
                                  </p:stCondLst>
                                  <p:childTnLst>
                                    <p:set>
                                      <p:cBhvr>
                                        <p:cTn id="125" dur="1" fill="hold">
                                          <p:stCondLst>
                                            <p:cond delay="0"/>
                                          </p:stCondLst>
                                        </p:cTn>
                                        <p:tgtEl>
                                          <p:spTgt spid="67"/>
                                        </p:tgtEl>
                                        <p:attrNameLst>
                                          <p:attrName>style.visibility</p:attrName>
                                        </p:attrNameLst>
                                      </p:cBhvr>
                                      <p:to>
                                        <p:strVal val="visible"/>
                                      </p:to>
                                    </p:set>
                                    <p:anim calcmode="lin" valueType="num">
                                      <p:cBhvr>
                                        <p:cTn id="126" dur="500" fill="hold"/>
                                        <p:tgtEl>
                                          <p:spTgt spid="67"/>
                                        </p:tgtEl>
                                        <p:attrNameLst>
                                          <p:attrName>ppt_w</p:attrName>
                                        </p:attrNameLst>
                                      </p:cBhvr>
                                      <p:tavLst>
                                        <p:tav tm="0">
                                          <p:val>
                                            <p:fltVal val="0"/>
                                          </p:val>
                                        </p:tav>
                                        <p:tav tm="100000">
                                          <p:val>
                                            <p:strVal val="#ppt_w"/>
                                          </p:val>
                                        </p:tav>
                                      </p:tavLst>
                                    </p:anim>
                                    <p:anim calcmode="lin" valueType="num">
                                      <p:cBhvr>
                                        <p:cTn id="127" dur="500" fill="hold"/>
                                        <p:tgtEl>
                                          <p:spTgt spid="67"/>
                                        </p:tgtEl>
                                        <p:attrNameLst>
                                          <p:attrName>ppt_h</p:attrName>
                                        </p:attrNameLst>
                                      </p:cBhvr>
                                      <p:tavLst>
                                        <p:tav tm="0">
                                          <p:val>
                                            <p:fltVal val="0"/>
                                          </p:val>
                                        </p:tav>
                                        <p:tav tm="100000">
                                          <p:val>
                                            <p:strVal val="#ppt_h"/>
                                          </p:val>
                                        </p:tav>
                                      </p:tavLst>
                                    </p:anim>
                                    <p:animEffect transition="in" filter="fade">
                                      <p:cBhvr>
                                        <p:cTn id="128" dur="500"/>
                                        <p:tgtEl>
                                          <p:spTgt spid="67"/>
                                        </p:tgtEl>
                                      </p:cBhvr>
                                    </p:animEffect>
                                  </p:childTnLst>
                                </p:cTn>
                              </p:par>
                              <p:par>
                                <p:cTn id="129" presetID="53" presetClass="entr" presetSubtype="16" fill="hold" grpId="0" nodeType="withEffect">
                                  <p:stCondLst>
                                    <p:cond delay="0"/>
                                  </p:stCondLst>
                                  <p:childTnLst>
                                    <p:set>
                                      <p:cBhvr>
                                        <p:cTn id="130" dur="1" fill="hold">
                                          <p:stCondLst>
                                            <p:cond delay="0"/>
                                          </p:stCondLst>
                                        </p:cTn>
                                        <p:tgtEl>
                                          <p:spTgt spid="76"/>
                                        </p:tgtEl>
                                        <p:attrNameLst>
                                          <p:attrName>style.visibility</p:attrName>
                                        </p:attrNameLst>
                                      </p:cBhvr>
                                      <p:to>
                                        <p:strVal val="visible"/>
                                      </p:to>
                                    </p:set>
                                    <p:anim calcmode="lin" valueType="num">
                                      <p:cBhvr>
                                        <p:cTn id="131" dur="500" fill="hold"/>
                                        <p:tgtEl>
                                          <p:spTgt spid="76"/>
                                        </p:tgtEl>
                                        <p:attrNameLst>
                                          <p:attrName>ppt_w</p:attrName>
                                        </p:attrNameLst>
                                      </p:cBhvr>
                                      <p:tavLst>
                                        <p:tav tm="0">
                                          <p:val>
                                            <p:fltVal val="0"/>
                                          </p:val>
                                        </p:tav>
                                        <p:tav tm="100000">
                                          <p:val>
                                            <p:strVal val="#ppt_w"/>
                                          </p:val>
                                        </p:tav>
                                      </p:tavLst>
                                    </p:anim>
                                    <p:anim calcmode="lin" valueType="num">
                                      <p:cBhvr>
                                        <p:cTn id="132" dur="500" fill="hold"/>
                                        <p:tgtEl>
                                          <p:spTgt spid="76"/>
                                        </p:tgtEl>
                                        <p:attrNameLst>
                                          <p:attrName>ppt_h</p:attrName>
                                        </p:attrNameLst>
                                      </p:cBhvr>
                                      <p:tavLst>
                                        <p:tav tm="0">
                                          <p:val>
                                            <p:fltVal val="0"/>
                                          </p:val>
                                        </p:tav>
                                        <p:tav tm="100000">
                                          <p:val>
                                            <p:strVal val="#ppt_h"/>
                                          </p:val>
                                        </p:tav>
                                      </p:tavLst>
                                    </p:anim>
                                    <p:animEffect transition="in" filter="fade">
                                      <p:cBhvr>
                                        <p:cTn id="133" dur="500"/>
                                        <p:tgtEl>
                                          <p:spTgt spid="76"/>
                                        </p:tgtEl>
                                      </p:cBhvr>
                                    </p:animEffect>
                                  </p:childTnLst>
                                </p:cTn>
                              </p:par>
                            </p:childTnLst>
                          </p:cTn>
                        </p:par>
                      </p:childTnLst>
                    </p:cTn>
                  </p:par>
                  <p:par>
                    <p:cTn id="134" fill="hold">
                      <p:stCondLst>
                        <p:cond delay="indefinite"/>
                      </p:stCondLst>
                      <p:childTnLst>
                        <p:par>
                          <p:cTn id="135" fill="hold">
                            <p:stCondLst>
                              <p:cond delay="0"/>
                            </p:stCondLst>
                            <p:childTnLst>
                              <p:par>
                                <p:cTn id="136" presetID="31" presetClass="entr" presetSubtype="0" fill="hold" nodeType="clickEffect">
                                  <p:stCondLst>
                                    <p:cond delay="0"/>
                                  </p:stCondLst>
                                  <p:childTnLst>
                                    <p:set>
                                      <p:cBhvr>
                                        <p:cTn id="137" dur="1" fill="hold">
                                          <p:stCondLst>
                                            <p:cond delay="0"/>
                                          </p:stCondLst>
                                        </p:cTn>
                                        <p:tgtEl>
                                          <p:spTgt spid="74"/>
                                        </p:tgtEl>
                                        <p:attrNameLst>
                                          <p:attrName>style.visibility</p:attrName>
                                        </p:attrNameLst>
                                      </p:cBhvr>
                                      <p:to>
                                        <p:strVal val="visible"/>
                                      </p:to>
                                    </p:set>
                                    <p:anim calcmode="lin" valueType="num">
                                      <p:cBhvr>
                                        <p:cTn id="138" dur="1000" fill="hold"/>
                                        <p:tgtEl>
                                          <p:spTgt spid="74"/>
                                        </p:tgtEl>
                                        <p:attrNameLst>
                                          <p:attrName>ppt_w</p:attrName>
                                        </p:attrNameLst>
                                      </p:cBhvr>
                                      <p:tavLst>
                                        <p:tav tm="0">
                                          <p:val>
                                            <p:fltVal val="0"/>
                                          </p:val>
                                        </p:tav>
                                        <p:tav tm="100000">
                                          <p:val>
                                            <p:strVal val="#ppt_w"/>
                                          </p:val>
                                        </p:tav>
                                      </p:tavLst>
                                    </p:anim>
                                    <p:anim calcmode="lin" valueType="num">
                                      <p:cBhvr>
                                        <p:cTn id="139" dur="1000" fill="hold"/>
                                        <p:tgtEl>
                                          <p:spTgt spid="74"/>
                                        </p:tgtEl>
                                        <p:attrNameLst>
                                          <p:attrName>ppt_h</p:attrName>
                                        </p:attrNameLst>
                                      </p:cBhvr>
                                      <p:tavLst>
                                        <p:tav tm="0">
                                          <p:val>
                                            <p:fltVal val="0"/>
                                          </p:val>
                                        </p:tav>
                                        <p:tav tm="100000">
                                          <p:val>
                                            <p:strVal val="#ppt_h"/>
                                          </p:val>
                                        </p:tav>
                                      </p:tavLst>
                                    </p:anim>
                                    <p:anim calcmode="lin" valueType="num">
                                      <p:cBhvr>
                                        <p:cTn id="140" dur="1000" fill="hold"/>
                                        <p:tgtEl>
                                          <p:spTgt spid="74"/>
                                        </p:tgtEl>
                                        <p:attrNameLst>
                                          <p:attrName>style.rotation</p:attrName>
                                        </p:attrNameLst>
                                      </p:cBhvr>
                                      <p:tavLst>
                                        <p:tav tm="0">
                                          <p:val>
                                            <p:fltVal val="90"/>
                                          </p:val>
                                        </p:tav>
                                        <p:tav tm="100000">
                                          <p:val>
                                            <p:fltVal val="0"/>
                                          </p:val>
                                        </p:tav>
                                      </p:tavLst>
                                    </p:anim>
                                    <p:animEffect transition="in" filter="fade">
                                      <p:cBhvr>
                                        <p:cTn id="141" dur="1000"/>
                                        <p:tgtEl>
                                          <p:spTgt spid="74"/>
                                        </p:tgtEl>
                                      </p:cBhvr>
                                    </p:animEffect>
                                  </p:childTnLst>
                                </p:cTn>
                              </p:par>
                              <p:par>
                                <p:cTn id="142" presetID="31" presetClass="entr" presetSubtype="0" fill="hold" grpId="0" nodeType="withEffect">
                                  <p:stCondLst>
                                    <p:cond delay="0"/>
                                  </p:stCondLst>
                                  <p:childTnLst>
                                    <p:set>
                                      <p:cBhvr>
                                        <p:cTn id="143" dur="1" fill="hold">
                                          <p:stCondLst>
                                            <p:cond delay="0"/>
                                          </p:stCondLst>
                                        </p:cTn>
                                        <p:tgtEl>
                                          <p:spTgt spid="83"/>
                                        </p:tgtEl>
                                        <p:attrNameLst>
                                          <p:attrName>style.visibility</p:attrName>
                                        </p:attrNameLst>
                                      </p:cBhvr>
                                      <p:to>
                                        <p:strVal val="visible"/>
                                      </p:to>
                                    </p:set>
                                    <p:anim calcmode="lin" valueType="num">
                                      <p:cBhvr>
                                        <p:cTn id="144" dur="1000" fill="hold"/>
                                        <p:tgtEl>
                                          <p:spTgt spid="83"/>
                                        </p:tgtEl>
                                        <p:attrNameLst>
                                          <p:attrName>ppt_w</p:attrName>
                                        </p:attrNameLst>
                                      </p:cBhvr>
                                      <p:tavLst>
                                        <p:tav tm="0">
                                          <p:val>
                                            <p:fltVal val="0"/>
                                          </p:val>
                                        </p:tav>
                                        <p:tav tm="100000">
                                          <p:val>
                                            <p:strVal val="#ppt_w"/>
                                          </p:val>
                                        </p:tav>
                                      </p:tavLst>
                                    </p:anim>
                                    <p:anim calcmode="lin" valueType="num">
                                      <p:cBhvr>
                                        <p:cTn id="145" dur="1000" fill="hold"/>
                                        <p:tgtEl>
                                          <p:spTgt spid="83"/>
                                        </p:tgtEl>
                                        <p:attrNameLst>
                                          <p:attrName>ppt_h</p:attrName>
                                        </p:attrNameLst>
                                      </p:cBhvr>
                                      <p:tavLst>
                                        <p:tav tm="0">
                                          <p:val>
                                            <p:fltVal val="0"/>
                                          </p:val>
                                        </p:tav>
                                        <p:tav tm="100000">
                                          <p:val>
                                            <p:strVal val="#ppt_h"/>
                                          </p:val>
                                        </p:tav>
                                      </p:tavLst>
                                    </p:anim>
                                    <p:anim calcmode="lin" valueType="num">
                                      <p:cBhvr>
                                        <p:cTn id="146" dur="1000" fill="hold"/>
                                        <p:tgtEl>
                                          <p:spTgt spid="83"/>
                                        </p:tgtEl>
                                        <p:attrNameLst>
                                          <p:attrName>style.rotation</p:attrName>
                                        </p:attrNameLst>
                                      </p:cBhvr>
                                      <p:tavLst>
                                        <p:tav tm="0">
                                          <p:val>
                                            <p:fltVal val="90"/>
                                          </p:val>
                                        </p:tav>
                                        <p:tav tm="100000">
                                          <p:val>
                                            <p:fltVal val="0"/>
                                          </p:val>
                                        </p:tav>
                                      </p:tavLst>
                                    </p:anim>
                                    <p:animEffect transition="in" filter="fade">
                                      <p:cBhvr>
                                        <p:cTn id="147" dur="10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P spid="9" grpId="0"/>
      <p:bldP spid="16" grpId="0" animBg="1"/>
      <p:bldP spid="17" grpId="0" animBg="1"/>
      <p:bldP spid="21" grpId="0" animBg="1"/>
      <p:bldP spid="27" grpId="0" animBg="1"/>
      <p:bldP spid="28" grpId="0" animBg="1"/>
      <p:bldP spid="29" grpId="0" animBg="1"/>
      <p:bldP spid="30" grpId="0" animBg="1"/>
      <p:bldP spid="47" grpId="0" animBg="1"/>
      <p:bldP spid="58" grpId="0" animBg="1"/>
      <p:bldP spid="76" grpId="0" animBg="1"/>
      <p:bldP spid="8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pic>
        <p:nvPicPr>
          <p:cNvPr id="164" name="Google Shape;164;p9"/>
          <p:cNvPicPr preferRelativeResize="0"/>
          <p:nvPr/>
        </p:nvPicPr>
        <p:blipFill rotWithShape="1">
          <a:blip r:embed="rId5">
            <a:alphaModFix/>
          </a:blip>
          <a:srcRect l="15285" t="10430" r="46645" b="11190"/>
          <a:stretch/>
        </p:blipFill>
        <p:spPr>
          <a:xfrm>
            <a:off x="-409647" y="1776262"/>
            <a:ext cx="5918745" cy="3808071"/>
          </a:xfrm>
          <a:prstGeom prst="rect">
            <a:avLst/>
          </a:prstGeom>
          <a:noFill/>
          <a:ln>
            <a:noFill/>
          </a:ln>
        </p:spPr>
      </p:pic>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smtClean="0">
                <a:solidFill>
                  <a:prstClr val="white"/>
                </a:solidFill>
                <a:latin typeface="Times New Roman" pitchFamily="18" charset="0"/>
                <a:cs typeface="Times New Roman" pitchFamily="18" charset="0"/>
              </a:rPr>
              <a:t>III.</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6">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286247" y="-68121"/>
            <a:ext cx="11578213" cy="6166554"/>
            <a:chOff x="286247" y="-68121"/>
            <a:chExt cx="11578213" cy="6166554"/>
          </a:xfrm>
        </p:grpSpPr>
        <p:pic>
          <p:nvPicPr>
            <p:cNvPr id="165" name="Google Shape;165;p9"/>
            <p:cNvPicPr preferRelativeResize="0"/>
            <p:nvPr/>
          </p:nvPicPr>
          <p:blipFill rotWithShape="1">
            <a:blip r:embed="rId7">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8"/>
            <a:stretch>
              <a:fillRect/>
            </a:stretch>
          </p:blipFill>
          <p:spPr>
            <a:xfrm>
              <a:off x="3957236" y="-68121"/>
              <a:ext cx="7907224" cy="4066384"/>
            </a:xfrm>
            <a:prstGeom prst="rect">
              <a:avLst/>
            </a:prstGeom>
          </p:spPr>
        </p:pic>
        <p:sp>
          <p:nvSpPr>
            <p:cNvPr id="6" name="文本框 6"/>
            <p:cNvSpPr txBox="1"/>
            <p:nvPr/>
          </p:nvSpPr>
          <p:spPr>
            <a:xfrm>
              <a:off x="3855504" y="1545545"/>
              <a:ext cx="7743580" cy="1107996"/>
            </a:xfrm>
            <a:prstGeom prst="rect">
              <a:avLst/>
            </a:prstGeom>
            <a:noFill/>
          </p:spPr>
          <p:txBody>
            <a:bodyPr wrap="square" rtlCol="0">
              <a:spAutoFit/>
            </a:bodyPr>
            <a:lstStyle/>
            <a:p>
              <a:pPr algn="ctr"/>
              <a:r>
                <a:rPr lang="en-US" altLang="zh-CN" sz="6600" dirty="0"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LUYỆN TẬP</a:t>
              </a:r>
              <a:endParaRPr lang="zh-CN" altLang="en-US" sz="6600" dirty="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endParaRPr>
            </a:p>
          </p:txBody>
        </p:sp>
        <p:grpSp>
          <p:nvGrpSpPr>
            <p:cNvPr id="11" name="Group 10"/>
            <p:cNvGrpSpPr/>
            <p:nvPr/>
          </p:nvGrpSpPr>
          <p:grpSpPr>
            <a:xfrm>
              <a:off x="286247" y="1977062"/>
              <a:ext cx="3834635" cy="3406471"/>
              <a:chOff x="286247" y="1977062"/>
              <a:chExt cx="3834635" cy="3406471"/>
            </a:xfrm>
          </p:grpSpPr>
          <p:sp>
            <p:nvSpPr>
              <p:cNvPr id="12" name="PA_菱形 1"/>
              <p:cNvSpPr/>
              <p:nvPr>
                <p:custDataLst>
                  <p:tags r:id="rId1"/>
                </p:custDataLst>
              </p:nvPr>
            </p:nvSpPr>
            <p:spPr>
              <a:xfrm>
                <a:off x="286247" y="1977062"/>
                <a:ext cx="3834635"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13" name="文本框 10"/>
              <p:cNvSpPr txBox="1"/>
              <p:nvPr/>
            </p:nvSpPr>
            <p:spPr>
              <a:xfrm>
                <a:off x="726877" y="3065621"/>
                <a:ext cx="2953373" cy="1384995"/>
              </a:xfrm>
              <a:prstGeom prst="rect">
                <a:avLst/>
              </a:prstGeom>
              <a:noFill/>
            </p:spPr>
            <p:txBody>
              <a:bodyPr wrap="square" rtlCol="0">
                <a:spAutoFit/>
              </a:bodyPr>
              <a:lstStyle/>
              <a:p>
                <a:pPr algn="ctr" eaLnBrk="0" fontAlgn="base" hangingPunct="0">
                  <a:spcBef>
                    <a:spcPct val="0"/>
                  </a:spcBef>
                  <a:spcAft>
                    <a:spcPct val="0"/>
                  </a:spcAft>
                </a:pPr>
                <a:r>
                  <a:rPr lang="en-US" altLang="en-US" sz="2800" b="1" dirty="0" err="1">
                    <a:solidFill>
                      <a:srgbClr val="0000FF"/>
                    </a:solidFill>
                    <a:latin typeface="Times New Roman" pitchFamily="18" charset="0"/>
                    <a:ea typeface="Helvetica Neue"/>
                    <a:cs typeface="Times New Roman" pitchFamily="18" charset="0"/>
                  </a:rPr>
                  <a:t>Bài</a:t>
                </a:r>
                <a:r>
                  <a:rPr lang="en-US" altLang="en-US" sz="2800" b="1" dirty="0">
                    <a:solidFill>
                      <a:srgbClr val="0000FF"/>
                    </a:solidFill>
                    <a:latin typeface="Times New Roman" pitchFamily="18" charset="0"/>
                    <a:ea typeface="Helvetica Neue"/>
                    <a:cs typeface="Times New Roman" pitchFamily="18" charset="0"/>
                  </a:rPr>
                  <a:t> 1:</a:t>
                </a:r>
                <a:r>
                  <a:rPr lang="en-US" altLang="en-US" sz="2800" b="1" dirty="0">
                    <a:solidFill>
                      <a:srgbClr val="FF0000"/>
                    </a:solidFill>
                    <a:latin typeface="Times New Roman" pitchFamily="18" charset="0"/>
                    <a:ea typeface="Helvetica Neue"/>
                    <a:cs typeface="Times New Roman" pitchFamily="18" charset="0"/>
                  </a:rPr>
                  <a:t> </a:t>
                </a:r>
              </a:p>
              <a:p>
                <a:pPr algn="ctr" eaLnBrk="0" fontAlgn="base" hangingPunct="0">
                  <a:spcBef>
                    <a:spcPct val="0"/>
                  </a:spcBef>
                  <a:spcAft>
                    <a:spcPct val="0"/>
                  </a:spcAft>
                </a:pPr>
                <a:r>
                  <a:rPr lang="en-US" altLang="en-US" sz="2800" b="1" dirty="0" smtClean="0">
                    <a:solidFill>
                      <a:srgbClr val="FF0000"/>
                    </a:solidFill>
                    <a:latin typeface="Times New Roman" pitchFamily="18" charset="0"/>
                    <a:ea typeface="Helvetica Neue"/>
                    <a:cs typeface="Times New Roman" pitchFamily="18" charset="0"/>
                  </a:rPr>
                  <a:t>CHÍ CÔNG VÔ TƯ</a:t>
                </a:r>
                <a:endParaRPr lang="zh-CN" altLang="en-US" sz="2800" dirty="0">
                  <a:solidFill>
                    <a:prstClr val="white"/>
                  </a:solidFill>
                  <a:latin typeface="Times New Roman" pitchFamily="18" charset="0"/>
                  <a:cs typeface="Times New Roman" pitchFamily="18" charset="0"/>
                </a:endParaRPr>
              </a:p>
            </p:txBody>
          </p:sp>
        </p:grpSp>
      </p:grpSp>
    </p:spTree>
    <p:extLst>
      <p:ext uri="{BB962C8B-B14F-4D97-AF65-F5344CB8AC3E}">
        <p14:creationId xmlns:p14="http://schemas.microsoft.com/office/powerpoint/2010/main" val="239429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 calcmode="lin" valueType="num">
                                      <p:cBhvr>
                                        <p:cTn id="13" dur="1000" fill="hold"/>
                                        <p:tgtEl>
                                          <p:spTgt spid="8"/>
                                        </p:tgtEl>
                                        <p:attrNameLst>
                                          <p:attrName>style.rotation</p:attrName>
                                        </p:attrNameLst>
                                      </p:cBhvr>
                                      <p:tavLst>
                                        <p:tav tm="0">
                                          <p:val>
                                            <p:fltVal val="90"/>
                                          </p:val>
                                        </p:tav>
                                        <p:tav tm="100000">
                                          <p:val>
                                            <p:fltVal val="0"/>
                                          </p:val>
                                        </p:tav>
                                      </p:tavLst>
                                    </p:anim>
                                    <p:animEffect transition="in" filter="fade">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pic>
        <p:nvPicPr>
          <p:cNvPr id="9" name="Picture 8"/>
          <p:cNvPicPr>
            <a:picLocks noChangeAspect="1"/>
          </p:cNvPicPr>
          <p:nvPr/>
        </p:nvPicPr>
        <p:blipFill>
          <a:blip r:embed="rId3"/>
          <a:stretch>
            <a:fillRect/>
          </a:stretch>
        </p:blipFill>
        <p:spPr>
          <a:xfrm>
            <a:off x="8795692" y="2481648"/>
            <a:ext cx="3853006" cy="4359018"/>
          </a:xfrm>
          <a:prstGeom prst="rect">
            <a:avLst/>
          </a:prstGeom>
        </p:spPr>
      </p:pic>
      <p:sp>
        <p:nvSpPr>
          <p:cNvPr id="13" name="WordArt 5"/>
          <p:cNvSpPr>
            <a:spLocks noChangeArrowheads="1" noChangeShapeType="1" noTextEdit="1"/>
          </p:cNvSpPr>
          <p:nvPr/>
        </p:nvSpPr>
        <p:spPr bwMode="auto">
          <a:xfrm>
            <a:off x="1726726" y="145997"/>
            <a:ext cx="9144000" cy="2514600"/>
          </a:xfrm>
          <a:prstGeom prst="rect">
            <a:avLst/>
          </a:prstGeom>
        </p:spPr>
        <p:txBody>
          <a:bodyPr wrap="none" fromWordArt="1">
            <a:prstTxWarp prst="textPlain">
              <a:avLst>
                <a:gd name="adj" fmla="val 49875"/>
              </a:avLst>
            </a:prstTxWarp>
          </a:bodyPr>
          <a:lstStyle/>
          <a:p>
            <a:pPr algn="ctr" eaLnBrk="0" fontAlgn="base" hangingPunct="0">
              <a:spcBef>
                <a:spcPct val="0"/>
              </a:spcBef>
              <a:spcAft>
                <a:spcPct val="0"/>
              </a:spcAft>
            </a:pPr>
            <a:endParaRPr lang="en-US"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endParaRPr>
          </a:p>
        </p:txBody>
      </p:sp>
      <p:sp>
        <p:nvSpPr>
          <p:cNvPr id="14" name="Text Box 33"/>
          <p:cNvSpPr txBox="1">
            <a:spLocks noChangeArrowheads="1"/>
          </p:cNvSpPr>
          <p:nvPr/>
        </p:nvSpPr>
        <p:spPr bwMode="auto">
          <a:xfrm>
            <a:off x="2063776" y="2481648"/>
            <a:ext cx="7660556" cy="2585323"/>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dirty="0" err="1">
                <a:ln>
                  <a:noFill/>
                </a:ln>
                <a:solidFill>
                  <a:srgbClr val="FF00FF"/>
                </a:solidFill>
                <a:effectLst/>
                <a:uLnTx/>
                <a:uFillTx/>
                <a:latin typeface="Times New Roman" pitchFamily="18" charset="0"/>
                <a:cs typeface="Times New Roman" pitchFamily="18" charset="0"/>
              </a:rPr>
              <a:t>Tìm</a:t>
            </a:r>
            <a:r>
              <a:rPr kumimoji="0" lang="en-US" altLang="en-US" sz="5400" b="1" i="0" u="none" strike="noStrike" kern="0" cap="none" spc="0" normalizeH="0" baseline="0" noProof="0" dirty="0">
                <a:ln>
                  <a:noFill/>
                </a:ln>
                <a:solidFill>
                  <a:srgbClr val="FF00FF"/>
                </a:solidFill>
                <a:effectLst/>
                <a:uLnTx/>
                <a:uFillTx/>
                <a:latin typeface="Times New Roman" pitchFamily="18" charset="0"/>
                <a:cs typeface="Times New Roman" pitchFamily="18" charset="0"/>
              </a:rPr>
              <a:t> ca </a:t>
            </a:r>
            <a:r>
              <a:rPr kumimoji="0" lang="en-US" altLang="en-US" sz="5400" b="1" i="0" u="none" strike="noStrike" kern="0" cap="none" spc="0" normalizeH="0" baseline="0" noProof="0" dirty="0" err="1">
                <a:ln>
                  <a:noFill/>
                </a:ln>
                <a:solidFill>
                  <a:srgbClr val="FF00FF"/>
                </a:solidFill>
                <a:effectLst/>
                <a:uLnTx/>
                <a:uFillTx/>
                <a:latin typeface="Times New Roman" pitchFamily="18" charset="0"/>
                <a:cs typeface="Times New Roman" pitchFamily="18" charset="0"/>
              </a:rPr>
              <a:t>dao</a:t>
            </a:r>
            <a:r>
              <a:rPr kumimoji="0" lang="en-US" altLang="en-US" sz="5400" b="1" i="0" u="none" strike="noStrike" kern="0" cap="none" spc="0" normalizeH="0" baseline="0" noProof="0" dirty="0">
                <a:ln>
                  <a:noFill/>
                </a:ln>
                <a:solidFill>
                  <a:srgbClr val="FF00FF"/>
                </a:solidFill>
                <a:effectLst/>
                <a:uLnTx/>
                <a:uFillTx/>
                <a:latin typeface="Times New Roman" pitchFamily="18" charset="0"/>
                <a:cs typeface="Times New Roman" pitchFamily="18" charset="0"/>
              </a:rPr>
              <a:t>, </a:t>
            </a:r>
            <a:r>
              <a:rPr kumimoji="0" lang="en-US" altLang="en-US" sz="5400" b="1" i="0" u="none" strike="noStrike" kern="0" cap="none" spc="0" normalizeH="0" baseline="0" noProof="0" dirty="0" err="1">
                <a:ln>
                  <a:noFill/>
                </a:ln>
                <a:solidFill>
                  <a:srgbClr val="FF00FF"/>
                </a:solidFill>
                <a:effectLst/>
                <a:uLnTx/>
                <a:uFillTx/>
                <a:latin typeface="Times New Roman" pitchFamily="18" charset="0"/>
                <a:cs typeface="Times New Roman" pitchFamily="18" charset="0"/>
              </a:rPr>
              <a:t>tục</a:t>
            </a:r>
            <a:r>
              <a:rPr kumimoji="0" lang="en-US" altLang="en-US" sz="5400" b="1" i="0" u="none" strike="noStrike" kern="0" cap="none" spc="0" normalizeH="0" baseline="0" noProof="0" dirty="0">
                <a:ln>
                  <a:noFill/>
                </a:ln>
                <a:solidFill>
                  <a:srgbClr val="FF00FF"/>
                </a:solidFill>
                <a:effectLst/>
                <a:uLnTx/>
                <a:uFillTx/>
                <a:latin typeface="Times New Roman" pitchFamily="18" charset="0"/>
                <a:cs typeface="Times New Roman" pitchFamily="18" charset="0"/>
              </a:rPr>
              <a:t> </a:t>
            </a:r>
            <a:r>
              <a:rPr kumimoji="0" lang="en-US" altLang="en-US" sz="5400" b="1" i="0" u="none" strike="noStrike" kern="0" cap="none" spc="0" normalizeH="0" baseline="0" noProof="0" dirty="0" err="1">
                <a:ln>
                  <a:noFill/>
                </a:ln>
                <a:solidFill>
                  <a:srgbClr val="FF00FF"/>
                </a:solidFill>
                <a:effectLst/>
                <a:uLnTx/>
                <a:uFillTx/>
                <a:latin typeface="Times New Roman" pitchFamily="18" charset="0"/>
                <a:cs typeface="Times New Roman" pitchFamily="18" charset="0"/>
              </a:rPr>
              <a:t>ngữ</a:t>
            </a:r>
            <a:r>
              <a:rPr kumimoji="0" lang="vi-VN" altLang="en-US" sz="5400" b="1" i="0" u="none" strike="noStrike" kern="0" cap="none" spc="0" normalizeH="0" baseline="0" noProof="0" dirty="0">
                <a:ln>
                  <a:noFill/>
                </a:ln>
                <a:solidFill>
                  <a:srgbClr val="FF00FF"/>
                </a:solidFill>
                <a:effectLst/>
                <a:uLnTx/>
                <a:uFillTx/>
                <a:latin typeface="Times New Roman" pitchFamily="18" charset="0"/>
                <a:cs typeface="Times New Roman" pitchFamily="18" charset="0"/>
              </a:rPr>
              <a:t>, châm ngôn</a:t>
            </a:r>
            <a:r>
              <a:rPr kumimoji="0" lang="en-US" altLang="en-US" sz="5400" b="1" i="0" u="none" strike="noStrike" kern="0" cap="none" spc="0" normalizeH="0" baseline="0" noProof="0" dirty="0">
                <a:ln>
                  <a:noFill/>
                </a:ln>
                <a:solidFill>
                  <a:srgbClr val="FF00FF"/>
                </a:solidFill>
                <a:effectLst/>
                <a:uLnTx/>
                <a:uFillTx/>
                <a:latin typeface="Times New Roman" pitchFamily="18" charset="0"/>
                <a:cs typeface="Times New Roman" pitchFamily="18" charset="0"/>
              </a:rPr>
              <a:t> </a:t>
            </a:r>
            <a:r>
              <a:rPr kumimoji="0" lang="en-US" altLang="en-US" sz="5400" b="1" i="0" u="none" strike="noStrike" kern="0" cap="none" spc="0" normalizeH="0" baseline="0" noProof="0" dirty="0" err="1">
                <a:ln>
                  <a:noFill/>
                </a:ln>
                <a:solidFill>
                  <a:srgbClr val="FF00FF"/>
                </a:solidFill>
                <a:effectLst/>
                <a:uLnTx/>
                <a:uFillTx/>
                <a:latin typeface="Times New Roman" pitchFamily="18" charset="0"/>
                <a:cs typeface="Times New Roman" pitchFamily="18" charset="0"/>
              </a:rPr>
              <a:t>về</a:t>
            </a:r>
            <a:r>
              <a:rPr kumimoji="0" lang="en-US" altLang="en-US" sz="5400" b="1" i="0" u="none" strike="noStrike" kern="0" cap="none" spc="0" normalizeH="0" baseline="0" noProof="0" dirty="0">
                <a:ln>
                  <a:noFill/>
                </a:ln>
                <a:solidFill>
                  <a:srgbClr val="FF00FF"/>
                </a:solidFill>
                <a:effectLst/>
                <a:uLnTx/>
                <a:uFillTx/>
                <a:latin typeface="Times New Roman" pitchFamily="18" charset="0"/>
                <a:cs typeface="Times New Roman" pitchFamily="18" charset="0"/>
              </a:rPr>
              <a:t> </a:t>
            </a:r>
            <a:r>
              <a:rPr kumimoji="0" lang="en-US" altLang="en-US" sz="5400" b="1" i="0" u="none" strike="noStrike" kern="0" cap="none" spc="0" normalizeH="0" baseline="0" noProof="0" dirty="0" err="1" smtClean="0">
                <a:ln>
                  <a:noFill/>
                </a:ln>
                <a:solidFill>
                  <a:srgbClr val="FF00FF"/>
                </a:solidFill>
                <a:effectLst/>
                <a:uLnTx/>
                <a:uFillTx/>
                <a:latin typeface="Times New Roman" pitchFamily="18" charset="0"/>
                <a:cs typeface="Times New Roman" pitchFamily="18" charset="0"/>
              </a:rPr>
              <a:t>chí</a:t>
            </a:r>
            <a:r>
              <a:rPr kumimoji="0" lang="en-US" altLang="en-US" sz="5400" b="1" i="0" u="none" strike="noStrike" kern="0" cap="none" spc="0" normalizeH="0" noProof="0" dirty="0" smtClean="0">
                <a:ln>
                  <a:noFill/>
                </a:ln>
                <a:solidFill>
                  <a:srgbClr val="FF00FF"/>
                </a:solidFill>
                <a:effectLst/>
                <a:uLnTx/>
                <a:uFillTx/>
                <a:latin typeface="Times New Roman" pitchFamily="18" charset="0"/>
                <a:cs typeface="Times New Roman" pitchFamily="18" charset="0"/>
              </a:rPr>
              <a:t> </a:t>
            </a:r>
            <a:r>
              <a:rPr kumimoji="0" lang="en-US" altLang="en-US" sz="5400" b="1" i="0" u="none" strike="noStrike" kern="0" cap="none" spc="0" normalizeH="0" noProof="0" dirty="0" err="1" smtClean="0">
                <a:ln>
                  <a:noFill/>
                </a:ln>
                <a:solidFill>
                  <a:srgbClr val="FF00FF"/>
                </a:solidFill>
                <a:effectLst/>
                <a:uLnTx/>
                <a:uFillTx/>
                <a:latin typeface="Times New Roman" pitchFamily="18" charset="0"/>
                <a:cs typeface="Times New Roman" pitchFamily="18" charset="0"/>
              </a:rPr>
              <a:t>công</a:t>
            </a:r>
            <a:r>
              <a:rPr kumimoji="0" lang="en-US" altLang="en-US" sz="5400" b="1" i="0" u="none" strike="noStrike" kern="0" cap="none" spc="0" normalizeH="0" noProof="0" dirty="0" smtClean="0">
                <a:ln>
                  <a:noFill/>
                </a:ln>
                <a:solidFill>
                  <a:srgbClr val="FF00FF"/>
                </a:solidFill>
                <a:effectLst/>
                <a:uLnTx/>
                <a:uFillTx/>
                <a:latin typeface="Times New Roman" pitchFamily="18" charset="0"/>
                <a:cs typeface="Times New Roman" pitchFamily="18" charset="0"/>
              </a:rPr>
              <a:t> </a:t>
            </a:r>
            <a:r>
              <a:rPr kumimoji="0" lang="en-US" altLang="en-US" sz="5400" b="1" i="0" u="none" strike="noStrike" kern="0" cap="none" spc="0" normalizeH="0" noProof="0" dirty="0" err="1" smtClean="0">
                <a:ln>
                  <a:noFill/>
                </a:ln>
                <a:solidFill>
                  <a:srgbClr val="FF00FF"/>
                </a:solidFill>
                <a:effectLst/>
                <a:uLnTx/>
                <a:uFillTx/>
                <a:latin typeface="Times New Roman" pitchFamily="18" charset="0"/>
                <a:cs typeface="Times New Roman" pitchFamily="18" charset="0"/>
              </a:rPr>
              <a:t>vô</a:t>
            </a:r>
            <a:r>
              <a:rPr kumimoji="0" lang="en-US" altLang="en-US" sz="5400" b="1" i="0" u="none" strike="noStrike" kern="0" cap="none" spc="0" normalizeH="0" noProof="0" dirty="0" smtClean="0">
                <a:ln>
                  <a:noFill/>
                </a:ln>
                <a:solidFill>
                  <a:srgbClr val="FF00FF"/>
                </a:solidFill>
                <a:effectLst/>
                <a:uLnTx/>
                <a:uFillTx/>
                <a:latin typeface="Times New Roman" pitchFamily="18" charset="0"/>
                <a:cs typeface="Times New Roman" pitchFamily="18" charset="0"/>
              </a:rPr>
              <a:t> </a:t>
            </a:r>
            <a:r>
              <a:rPr kumimoji="0" lang="en-US" altLang="en-US" sz="5400" b="1" i="0" u="none" strike="noStrike" kern="0" cap="none" spc="0" normalizeH="0" noProof="0" dirty="0" err="1" smtClean="0">
                <a:ln>
                  <a:noFill/>
                </a:ln>
                <a:solidFill>
                  <a:srgbClr val="FF00FF"/>
                </a:solidFill>
                <a:effectLst/>
                <a:uLnTx/>
                <a:uFillTx/>
                <a:latin typeface="Times New Roman" pitchFamily="18" charset="0"/>
                <a:cs typeface="Times New Roman" pitchFamily="18" charset="0"/>
              </a:rPr>
              <a:t>tư</a:t>
            </a:r>
            <a:endParaRPr kumimoji="0" lang="en-US" altLang="en-US" sz="5400" b="1" i="0" u="none" strike="noStrike" kern="0" cap="none" spc="0" normalizeH="0" baseline="0" noProof="0" dirty="0">
              <a:ln>
                <a:noFill/>
              </a:ln>
              <a:solidFill>
                <a:srgbClr val="FF00FF"/>
              </a:solidFill>
              <a:effectLst/>
              <a:uLnTx/>
              <a:uFillTx/>
              <a:latin typeface="Times New Roman" pitchFamily="18" charset="0"/>
              <a:cs typeface="Times New Roman" pitchFamily="18" charset="0"/>
            </a:endParaRPr>
          </a:p>
        </p:txBody>
      </p:sp>
      <p:pic>
        <p:nvPicPr>
          <p:cNvPr id="16"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2755" y="5040888"/>
            <a:ext cx="1782022" cy="1357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
          <p:cNvPicPr>
            <a:picLocks noChangeAspect="1"/>
          </p:cNvPicPr>
          <p:nvPr/>
        </p:nvPicPr>
        <p:blipFill rotWithShape="1">
          <a:blip r:embed="rId5" cstate="print">
            <a:extLst>
              <a:ext uri="{28A0092B-C50C-407E-A947-70E740481C1C}">
                <a14:useLocalDpi xmlns:a14="http://schemas.microsoft.com/office/drawing/2010/main" val="0"/>
              </a:ext>
            </a:extLst>
          </a:blip>
          <a:srcRect l="32760" r="8347"/>
          <a:stretch>
            <a:fillRect/>
          </a:stretch>
        </p:blipFill>
        <p:spPr>
          <a:xfrm flipH="1">
            <a:off x="-226316" y="2388715"/>
            <a:ext cx="2113322" cy="2112622"/>
          </a:xfrm>
          <a:prstGeom prst="rect">
            <a:avLst/>
          </a:prstGeom>
        </p:spPr>
      </p:pic>
    </p:spTree>
    <p:extLst>
      <p:ext uri="{BB962C8B-B14F-4D97-AF65-F5344CB8AC3E}">
        <p14:creationId xmlns:p14="http://schemas.microsoft.com/office/powerpoint/2010/main" val="421415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900" decel="100000" fill="hold"/>
                                        <p:tgtEl>
                                          <p:spTgt spid="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11" presetID="42" presetClass="entr" presetSubtype="0" fill="hold" grpId="0" nodeType="withEffect" nodePh="1">
                                  <p:stCondLst>
                                    <p:cond delay="0"/>
                                  </p:stCondLst>
                                  <p:endCondLst>
                                    <p:cond evt="begin" delay="0">
                                      <p:tn val="11"/>
                                    </p:cond>
                                  </p:end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slide(fromBottom)">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pic>
        <p:nvPicPr>
          <p:cNvPr id="9" name="Picture 8"/>
          <p:cNvPicPr>
            <a:picLocks noChangeAspect="1"/>
          </p:cNvPicPr>
          <p:nvPr/>
        </p:nvPicPr>
        <p:blipFill>
          <a:blip r:embed="rId3"/>
          <a:stretch>
            <a:fillRect/>
          </a:stretch>
        </p:blipFill>
        <p:spPr>
          <a:xfrm>
            <a:off x="9784328" y="2808220"/>
            <a:ext cx="3224780" cy="4359018"/>
          </a:xfrm>
          <a:prstGeom prst="rect">
            <a:avLst/>
          </a:prstGeom>
        </p:spPr>
      </p:pic>
      <p:sp>
        <p:nvSpPr>
          <p:cNvPr id="13" name="Text Box 3"/>
          <p:cNvSpPr txBox="1">
            <a:spLocks noChangeArrowheads="1"/>
          </p:cNvSpPr>
          <p:nvPr/>
        </p:nvSpPr>
        <p:spPr bwMode="auto">
          <a:xfrm>
            <a:off x="204711" y="3618411"/>
            <a:ext cx="4271755" cy="3477875"/>
          </a:xfrm>
          <a:prstGeom prst="rect">
            <a:avLst/>
          </a:prstGeom>
          <a:ln w="57150">
            <a:solidFill>
              <a:srgbClr val="008000"/>
            </a:solidFill>
          </a:ln>
          <a:extLst/>
        </p:spPr>
        <p:style>
          <a:lnRef idx="0">
            <a:schemeClr val="accent2"/>
          </a:lnRef>
          <a:fillRef idx="3">
            <a:schemeClr val="accent2"/>
          </a:fillRef>
          <a:effectRef idx="3">
            <a:schemeClr val="accent2"/>
          </a:effectRef>
          <a:fontRef idx="minor">
            <a:schemeClr val="lt1"/>
          </a:fontRef>
        </p:style>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r>
              <a:rPr lang="en-US" altLang="en-US" sz="2800" dirty="0" smtClean="0">
                <a:solidFill>
                  <a:srgbClr val="FF0066"/>
                </a:solidFill>
                <a:latin typeface="Times New Roman" panose="02020603050405020304" pitchFamily="18" charset="0"/>
                <a:cs typeface="Times New Roman" pitchFamily="18" charset="0"/>
              </a:rPr>
              <a:t> </a:t>
            </a:r>
            <a:r>
              <a:rPr lang="vi-VN" dirty="0">
                <a:latin typeface="Times New Roman" pitchFamily="18" charset="0"/>
                <a:cs typeface="Times New Roman" pitchFamily="18" charset="0"/>
              </a:rPr>
              <a:t>Bề trên ở chẳng kỷ cương</a:t>
            </a:r>
          </a:p>
          <a:p>
            <a:r>
              <a:rPr lang="vi-VN" dirty="0">
                <a:latin typeface="Times New Roman" pitchFamily="18" charset="0"/>
                <a:cs typeface="Times New Roman" pitchFamily="18" charset="0"/>
              </a:rPr>
              <a:t>Cho nên kẻ dưới lập đường mây </a:t>
            </a:r>
            <a:r>
              <a:rPr lang="vi-VN" dirty="0" smtClean="0">
                <a:latin typeface="Times New Roman" pitchFamily="18" charset="0"/>
                <a:cs typeface="Times New Roman" pitchFamily="18" charset="0"/>
              </a:rPr>
              <a:t>mưa</a:t>
            </a:r>
            <a:endParaRPr lang="en-US" altLang="en-US" b="1" dirty="0" smtClean="0">
              <a:solidFill>
                <a:srgbClr val="FF0066"/>
              </a:solidFill>
              <a:latin typeface="Times New Roman" pitchFamily="18" charset="0"/>
              <a:cs typeface="Times New Roman" pitchFamily="18" charset="0"/>
            </a:endParaRPr>
          </a:p>
          <a:p>
            <a:pPr marL="342900" indent="-342900" algn="l">
              <a:buFontTx/>
              <a:buChar char="-"/>
            </a:pPr>
            <a:r>
              <a:rPr lang="vi-VN" dirty="0" smtClean="0">
                <a:solidFill>
                  <a:srgbClr val="222222"/>
                </a:solidFill>
                <a:latin typeface="Times New Roman" pitchFamily="18" charset="0"/>
                <a:cs typeface="Times New Roman" pitchFamily="18" charset="0"/>
              </a:rPr>
              <a:t>Thượng </a:t>
            </a:r>
            <a:r>
              <a:rPr lang="vi-VN" dirty="0">
                <a:solidFill>
                  <a:srgbClr val="222222"/>
                </a:solidFill>
                <a:latin typeface="Times New Roman" pitchFamily="18" charset="0"/>
                <a:cs typeface="Times New Roman" pitchFamily="18" charset="0"/>
              </a:rPr>
              <a:t>bất chính, hạ tắc </a:t>
            </a:r>
            <a:r>
              <a:rPr lang="vi-VN" dirty="0" smtClean="0">
                <a:solidFill>
                  <a:srgbClr val="222222"/>
                </a:solidFill>
                <a:latin typeface="Times New Roman" pitchFamily="18" charset="0"/>
                <a:cs typeface="Times New Roman" pitchFamily="18" charset="0"/>
              </a:rPr>
              <a:t>loạn</a:t>
            </a:r>
            <a:endParaRPr lang="en-US" dirty="0" smtClean="0">
              <a:solidFill>
                <a:srgbClr val="222222"/>
              </a:solidFill>
              <a:latin typeface="Times New Roman" pitchFamily="18" charset="0"/>
              <a:cs typeface="Times New Roman" pitchFamily="18" charset="0"/>
            </a:endParaRPr>
          </a:p>
          <a:p>
            <a:pPr algn="l"/>
            <a:r>
              <a:rPr lang="en-US" dirty="0" smtClean="0">
                <a:solidFill>
                  <a:srgbClr val="222222"/>
                </a:solidFill>
                <a:latin typeface="Times New Roman" pitchFamily="18" charset="0"/>
                <a:cs typeface="Times New Roman" pitchFamily="18" charset="0"/>
              </a:rPr>
              <a:t>- </a:t>
            </a:r>
            <a:r>
              <a:rPr lang="vi-VN" dirty="0" smtClean="0">
                <a:solidFill>
                  <a:srgbClr val="222222"/>
                </a:solidFill>
                <a:latin typeface="Times New Roman" pitchFamily="18" charset="0"/>
                <a:cs typeface="Times New Roman" pitchFamily="18" charset="0"/>
              </a:rPr>
              <a:t>Thương </a:t>
            </a:r>
            <a:r>
              <a:rPr lang="vi-VN" dirty="0">
                <a:solidFill>
                  <a:srgbClr val="222222"/>
                </a:solidFill>
                <a:latin typeface="Times New Roman" pitchFamily="18" charset="0"/>
                <a:cs typeface="Times New Roman" pitchFamily="18" charset="0"/>
              </a:rPr>
              <a:t>em anh để trong lòng</a:t>
            </a:r>
          </a:p>
          <a:p>
            <a:pPr algn="l"/>
            <a:r>
              <a:rPr lang="vi-VN" dirty="0">
                <a:solidFill>
                  <a:srgbClr val="222222"/>
                </a:solidFill>
                <a:latin typeface="Times New Roman" pitchFamily="18" charset="0"/>
                <a:cs typeface="Times New Roman" pitchFamily="18" charset="0"/>
              </a:rPr>
              <a:t>Việc quan anh cứ phép công anh </a:t>
            </a:r>
            <a:r>
              <a:rPr lang="vi-VN" dirty="0" smtClean="0">
                <a:solidFill>
                  <a:srgbClr val="222222"/>
                </a:solidFill>
                <a:latin typeface="Times New Roman" pitchFamily="18" charset="0"/>
                <a:cs typeface="Times New Roman" pitchFamily="18" charset="0"/>
              </a:rPr>
              <a:t>làm</a:t>
            </a:r>
            <a:endParaRPr lang="vi-VN" dirty="0">
              <a:solidFill>
                <a:srgbClr val="222222"/>
              </a:solidFill>
              <a:latin typeface="Times New Roman" pitchFamily="18" charset="0"/>
              <a:cs typeface="Times New Roman" pitchFamily="18" charset="0"/>
            </a:endParaRPr>
          </a:p>
        </p:txBody>
      </p:sp>
      <p:sp>
        <p:nvSpPr>
          <p:cNvPr id="14" name="Text Box 6"/>
          <p:cNvSpPr txBox="1">
            <a:spLocks noChangeArrowheads="1"/>
          </p:cNvSpPr>
          <p:nvPr/>
        </p:nvSpPr>
        <p:spPr bwMode="auto">
          <a:xfrm>
            <a:off x="2340587" y="185402"/>
            <a:ext cx="7612865" cy="707886"/>
          </a:xfrm>
          <a:prstGeom prst="rect">
            <a:avLst/>
          </a:prstGeom>
          <a:ln w="57150">
            <a:solidFill>
              <a:schemeClr val="accent2">
                <a:lumMod val="75000"/>
              </a:schemeClr>
            </a:solidFill>
          </a:ln>
          <a:extLst/>
        </p:spPr>
        <p:style>
          <a:lnRef idx="1">
            <a:schemeClr val="accent2"/>
          </a:lnRef>
          <a:fillRef idx="3">
            <a:schemeClr val="accent2"/>
          </a:fillRef>
          <a:effectRef idx="2">
            <a:schemeClr val="accent2"/>
          </a:effectRef>
          <a:fontRef idx="minor">
            <a:schemeClr val="lt1"/>
          </a:fontRef>
        </p:style>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eaLnBrk="1" fontAlgn="base" latinLnBrk="0" hangingPunct="1">
              <a:lnSpc>
                <a:spcPct val="100000"/>
              </a:lnSpc>
              <a:spcBef>
                <a:spcPct val="50000"/>
              </a:spcBef>
              <a:spcAft>
                <a:spcPct val="0"/>
              </a:spcAft>
              <a:buClrTx/>
              <a:buSzTx/>
              <a:buFontTx/>
              <a:buNone/>
              <a:tabLst/>
              <a:defRPr/>
            </a:pPr>
            <a:r>
              <a:rPr kumimoji="0" lang="en-US" altLang="en-US" sz="4000" b="1" i="1" u="sng" strike="noStrike" kern="0" cap="none" spc="0" normalizeH="0" baseline="0" noProof="0" dirty="0" err="1" smtClean="0">
                <a:ln>
                  <a:noFill/>
                </a:ln>
                <a:solidFill>
                  <a:srgbClr val="2B05CB"/>
                </a:solidFill>
                <a:effectLst/>
                <a:uLnTx/>
                <a:uFillTx/>
                <a:latin typeface="#9Slide06 Thillends Small" pitchFamily="2" charset="0"/>
              </a:rPr>
              <a:t>Các</a:t>
            </a:r>
            <a:r>
              <a:rPr kumimoji="0" lang="en-US" altLang="en-US" sz="4000" b="1" i="1" u="sng" strike="noStrike" kern="0" cap="none" spc="0" normalizeH="0" baseline="0" noProof="0" dirty="0" smtClean="0">
                <a:ln>
                  <a:noFill/>
                </a:ln>
                <a:solidFill>
                  <a:srgbClr val="2B05CB"/>
                </a:solidFill>
                <a:effectLst/>
                <a:uLnTx/>
                <a:uFillTx/>
                <a:latin typeface="#9Slide06 Thillends Small" pitchFamily="2" charset="0"/>
              </a:rPr>
              <a:t> </a:t>
            </a:r>
            <a:r>
              <a:rPr kumimoji="0" lang="en-US" altLang="en-US" sz="4000" b="1" i="1" u="sng" strike="noStrike" kern="0" cap="none" spc="0" normalizeH="0" baseline="0" noProof="0" dirty="0" err="1" smtClean="0">
                <a:ln>
                  <a:noFill/>
                </a:ln>
                <a:solidFill>
                  <a:srgbClr val="2B05CB"/>
                </a:solidFill>
                <a:effectLst/>
                <a:uLnTx/>
                <a:uFillTx/>
                <a:latin typeface="#9Slide06 Thillends Small" pitchFamily="2" charset="0"/>
              </a:rPr>
              <a:t>câu</a:t>
            </a:r>
            <a:r>
              <a:rPr kumimoji="0" lang="en-US" altLang="en-US" sz="4000" b="1" i="1" u="sng" strike="noStrike" kern="0" cap="none" spc="0" normalizeH="0" baseline="0" noProof="0" dirty="0" smtClean="0">
                <a:ln>
                  <a:noFill/>
                </a:ln>
                <a:solidFill>
                  <a:srgbClr val="2B05CB"/>
                </a:solidFill>
                <a:effectLst/>
                <a:uLnTx/>
                <a:uFillTx/>
                <a:latin typeface="#9Slide06 Thillends Small" pitchFamily="2" charset="0"/>
              </a:rPr>
              <a:t> ca </a:t>
            </a:r>
            <a:r>
              <a:rPr kumimoji="0" lang="en-US" altLang="en-US" sz="4000" b="1" i="1" u="sng" strike="noStrike" kern="0" cap="none" spc="0" normalizeH="0" baseline="0" noProof="0" dirty="0" err="1" smtClean="0">
                <a:ln>
                  <a:noFill/>
                </a:ln>
                <a:solidFill>
                  <a:srgbClr val="2B05CB"/>
                </a:solidFill>
                <a:effectLst/>
                <a:uLnTx/>
                <a:uFillTx/>
                <a:latin typeface="#9Slide06 Thillends Small" pitchFamily="2" charset="0"/>
              </a:rPr>
              <a:t>dao</a:t>
            </a:r>
            <a:r>
              <a:rPr kumimoji="0" lang="en-US" altLang="en-US" sz="4000" b="1" i="1" u="sng" strike="noStrike" kern="0" cap="none" spc="0" normalizeH="0" baseline="0" noProof="0" dirty="0" smtClean="0">
                <a:ln>
                  <a:noFill/>
                </a:ln>
                <a:solidFill>
                  <a:srgbClr val="2B05CB"/>
                </a:solidFill>
                <a:effectLst/>
                <a:uLnTx/>
                <a:uFillTx/>
                <a:latin typeface="#9Slide06 Thillends Small" pitchFamily="2" charset="0"/>
              </a:rPr>
              <a:t>, </a:t>
            </a:r>
            <a:r>
              <a:rPr kumimoji="0" lang="en-US" altLang="en-US" sz="4000" b="1" i="1" u="sng" strike="noStrike" kern="0" cap="none" spc="0" normalizeH="0" baseline="0" noProof="0" dirty="0" err="1" smtClean="0">
                <a:ln>
                  <a:noFill/>
                </a:ln>
                <a:solidFill>
                  <a:srgbClr val="2B05CB"/>
                </a:solidFill>
                <a:effectLst/>
                <a:uLnTx/>
                <a:uFillTx/>
                <a:latin typeface="#9Slide06 Thillends Small" pitchFamily="2" charset="0"/>
              </a:rPr>
              <a:t>tục</a:t>
            </a:r>
            <a:r>
              <a:rPr kumimoji="0" lang="en-US" altLang="en-US" sz="4000" b="1" i="1" u="sng" strike="noStrike" kern="0" cap="none" spc="0" normalizeH="0" baseline="0" noProof="0" dirty="0" smtClean="0">
                <a:ln>
                  <a:noFill/>
                </a:ln>
                <a:solidFill>
                  <a:srgbClr val="2B05CB"/>
                </a:solidFill>
                <a:effectLst/>
                <a:uLnTx/>
                <a:uFillTx/>
                <a:latin typeface="#9Slide06 Thillends Small" pitchFamily="2" charset="0"/>
              </a:rPr>
              <a:t> </a:t>
            </a:r>
            <a:r>
              <a:rPr kumimoji="0" lang="en-US" altLang="en-US" sz="4000" b="1" i="1" u="sng" strike="noStrike" kern="0" cap="none" spc="0" normalizeH="0" baseline="0" noProof="0" dirty="0" err="1" smtClean="0">
                <a:ln>
                  <a:noFill/>
                </a:ln>
                <a:solidFill>
                  <a:srgbClr val="2B05CB"/>
                </a:solidFill>
                <a:effectLst/>
                <a:uLnTx/>
                <a:uFillTx/>
                <a:latin typeface="#9Slide06 Thillends Small" pitchFamily="2" charset="0"/>
              </a:rPr>
              <a:t>ngữ</a:t>
            </a:r>
            <a:r>
              <a:rPr kumimoji="0" lang="en-US" altLang="en-US" sz="4000" b="1" i="1" u="sng" strike="noStrike" kern="0" cap="none" spc="0" normalizeH="0" baseline="0" noProof="0" dirty="0" smtClean="0">
                <a:ln>
                  <a:noFill/>
                </a:ln>
                <a:solidFill>
                  <a:srgbClr val="2B05CB"/>
                </a:solidFill>
                <a:effectLst/>
                <a:uLnTx/>
                <a:uFillTx/>
                <a:latin typeface="#9Slide06 Thillends Small" pitchFamily="2" charset="0"/>
              </a:rPr>
              <a:t>: </a:t>
            </a:r>
            <a:r>
              <a:rPr kumimoji="0" lang="en-US" altLang="en-US" sz="4000" b="1" i="1" u="sng" strike="noStrike" kern="0" cap="none" spc="0" normalizeH="0" baseline="0" noProof="0" dirty="0" err="1" smtClean="0">
                <a:ln>
                  <a:noFill/>
                </a:ln>
                <a:solidFill>
                  <a:srgbClr val="2B05CB"/>
                </a:solidFill>
                <a:effectLst/>
                <a:uLnTx/>
                <a:uFillTx/>
                <a:latin typeface="#9Slide06 Thillends Small" pitchFamily="2" charset="0"/>
              </a:rPr>
              <a:t>về</a:t>
            </a:r>
            <a:r>
              <a:rPr kumimoji="0" lang="en-US" altLang="en-US" sz="4000" b="1" i="1" u="sng" strike="noStrike" kern="0" cap="none" spc="0" normalizeH="0" noProof="0" dirty="0" smtClean="0">
                <a:ln>
                  <a:noFill/>
                </a:ln>
                <a:solidFill>
                  <a:srgbClr val="2B05CB"/>
                </a:solidFill>
                <a:effectLst/>
                <a:uLnTx/>
                <a:uFillTx/>
                <a:latin typeface="#9Slide06 Thillends Small" pitchFamily="2" charset="0"/>
              </a:rPr>
              <a:t> </a:t>
            </a:r>
            <a:r>
              <a:rPr kumimoji="0" lang="en-US" altLang="en-US" sz="4000" b="1" i="1" u="sng" strike="noStrike" kern="0" cap="none" spc="0" normalizeH="0" noProof="0" dirty="0" err="1" smtClean="0">
                <a:ln>
                  <a:noFill/>
                </a:ln>
                <a:solidFill>
                  <a:srgbClr val="2B05CB"/>
                </a:solidFill>
                <a:effectLst/>
                <a:uLnTx/>
                <a:uFillTx/>
                <a:latin typeface="#9Slide06 Thillends Small" pitchFamily="2" charset="0"/>
              </a:rPr>
              <a:t>chí</a:t>
            </a:r>
            <a:r>
              <a:rPr kumimoji="0" lang="en-US" altLang="en-US" sz="4000" b="1" i="1" u="sng" strike="noStrike" kern="0" cap="none" spc="0" normalizeH="0" noProof="0" dirty="0" smtClean="0">
                <a:ln>
                  <a:noFill/>
                </a:ln>
                <a:solidFill>
                  <a:srgbClr val="2B05CB"/>
                </a:solidFill>
                <a:effectLst/>
                <a:uLnTx/>
                <a:uFillTx/>
                <a:latin typeface="#9Slide06 Thillends Small" pitchFamily="2" charset="0"/>
              </a:rPr>
              <a:t> </a:t>
            </a:r>
            <a:r>
              <a:rPr kumimoji="0" lang="en-US" altLang="en-US" sz="4000" b="1" i="1" u="sng" strike="noStrike" kern="0" cap="none" spc="0" normalizeH="0" noProof="0" dirty="0" err="1" smtClean="0">
                <a:ln>
                  <a:noFill/>
                </a:ln>
                <a:solidFill>
                  <a:srgbClr val="2B05CB"/>
                </a:solidFill>
                <a:effectLst/>
                <a:uLnTx/>
                <a:uFillTx/>
                <a:latin typeface="#9Slide06 Thillends Small" pitchFamily="2" charset="0"/>
              </a:rPr>
              <a:t>công</a:t>
            </a:r>
            <a:r>
              <a:rPr kumimoji="0" lang="en-US" altLang="en-US" sz="4000" b="1" i="1" u="sng" strike="noStrike" kern="0" cap="none" spc="0" normalizeH="0" noProof="0" dirty="0" smtClean="0">
                <a:ln>
                  <a:noFill/>
                </a:ln>
                <a:solidFill>
                  <a:srgbClr val="2B05CB"/>
                </a:solidFill>
                <a:effectLst/>
                <a:uLnTx/>
                <a:uFillTx/>
                <a:latin typeface="#9Slide06 Thillends Small" pitchFamily="2" charset="0"/>
              </a:rPr>
              <a:t> </a:t>
            </a:r>
            <a:r>
              <a:rPr kumimoji="0" lang="en-US" altLang="en-US" sz="4000" b="1" i="1" u="sng" strike="noStrike" kern="0" cap="none" spc="0" normalizeH="0" noProof="0" dirty="0" err="1" smtClean="0">
                <a:ln>
                  <a:noFill/>
                </a:ln>
                <a:solidFill>
                  <a:srgbClr val="2B05CB"/>
                </a:solidFill>
                <a:effectLst/>
                <a:uLnTx/>
                <a:uFillTx/>
                <a:latin typeface="#9Slide06 Thillends Small" pitchFamily="2" charset="0"/>
              </a:rPr>
              <a:t>vô</a:t>
            </a:r>
            <a:r>
              <a:rPr kumimoji="0" lang="en-US" altLang="en-US" sz="4000" b="1" i="1" u="sng" strike="noStrike" kern="0" cap="none" spc="0" normalizeH="0" noProof="0" dirty="0" smtClean="0">
                <a:ln>
                  <a:noFill/>
                </a:ln>
                <a:solidFill>
                  <a:srgbClr val="2B05CB"/>
                </a:solidFill>
                <a:effectLst/>
                <a:uLnTx/>
                <a:uFillTx/>
                <a:latin typeface="#9Slide06 Thillends Small" pitchFamily="2" charset="0"/>
              </a:rPr>
              <a:t> </a:t>
            </a:r>
            <a:r>
              <a:rPr kumimoji="0" lang="en-US" altLang="en-US" sz="4000" b="1" i="1" u="sng" strike="noStrike" kern="0" cap="none" spc="0" normalizeH="0" noProof="0" dirty="0" err="1" smtClean="0">
                <a:ln>
                  <a:noFill/>
                </a:ln>
                <a:solidFill>
                  <a:srgbClr val="2B05CB"/>
                </a:solidFill>
                <a:effectLst/>
                <a:uLnTx/>
                <a:uFillTx/>
                <a:latin typeface="#9Slide06 Thillends Small" pitchFamily="2" charset="0"/>
              </a:rPr>
              <a:t>tư</a:t>
            </a:r>
            <a:endParaRPr kumimoji="0" lang="en-US" altLang="en-US" sz="4000" b="1" i="1" u="sng" strike="noStrike" kern="0" cap="none" spc="0" normalizeH="0" baseline="0" noProof="0" dirty="0" smtClean="0">
              <a:ln>
                <a:noFill/>
              </a:ln>
              <a:solidFill>
                <a:srgbClr val="2B05CB"/>
              </a:solidFill>
              <a:effectLst/>
              <a:uLnTx/>
              <a:uFillTx/>
              <a:latin typeface="#9Slide06 Thillends Small" pitchFamily="2" charset="0"/>
            </a:endParaRPr>
          </a:p>
        </p:txBody>
      </p:sp>
      <p:pic>
        <p:nvPicPr>
          <p:cNvPr id="15" name="Picture 7" descr="cam%20ho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710" y="1329410"/>
            <a:ext cx="4271755" cy="22890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8"/>
          <p:cNvSpPr txBox="1">
            <a:spLocks noChangeArrowheads="1"/>
          </p:cNvSpPr>
          <p:nvPr/>
        </p:nvSpPr>
        <p:spPr bwMode="auto">
          <a:xfrm>
            <a:off x="5284950" y="1037136"/>
            <a:ext cx="4781322" cy="6370975"/>
          </a:xfrm>
          <a:prstGeom prst="rect">
            <a:avLst/>
          </a:prstGeom>
          <a:ln w="57150">
            <a:solidFill>
              <a:srgbClr val="92D050"/>
            </a:solidFill>
          </a:ln>
          <a:extLst/>
        </p:spPr>
        <p:style>
          <a:lnRef idx="0">
            <a:schemeClr val="accent4"/>
          </a:lnRef>
          <a:fillRef idx="3">
            <a:schemeClr val="accent4"/>
          </a:fillRef>
          <a:effectRef idx="3">
            <a:schemeClr val="accent4"/>
          </a:effectRef>
          <a:fontRef idx="minor">
            <a:schemeClr val="lt1"/>
          </a:fontRef>
        </p:style>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a:buFont typeface="Arial" panose="020B0604020202020204" pitchFamily="34" charset="0"/>
              <a:buChar char="•"/>
            </a:pPr>
            <a:r>
              <a:rPr lang="vi-VN" dirty="0">
                <a:solidFill>
                  <a:srgbClr val="222222"/>
                </a:solidFill>
                <a:latin typeface="+mj-lt"/>
              </a:rPr>
              <a:t>Quân pháp bất vị thân</a:t>
            </a:r>
          </a:p>
          <a:p>
            <a:pPr algn="l">
              <a:buFont typeface="Arial" panose="020B0604020202020204" pitchFamily="34" charset="0"/>
              <a:buChar char="•"/>
            </a:pPr>
            <a:r>
              <a:rPr lang="vi-VN" dirty="0">
                <a:solidFill>
                  <a:srgbClr val="222222"/>
                </a:solidFill>
                <a:latin typeface="+mj-lt"/>
              </a:rPr>
              <a:t> Phải để việc công, việc nước lên trên, lên trước việc tư, việc nhà</a:t>
            </a:r>
          </a:p>
          <a:p>
            <a:pPr algn="l">
              <a:buFont typeface="Arial" panose="020B0604020202020204" pitchFamily="34" charset="0"/>
              <a:buChar char="•"/>
            </a:pPr>
            <a:r>
              <a:rPr lang="vi-VN" dirty="0">
                <a:solidFill>
                  <a:srgbClr val="222222"/>
                </a:solidFill>
                <a:latin typeface="+mj-lt"/>
              </a:rPr>
              <a:t> Người trên đứng </a:t>
            </a:r>
            <a:r>
              <a:rPr lang="vi-VN" dirty="0" smtClean="0">
                <a:solidFill>
                  <a:srgbClr val="222222"/>
                </a:solidFill>
                <a:latin typeface="+mj-lt"/>
              </a:rPr>
              <a:t>đắn, </a:t>
            </a:r>
            <a:r>
              <a:rPr lang="vi-VN" dirty="0">
                <a:solidFill>
                  <a:srgbClr val="222222"/>
                </a:solidFill>
                <a:latin typeface="+mj-lt"/>
              </a:rPr>
              <a:t>kẻ dưới dám nhờn</a:t>
            </a:r>
          </a:p>
          <a:p>
            <a:pPr algn="l">
              <a:buFont typeface="Arial" panose="020B0604020202020204" pitchFamily="34" charset="0"/>
              <a:buChar char="•"/>
            </a:pPr>
            <a:r>
              <a:rPr lang="vi-VN" dirty="0">
                <a:solidFill>
                  <a:srgbClr val="222222"/>
                </a:solidFill>
                <a:latin typeface="+mj-lt"/>
              </a:rPr>
              <a:t> Vua xử thần tử, thần bất tử bất trung</a:t>
            </a:r>
          </a:p>
          <a:p>
            <a:pPr algn="l">
              <a:buFont typeface="Arial" panose="020B0604020202020204" pitchFamily="34" charset="0"/>
              <a:buChar char="•"/>
            </a:pPr>
            <a:r>
              <a:rPr lang="vi-VN" dirty="0">
                <a:solidFill>
                  <a:srgbClr val="222222"/>
                </a:solidFill>
                <a:latin typeface="+mj-lt"/>
              </a:rPr>
              <a:t> Tha kẻ gian, oan người ngay.</a:t>
            </a:r>
          </a:p>
          <a:p>
            <a:pPr algn="l">
              <a:buFont typeface="Arial" panose="020B0604020202020204" pitchFamily="34" charset="0"/>
              <a:buChar char="•"/>
            </a:pPr>
            <a:r>
              <a:rPr lang="vi-VN" dirty="0">
                <a:solidFill>
                  <a:srgbClr val="222222"/>
                </a:solidFill>
                <a:latin typeface="+mj-lt"/>
              </a:rPr>
              <a:t> Công ai nấy nhớ, tội ai nấy chịu.</a:t>
            </a:r>
          </a:p>
          <a:p>
            <a:pPr algn="l">
              <a:buFont typeface="Arial" panose="020B0604020202020204" pitchFamily="34" charset="0"/>
              <a:buChar char="•"/>
            </a:pPr>
            <a:r>
              <a:rPr lang="vi-VN" dirty="0">
                <a:solidFill>
                  <a:srgbClr val="222222"/>
                </a:solidFill>
                <a:latin typeface="+mj-lt"/>
              </a:rPr>
              <a:t> Chớ dong kẻ gian, chớ oan người ngay</a:t>
            </a:r>
          </a:p>
          <a:p>
            <a:pPr algn="l">
              <a:buFont typeface="Arial" panose="020B0604020202020204" pitchFamily="34" charset="0"/>
              <a:buChar char="•"/>
            </a:pPr>
            <a:r>
              <a:rPr lang="vi-VN" dirty="0">
                <a:solidFill>
                  <a:srgbClr val="222222"/>
                </a:solidFill>
                <a:latin typeface="+mj-lt"/>
              </a:rPr>
              <a:t> Bênh lí, không bênh thân</a:t>
            </a:r>
          </a:p>
          <a:p>
            <a:pPr algn="l">
              <a:buFont typeface="Arial" panose="020B0604020202020204" pitchFamily="34" charset="0"/>
              <a:buChar char="•"/>
            </a:pPr>
            <a:r>
              <a:rPr lang="vi-VN" dirty="0">
                <a:solidFill>
                  <a:srgbClr val="222222"/>
                </a:solidFill>
                <a:latin typeface="+mj-lt"/>
              </a:rPr>
              <a:t> Cầm cân nảy mực</a:t>
            </a:r>
            <a:r>
              <a:rPr lang="vi-VN" dirty="0" smtClean="0">
                <a:solidFill>
                  <a:srgbClr val="222222"/>
                </a:solidFill>
                <a:latin typeface="+mj-lt"/>
              </a:rPr>
              <a:t>.</a:t>
            </a:r>
            <a:endParaRPr lang="vi-VN" dirty="0">
              <a:solidFill>
                <a:srgbClr val="222222"/>
              </a:solidFill>
              <a:latin typeface="+mj-lt"/>
            </a:endParaRPr>
          </a:p>
        </p:txBody>
      </p:sp>
    </p:spTree>
    <p:extLst>
      <p:ext uri="{BB962C8B-B14F-4D97-AF65-F5344CB8AC3E}">
        <p14:creationId xmlns:p14="http://schemas.microsoft.com/office/powerpoint/2010/main" val="127188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2"/>
                                          </p:val>
                                        </p:tav>
                                        <p:tav tm="100000">
                                          <p:val>
                                            <p:strVal val="#ppt_x"/>
                                          </p:val>
                                        </p:tav>
                                      </p:tavLst>
                                    </p:anim>
                                    <p:anim calcmode="lin" valueType="num">
                                      <p:cBhvr>
                                        <p:cTn id="8" dur="5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1000" fill="hold"/>
                                        <p:tgtEl>
                                          <p:spTgt spid="15"/>
                                        </p:tgtEl>
                                        <p:attrNameLst>
                                          <p:attrName>ppt_x</p:attrName>
                                        </p:attrNameLst>
                                      </p:cBhvr>
                                      <p:tavLst>
                                        <p:tav tm="0">
                                          <p:val>
                                            <p:strVal val="#ppt_x-.2"/>
                                          </p:val>
                                        </p:tav>
                                        <p:tav tm="100000">
                                          <p:val>
                                            <p:strVal val="#ppt_x"/>
                                          </p:val>
                                        </p:tav>
                                      </p:tavLst>
                                    </p:anim>
                                    <p:anim calcmode="lin" valueType="num">
                                      <p:cBhvr>
                                        <p:cTn id="15"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5"/>
                                        </p:tgtEl>
                                      </p:cBhvr>
                                    </p:animEffect>
                                  </p:childTnLst>
                                </p:cTn>
                              </p:par>
                              <p:par>
                                <p:cTn id="17" presetID="29"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 fill="hold"/>
                                        <p:tgtEl>
                                          <p:spTgt spid="13"/>
                                        </p:tgtEl>
                                        <p:attrNameLst>
                                          <p:attrName>ppt_x</p:attrName>
                                        </p:attrNameLst>
                                      </p:cBhvr>
                                      <p:tavLst>
                                        <p:tav tm="0">
                                          <p:val>
                                            <p:strVal val="#ppt_x-.2"/>
                                          </p:val>
                                        </p:tav>
                                        <p:tav tm="100000">
                                          <p:val>
                                            <p:strVal val="#ppt_x"/>
                                          </p:val>
                                        </p:tav>
                                      </p:tavLst>
                                    </p:anim>
                                    <p:anim calcmode="lin" valueType="num">
                                      <p:cBhvr>
                                        <p:cTn id="20"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ppt_x</p:attrName>
                                        </p:attrNameLst>
                                      </p:cBhvr>
                                      <p:tavLst>
                                        <p:tav tm="0">
                                          <p:val>
                                            <p:strVal val="#ppt_x-.2"/>
                                          </p:val>
                                        </p:tav>
                                        <p:tav tm="100000">
                                          <p:val>
                                            <p:strVal val="#ppt_x"/>
                                          </p:val>
                                        </p:tav>
                                      </p:tavLst>
                                    </p:anim>
                                    <p:anim calcmode="lin" valueType="num">
                                      <p:cBhvr>
                                        <p:cTn id="27" dur="5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sp>
        <p:nvSpPr>
          <p:cNvPr id="3" name="TextBox 2"/>
          <p:cNvSpPr txBox="1"/>
          <p:nvPr/>
        </p:nvSpPr>
        <p:spPr>
          <a:xfrm>
            <a:off x="330727" y="192925"/>
            <a:ext cx="11634850" cy="830997"/>
          </a:xfrm>
          <a:prstGeom prst="rect">
            <a:avLst/>
          </a:prstGeom>
          <a:noFill/>
        </p:spPr>
        <p:txBody>
          <a:bodyPr wrap="square" rtlCol="0">
            <a:spAutoFit/>
          </a:bodyPr>
          <a:lstStyle/>
          <a:p>
            <a:r>
              <a:rPr lang="en-US" sz="2400" b="1" dirty="0" err="1">
                <a:solidFill>
                  <a:srgbClr val="C00000"/>
                </a:solidFill>
                <a:latin typeface="Times New Roman" pitchFamily="18" charset="0"/>
                <a:cs typeface="Times New Roman" pitchFamily="18" charset="0"/>
              </a:rPr>
              <a:t>Bài</a:t>
            </a:r>
            <a:r>
              <a:rPr lang="en-US" sz="2400" b="1" dirty="0">
                <a:solidFill>
                  <a:srgbClr val="C00000"/>
                </a:solidFill>
                <a:latin typeface="Times New Roman" pitchFamily="18" charset="0"/>
                <a:cs typeface="Times New Roman" pitchFamily="18" charset="0"/>
              </a:rPr>
              <a:t> 1.Trong </a:t>
            </a:r>
            <a:r>
              <a:rPr lang="en-US" sz="2400" b="1" dirty="0" err="1">
                <a:solidFill>
                  <a:srgbClr val="C00000"/>
                </a:solidFill>
                <a:latin typeface="Times New Roman" pitchFamily="18" charset="0"/>
                <a:cs typeface="Times New Roman" pitchFamily="18" charset="0"/>
              </a:rPr>
              <a:t>những</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hành</a:t>
            </a:r>
            <a:r>
              <a:rPr lang="en-US" sz="2400" b="1" dirty="0">
                <a:solidFill>
                  <a:srgbClr val="C00000"/>
                </a:solidFill>
                <a:latin typeface="Times New Roman" pitchFamily="18" charset="0"/>
                <a:cs typeface="Times New Roman" pitchFamily="18" charset="0"/>
              </a:rPr>
              <a:t> vi </a:t>
            </a:r>
            <a:r>
              <a:rPr lang="en-US" sz="2400" b="1" dirty="0" err="1">
                <a:solidFill>
                  <a:srgbClr val="C00000"/>
                </a:solidFill>
                <a:latin typeface="Times New Roman" pitchFamily="18" charset="0"/>
                <a:cs typeface="Times New Roman" pitchFamily="18" charset="0"/>
              </a:rPr>
              <a:t>sau</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đây</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hành</a:t>
            </a:r>
            <a:r>
              <a:rPr lang="en-US" sz="2400" b="1" dirty="0">
                <a:solidFill>
                  <a:srgbClr val="C00000"/>
                </a:solidFill>
                <a:latin typeface="Times New Roman" pitchFamily="18" charset="0"/>
                <a:cs typeface="Times New Roman" pitchFamily="18" charset="0"/>
              </a:rPr>
              <a:t> vi </a:t>
            </a:r>
            <a:r>
              <a:rPr lang="en-US" sz="2400" b="1" dirty="0" err="1">
                <a:solidFill>
                  <a:srgbClr val="C00000"/>
                </a:solidFill>
                <a:latin typeface="Times New Roman" pitchFamily="18" charset="0"/>
                <a:cs typeface="Times New Roman" pitchFamily="18" charset="0"/>
              </a:rPr>
              <a:t>nào</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thể</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hiện</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phẩm</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chất</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chí</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công</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vô</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tư</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hoặc</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không</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chí</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công</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vô</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tư</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Vì</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sao</a:t>
            </a:r>
            <a:r>
              <a:rPr lang="en-US" sz="2400" b="1" dirty="0">
                <a:solidFill>
                  <a:srgbClr val="C00000"/>
                </a:solidFill>
                <a:latin typeface="Times New Roman" pitchFamily="18" charset="0"/>
                <a:cs typeface="Times New Roman" pitchFamily="18" charset="0"/>
              </a:rPr>
              <a:t>?</a:t>
            </a:r>
          </a:p>
        </p:txBody>
      </p:sp>
      <p:sp>
        <p:nvSpPr>
          <p:cNvPr id="5" name="TextBox 4"/>
          <p:cNvSpPr txBox="1"/>
          <p:nvPr/>
        </p:nvSpPr>
        <p:spPr>
          <a:xfrm>
            <a:off x="547254" y="1248897"/>
            <a:ext cx="11418323" cy="830997"/>
          </a:xfrm>
          <a:prstGeom prst="rect">
            <a:avLst/>
          </a:prstGeom>
          <a:solidFill>
            <a:schemeClr val="accent5">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2000" dirty="0">
                <a:solidFill>
                  <a:srgbClr val="FF0000"/>
                </a:solidFill>
                <a:latin typeface="Times New Roman" pitchFamily="18" charset="0"/>
                <a:cs typeface="Times New Roman" pitchFamily="18" charset="0"/>
              </a:rPr>
              <a:t>a</a:t>
            </a:r>
            <a:r>
              <a:rPr lang="en-US" sz="2400" dirty="0">
                <a:solidFill>
                  <a:srgbClr val="FF0000"/>
                </a:solidFill>
                <a:latin typeface="Times New Roman" pitchFamily="18" charset="0"/>
                <a:cs typeface="Times New Roman" pitchFamily="18" charset="0"/>
              </a:rPr>
              <a:t>. Mai </a:t>
            </a:r>
            <a:r>
              <a:rPr lang="en-US" sz="2400" dirty="0" err="1">
                <a:solidFill>
                  <a:srgbClr val="FF0000"/>
                </a:solidFill>
                <a:latin typeface="Times New Roman" pitchFamily="18" charset="0"/>
                <a:cs typeface="Times New Roman" pitchFamily="18" charset="0"/>
              </a:rPr>
              <a:t>là</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học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sinh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giỏi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của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lớp</a:t>
            </a:r>
            <a:r>
              <a:rPr lang="en-US" sz="2400" dirty="0">
                <a:solidFill>
                  <a:srgbClr val="FF0000"/>
                </a:solidFill>
                <a:latin typeface="Times New Roman" pitchFamily="18" charset="0"/>
                <a:cs typeface="Times New Roman" pitchFamily="18" charset="0"/>
              </a:rPr>
              <a:t> 9A, </a:t>
            </a:r>
            <a:r>
              <a:rPr lang="en-US" sz="2400" dirty="0" err="1">
                <a:solidFill>
                  <a:srgbClr val="FF0000"/>
                </a:solidFill>
                <a:latin typeface="Times New Roman" pitchFamily="18" charset="0"/>
                <a:cs typeface="Times New Roman" pitchFamily="18" charset="0"/>
              </a:rPr>
              <a:t>nhưng</a:t>
            </a:r>
            <a:r>
              <a:rPr lang="en-US" sz="2400" dirty="0">
                <a:solidFill>
                  <a:srgbClr val="FF0000"/>
                </a:solidFill>
                <a:latin typeface="Times New Roman" pitchFamily="18" charset="0"/>
                <a:cs typeface="Times New Roman" pitchFamily="18" charset="0"/>
              </a:rPr>
              <a:t> Mai </a:t>
            </a:r>
            <a:r>
              <a:rPr lang="en-US" sz="2400" dirty="0" err="1">
                <a:solidFill>
                  <a:srgbClr val="FF0000"/>
                </a:solidFill>
                <a:latin typeface="Times New Roman" pitchFamily="18" charset="0"/>
                <a:cs typeface="Times New Roman" pitchFamily="18" charset="0"/>
              </a:rPr>
              <a:t>không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muốn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tham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gia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các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hoạt</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động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tập</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thể</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của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trường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của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lớp</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vì</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sợ</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mất</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thời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gian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ảnh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hưởng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đến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kết</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quả</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học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tập</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của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bản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thân</a:t>
            </a:r>
            <a:r>
              <a:rPr lang="en-US" sz="2400" dirty="0">
                <a:solidFill>
                  <a:srgbClr val="FF0000"/>
                </a:solidFill>
                <a:latin typeface="Times New Roman" pitchFamily="18" charset="0"/>
                <a:cs typeface="Times New Roman" pitchFamily="18" charset="0"/>
              </a:rPr>
              <a:t>.</a:t>
            </a:r>
          </a:p>
        </p:txBody>
      </p:sp>
      <p:sp>
        <p:nvSpPr>
          <p:cNvPr id="8" name="TextBox 7"/>
          <p:cNvSpPr txBox="1"/>
          <p:nvPr/>
        </p:nvSpPr>
        <p:spPr>
          <a:xfrm>
            <a:off x="547253" y="2345560"/>
            <a:ext cx="11418323" cy="461665"/>
          </a:xfrm>
          <a:prstGeom prst="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dirty="0">
                <a:solidFill>
                  <a:prstClr val="black"/>
                </a:solidFill>
                <a:latin typeface="Times New Roman" pitchFamily="18" charset="0"/>
                <a:cs typeface="Times New Roman" pitchFamily="18" charset="0"/>
              </a:rPr>
              <a:t>b. </a:t>
            </a:r>
            <a:r>
              <a:rPr lang="en-US" sz="2400" dirty="0" err="1">
                <a:solidFill>
                  <a:prstClr val="black"/>
                </a:solidFill>
                <a:latin typeface="Times New Roman" pitchFamily="18" charset="0"/>
                <a:cs typeface="Times New Roman" pitchFamily="18" charset="0"/>
              </a:rPr>
              <a:t>Là</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lớp</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trưởng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Quân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thường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bỏ</a:t>
            </a:r>
            <a:r>
              <a:rPr lang="en-US" sz="2400" dirty="0">
                <a:solidFill>
                  <a:prstClr val="black"/>
                </a:solidFill>
                <a:latin typeface="Times New Roman" pitchFamily="18" charset="0"/>
                <a:cs typeface="Times New Roman" pitchFamily="18" charset="0"/>
              </a:rPr>
              <a:t> qua </a:t>
            </a:r>
            <a:r>
              <a:rPr lang="en-US" sz="2400" dirty="0" err="1">
                <a:solidFill>
                  <a:prstClr val="black"/>
                </a:solidFill>
                <a:latin typeface="Times New Roman" pitchFamily="18" charset="0"/>
                <a:cs typeface="Times New Roman" pitchFamily="18" charset="0"/>
              </a:rPr>
              <a:t>khuyết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điểm</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những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bạn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chơi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thân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với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mình</a:t>
            </a:r>
            <a:r>
              <a:rPr lang="en-US" sz="2400" dirty="0">
                <a:solidFill>
                  <a:prstClr val="black"/>
                </a:solidFill>
                <a:latin typeface="Times New Roman" pitchFamily="18" charset="0"/>
                <a:cs typeface="Times New Roman" pitchFamily="18" charset="0"/>
              </a:rPr>
              <a:t>.</a:t>
            </a:r>
          </a:p>
        </p:txBody>
      </p:sp>
      <p:sp>
        <p:nvSpPr>
          <p:cNvPr id="10" name="TextBox 9"/>
          <p:cNvSpPr txBox="1"/>
          <p:nvPr/>
        </p:nvSpPr>
        <p:spPr>
          <a:xfrm>
            <a:off x="547252" y="2986033"/>
            <a:ext cx="11418323" cy="830997"/>
          </a:xfrm>
          <a:prstGeom prst="rect">
            <a:avLst/>
          </a:prstGeom>
          <a:solidFill>
            <a:schemeClr val="accent3">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dirty="0">
                <a:solidFill>
                  <a:prstClr val="black"/>
                </a:solidFill>
                <a:latin typeface="Times New Roman" pitchFamily="18" charset="0"/>
                <a:cs typeface="Times New Roman" pitchFamily="18" charset="0"/>
              </a:rPr>
              <a:t>c. </a:t>
            </a:r>
            <a:r>
              <a:rPr lang="en-US" sz="2400" dirty="0" err="1">
                <a:solidFill>
                  <a:prstClr val="black"/>
                </a:solidFill>
                <a:latin typeface="Times New Roman" pitchFamily="18" charset="0"/>
                <a:cs typeface="Times New Roman" pitchFamily="18" charset="0"/>
              </a:rPr>
              <a:t>Là</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cán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bộ</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lãnh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đạo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nhà</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máy</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ông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Lợi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rằng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chỉ</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nên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đề</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bạt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những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người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luôn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ủng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hộ</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và</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bảo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vệ</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ông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trong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mọi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việc</a:t>
            </a:r>
            <a:r>
              <a:rPr lang="en-US" sz="2400" dirty="0">
                <a:solidFill>
                  <a:prstClr val="black"/>
                </a:solidFill>
                <a:latin typeface="Times New Roman" pitchFamily="18" charset="0"/>
                <a:cs typeface="Times New Roman" pitchFamily="18" charset="0"/>
              </a:rPr>
              <a:t>.</a:t>
            </a:r>
          </a:p>
        </p:txBody>
      </p:sp>
      <p:sp>
        <p:nvSpPr>
          <p:cNvPr id="12" name="TextBox 11"/>
          <p:cNvSpPr txBox="1"/>
          <p:nvPr/>
        </p:nvSpPr>
        <p:spPr>
          <a:xfrm>
            <a:off x="547252" y="4063171"/>
            <a:ext cx="11418323" cy="830997"/>
          </a:xfrm>
          <a:prstGeom prst="rect">
            <a:avLst/>
          </a:prstGeom>
          <a:solidFill>
            <a:schemeClr val="accent1">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dirty="0">
                <a:solidFill>
                  <a:srgbClr val="FF0000"/>
                </a:solidFill>
                <a:latin typeface="Times New Roman" pitchFamily="18" charset="0"/>
                <a:cs typeface="Times New Roman" pitchFamily="18" charset="0"/>
              </a:rPr>
              <a:t>d. </a:t>
            </a:r>
            <a:r>
              <a:rPr lang="en-US" sz="2400" dirty="0" err="1">
                <a:solidFill>
                  <a:srgbClr val="FF0000"/>
                </a:solidFill>
                <a:latin typeface="Times New Roman" pitchFamily="18" charset="0"/>
                <a:cs typeface="Times New Roman" pitchFamily="18" charset="0"/>
              </a:rPr>
              <a:t>Trong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đợt</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bình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xét</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đua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cuối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năm</a:t>
            </a:r>
            <a:r>
              <a:rPr lang="en-US" sz="2400" dirty="0">
                <a:solidFill>
                  <a:srgbClr val="FF0000"/>
                </a:solidFill>
                <a:latin typeface="Times New Roman" pitchFamily="18" charset="0"/>
                <a:cs typeface="Times New Roman" pitchFamily="18" charset="0"/>
              </a:rPr>
              <a:t>, Lam </a:t>
            </a:r>
            <a:r>
              <a:rPr lang="en-US" sz="2400" dirty="0" err="1">
                <a:solidFill>
                  <a:srgbClr val="FF0000"/>
                </a:solidFill>
                <a:latin typeface="Times New Roman" pitchFamily="18" charset="0"/>
                <a:cs typeface="Times New Roman" pitchFamily="18" charset="0"/>
              </a:rPr>
              <a:t>cho</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rằng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chỉ</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nên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bầu</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những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bạn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có</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đủ</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tiêu</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chuẩn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đã</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đề</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ra.</a:t>
            </a:r>
            <a:endParaRPr lang="en-US" sz="2400" dirty="0">
              <a:solidFill>
                <a:srgbClr val="FF0000"/>
              </a:solidFill>
              <a:latin typeface="Times New Roman" pitchFamily="18" charset="0"/>
              <a:cs typeface="Times New Roman" pitchFamily="18" charset="0"/>
            </a:endParaRPr>
          </a:p>
        </p:txBody>
      </p:sp>
      <p:sp>
        <p:nvSpPr>
          <p:cNvPr id="14" name="TextBox 13"/>
          <p:cNvSpPr txBox="1"/>
          <p:nvPr/>
        </p:nvSpPr>
        <p:spPr>
          <a:xfrm>
            <a:off x="558927" y="5057100"/>
            <a:ext cx="11418323" cy="830997"/>
          </a:xfrm>
          <a:prstGeom prst="rect">
            <a:avLst/>
          </a:prstGeom>
          <a:solidFill>
            <a:schemeClr val="accent5">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dirty="0">
                <a:solidFill>
                  <a:prstClr val="black"/>
                </a:solidFill>
                <a:latin typeface="Times New Roman" pitchFamily="18" charset="0"/>
                <a:cs typeface="Times New Roman" pitchFamily="18" charset="0"/>
              </a:rPr>
              <a:t>đ. </a:t>
            </a:r>
            <a:r>
              <a:rPr lang="en-US" sz="2400" dirty="0" err="1">
                <a:solidFill>
                  <a:prstClr val="black"/>
                </a:solidFill>
                <a:latin typeface="Times New Roman" pitchFamily="18" charset="0"/>
                <a:cs typeface="Times New Roman" pitchFamily="18" charset="0"/>
              </a:rPr>
              <a:t>Để</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chấn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chỉnh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nền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nếp</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kỉ</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luật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trong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xí</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nghiệp</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theo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ông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Đĩnh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cần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phải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xử</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lí</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nghiêm</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những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trường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hợp</a:t>
            </a:r>
            <a:r>
              <a:rPr lang="en-US" sz="2400" dirty="0">
                <a:solidFill>
                  <a:prstClr val="black"/>
                </a:solidFill>
                <a:latin typeface="Times New Roman" pitchFamily="18" charset="0"/>
                <a:cs typeface="Times New Roman" pitchFamily="18" charset="0"/>
              </a:rPr>
              <a:t> vi </a:t>
            </a:r>
            <a:r>
              <a:rPr lang="en-US" sz="2400" dirty="0" err="1">
                <a:solidFill>
                  <a:prstClr val="black"/>
                </a:solidFill>
                <a:latin typeface="Times New Roman" pitchFamily="18" charset="0"/>
                <a:cs typeface="Times New Roman" pitchFamily="18" charset="0"/>
              </a:rPr>
              <a:t>phạm</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của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cán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bộ</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cấp</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dưới</a:t>
            </a:r>
            <a:r>
              <a:rPr lang="en-US" sz="2400" dirty="0">
                <a:solidFill>
                  <a:prstClr val="black"/>
                </a:solidFill>
                <a:latin typeface="Times New Roman" pitchFamily="18" charset="0"/>
                <a:cs typeface="Times New Roman" pitchFamily="18" charset="0"/>
              </a:rPr>
              <a:t>.</a:t>
            </a:r>
          </a:p>
        </p:txBody>
      </p:sp>
      <p:sp>
        <p:nvSpPr>
          <p:cNvPr id="16" name="TextBox 15"/>
          <p:cNvSpPr txBox="1"/>
          <p:nvPr/>
        </p:nvSpPr>
        <p:spPr>
          <a:xfrm>
            <a:off x="570602" y="6009406"/>
            <a:ext cx="11406648" cy="830997"/>
          </a:xfrm>
          <a:prstGeom prst="rect">
            <a:avLst/>
          </a:prstGeom>
          <a:solidFill>
            <a:schemeClr val="accent4">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dirty="0">
                <a:solidFill>
                  <a:prstClr val="black"/>
                </a:solidFill>
                <a:latin typeface="Times New Roman" pitchFamily="18" charset="0"/>
                <a:cs typeface="Times New Roman" pitchFamily="18" charset="0"/>
              </a:rPr>
              <a:t>e. </a:t>
            </a:r>
            <a:r>
              <a:rPr lang="en-US" sz="2400" dirty="0" err="1">
                <a:solidFill>
                  <a:prstClr val="black"/>
                </a:solidFill>
                <a:latin typeface="Times New Roman" pitchFamily="18" charset="0"/>
                <a:cs typeface="Times New Roman" pitchFamily="18" charset="0"/>
              </a:rPr>
              <a:t>Nhà</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bà</a:t>
            </a:r>
            <a:r>
              <a:rPr lang="en-US" sz="2400" dirty="0">
                <a:solidFill>
                  <a:prstClr val="black"/>
                </a:solidFill>
                <a:latin typeface="Times New Roman" pitchFamily="18" charset="0"/>
                <a:cs typeface="Times New Roman" pitchFamily="18" charset="0"/>
              </a:rPr>
              <a:t> Nga ở </a:t>
            </a:r>
            <a:r>
              <a:rPr lang="en-US" sz="2400" dirty="0" err="1">
                <a:solidFill>
                  <a:prstClr val="black"/>
                </a:solidFill>
                <a:latin typeface="Times New Roman" pitchFamily="18" charset="0"/>
                <a:cs typeface="Times New Roman" pitchFamily="18" charset="0"/>
              </a:rPr>
              <a:t>mặt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phố</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rất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thuận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lợi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việc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kinh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doanh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nhưng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khi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nhà</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nước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có</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chủ</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trương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về</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giải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phóng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mặt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bằng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để</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mở</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đường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bà</a:t>
            </a:r>
            <a:r>
              <a:rPr lang="en-US" sz="2400" dirty="0">
                <a:solidFill>
                  <a:prstClr val="black"/>
                </a:solidFill>
                <a:latin typeface="Times New Roman" pitchFamily="18" charset="0"/>
                <a:cs typeface="Times New Roman" pitchFamily="18" charset="0"/>
              </a:rPr>
              <a:t> Nga </a:t>
            </a:r>
            <a:r>
              <a:rPr lang="en-US" sz="2400" dirty="0" err="1">
                <a:solidFill>
                  <a:prstClr val="black"/>
                </a:solidFill>
                <a:latin typeface="Times New Roman" pitchFamily="18" charset="0"/>
                <a:cs typeface="Times New Roman" pitchFamily="18" charset="0"/>
              </a:rPr>
              <a:t>vui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vẻ</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chấp</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hành</a:t>
            </a:r>
            <a:r>
              <a:rPr lang="en-US" sz="2400" dirty="0">
                <a:solidFill>
                  <a:prstClr val="black"/>
                </a:solidFill>
                <a:latin typeface="Times New Roman" pitchFamily="18" charset="0"/>
                <a:cs typeface="Times New Roman" pitchFamily="18" charset="0"/>
              </a:rPr>
              <a:t>.</a:t>
            </a:r>
          </a:p>
        </p:txBody>
      </p:sp>
    </p:spTree>
    <p:extLst>
      <p:ext uri="{BB962C8B-B14F-4D97-AF65-F5344CB8AC3E}">
        <p14:creationId xmlns:p14="http://schemas.microsoft.com/office/powerpoint/2010/main" val="280919662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grpId="0" nodeType="clickEffect">
                                  <p:stCondLst>
                                    <p:cond delay="0"/>
                                  </p:stCondLst>
                                  <p:childTnLst>
                                    <p:animEffect transition="out" filter="wheel(1)">
                                      <p:cBhvr>
                                        <p:cTn id="11" dur="2000"/>
                                        <p:tgtEl>
                                          <p:spTgt spid="8"/>
                                        </p:tgtEl>
                                      </p:cBhvr>
                                    </p:animEffect>
                                    <p:set>
                                      <p:cBhvr>
                                        <p:cTn id="12" dur="1" fill="hold">
                                          <p:stCondLst>
                                            <p:cond delay="19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1" presetClass="exit" presetSubtype="1" fill="hold" grpId="0" nodeType="clickEffect">
                                  <p:stCondLst>
                                    <p:cond delay="0"/>
                                  </p:stCondLst>
                                  <p:childTnLst>
                                    <p:animEffect transition="out" filter="wheel(1)">
                                      <p:cBhvr>
                                        <p:cTn id="16" dur="2000"/>
                                        <p:tgtEl>
                                          <p:spTgt spid="10"/>
                                        </p:tgtEl>
                                      </p:cBhvr>
                                    </p:animEffect>
                                    <p:set>
                                      <p:cBhvr>
                                        <p:cTn id="17"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408927" y="685334"/>
            <a:ext cx="4924337" cy="4563611"/>
          </a:xfrm>
          <a:prstGeom prst="rect">
            <a:avLst/>
          </a:prstGeom>
          <a:solidFill>
            <a:schemeClr val="bg1"/>
          </a:solidFill>
          <a:ln w="57150">
            <a:solidFill>
              <a:srgbClr val="AFC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56400" b="95000" l="0" r="22571">
                        <a14:backgroundMark x1="5857" y1="57200" x2="22857" y2="68800"/>
                        <a14:backgroundMark x1="22286" y1="68600" x2="21429" y2="92600"/>
                      </a14:backgroundRemoval>
                    </a14:imgEffect>
                  </a14:imgLayer>
                </a14:imgProps>
              </a:ext>
              <a:ext uri="{28A0092B-C50C-407E-A947-70E740481C1C}">
                <a14:useLocalDpi xmlns:a14="http://schemas.microsoft.com/office/drawing/2010/main" val="0"/>
              </a:ext>
            </a:extLst>
          </a:blip>
          <a:srcRect l="173" t="51702" r="77669" b="-51702"/>
          <a:stretch/>
        </p:blipFill>
        <p:spPr>
          <a:xfrm>
            <a:off x="0" y="3469016"/>
            <a:ext cx="2490282" cy="6321763"/>
          </a:xfrm>
          <a:prstGeom prst="rect">
            <a:avLst/>
          </a:prstGeom>
        </p:spPr>
      </p:pic>
      <p:grpSp>
        <p:nvGrpSpPr>
          <p:cNvPr id="19" name="Group 18"/>
          <p:cNvGrpSpPr/>
          <p:nvPr/>
        </p:nvGrpSpPr>
        <p:grpSpPr>
          <a:xfrm rot="198976">
            <a:off x="5680120" y="-474191"/>
            <a:ext cx="6884256" cy="4659579"/>
            <a:chOff x="5855626" y="-119829"/>
            <a:chExt cx="5927300" cy="3556577"/>
          </a:xfrm>
        </p:grpSpPr>
        <p:sp>
          <p:nvSpPr>
            <p:cNvPr id="18" name="Rectangle 17"/>
            <p:cNvSpPr/>
            <p:nvPr/>
          </p:nvSpPr>
          <p:spPr>
            <a:xfrm rot="21415615">
              <a:off x="6017340" y="626201"/>
              <a:ext cx="5027723" cy="2810547"/>
            </a:xfrm>
            <a:prstGeom prst="rect">
              <a:avLst/>
            </a:prstGeom>
            <a:noFill/>
            <a:ln w="57150">
              <a:solidFill>
                <a:srgbClr val="AFC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p:nvPicPr>
          <p:blipFill rotWithShape="1">
            <a:blip r:embed="rId4">
              <a:extLst>
                <a:ext uri="{BEBA8EAE-BF5A-486C-A8C5-ECC9F3942E4B}">
                  <a14:imgProps xmlns:a14="http://schemas.microsoft.com/office/drawing/2010/main">
                    <a14:imgLayer r:embed="rId3">
                      <a14:imgEffect>
                        <a14:backgroundRemoval t="0" b="12800" l="46286" r="100000">
                          <a14:foregroundMark x1="4429" y1="30800" x2="4429" y2="30800"/>
                          <a14:foregroundMark x1="5714" y1="52000" x2="5714" y2="52400"/>
                          <a14:foregroundMark x1="6857" y1="64800" x2="6857" y2="64800"/>
                          <a14:foregroundMark x1="5714" y1="79400" x2="5714" y2="79400"/>
                          <a14:foregroundMark x1="16143" y1="79400" x2="16143" y2="79400"/>
                          <a14:foregroundMark x1="9143" y1="62000" x2="9143" y2="62000"/>
                          <a14:foregroundMark x1="9286" y1="62600" x2="5000" y2="65200"/>
                          <a14:foregroundMark x1="5857" y1="41400" x2="5857" y2="41400"/>
                          <a14:foregroundMark x1="3857" y1="19200" x2="3857" y2="19200"/>
                          <a14:foregroundMark x1="2571" y1="12600" x2="2571" y2="12600"/>
                          <a14:foregroundMark x1="5714" y1="71200" x2="5714" y2="71200"/>
                          <a14:foregroundMark x1="50143" y1="61000" x2="50143" y2="61000"/>
                          <a14:foregroundMark x1="41857" y1="78200" x2="41857" y2="78200"/>
                          <a14:foregroundMark x1="40143" y1="96400" x2="40143" y2="96400"/>
                          <a14:foregroundMark x1="51000" y1="62000" x2="51000" y2="62000"/>
                          <a14:foregroundMark x1="58857" y1="55200" x2="58857" y2="55200"/>
                          <a14:foregroundMark x1="70143" y1="57000" x2="70143" y2="57000"/>
                          <a14:foregroundMark x1="78714" y1="66400" x2="78714" y2="66400"/>
                          <a14:foregroundMark x1="84714" y1="78400" x2="84714" y2="78400"/>
                          <a14:foregroundMark x1="84429" y1="96200" x2="84429" y2="96200"/>
                          <a14:foregroundMark x1="43571" y1="71200" x2="43571" y2="71200"/>
                          <a14:foregroundMark x1="42571" y1="74200" x2="45000" y2="69800"/>
                          <a14:foregroundMark x1="45429" y1="64000" x2="45429" y2="64000"/>
                          <a14:foregroundMark x1="46571" y1="58600" x2="46571" y2="58600"/>
                          <a14:foregroundMark x1="44286" y1="55600" x2="44286" y2="55600"/>
                          <a14:foregroundMark x1="79429" y1="65400" x2="79429" y2="65400"/>
                          <a14:foregroundMark x1="75571" y1="61200" x2="75571" y2="61200"/>
                          <a14:foregroundMark x1="74714" y1="60400" x2="74714" y2="60400"/>
                          <a14:foregroundMark x1="76286" y1="62600" x2="76286" y2="62600"/>
                          <a14:foregroundMark x1="71000" y1="59200" x2="71000" y2="59200"/>
                          <a14:foregroundMark x1="73571" y1="60200" x2="73571" y2="60200"/>
                          <a14:foregroundMark x1="49286" y1="6800" x2="49286" y2="6800"/>
                          <a14:foregroundMark x1="54714" y1="7800" x2="54714" y2="7800"/>
                          <a14:foregroundMark x1="49286" y1="8600" x2="49286" y2="8600"/>
                          <a14:foregroundMark x1="59143" y1="6400" x2="59143" y2="6400"/>
                          <a14:foregroundMark x1="60286" y1="6200" x2="60286" y2="6200"/>
                          <a14:foregroundMark x1="65714" y1="6600" x2="65714" y2="6600"/>
                          <a14:foregroundMark x1="56714" y1="6200" x2="56714" y2="6200"/>
                          <a14:foregroundMark x1="53000" y1="6600" x2="53000" y2="6600"/>
                          <a14:foregroundMark x1="48714" y1="13000" x2="48714" y2="13000"/>
                          <a14:foregroundMark x1="48714" y1="14600" x2="48714" y2="14600"/>
                          <a14:foregroundMark x1="48857" y1="16800" x2="48857" y2="16800"/>
                          <a14:foregroundMark x1="48857" y1="19800" x2="48857" y2="19800"/>
                          <a14:foregroundMark x1="49000" y1="22200" x2="49000" y2="22200"/>
                          <a14:foregroundMark x1="49000" y1="24600" x2="49000" y2="24600"/>
                          <a14:foregroundMark x1="49143" y1="26400" x2="49143" y2="26400"/>
                          <a14:foregroundMark x1="49286" y1="29400" x2="49286" y2="29400"/>
                          <a14:foregroundMark x1="49143" y1="31800" x2="49143" y2="31800"/>
                          <a14:foregroundMark x1="49143" y1="34600" x2="49143" y2="35200"/>
                          <a14:foregroundMark x1="49143" y1="38200" x2="49143" y2="38600"/>
                          <a14:foregroundMark x1="49286" y1="40200" x2="49286" y2="40200"/>
                          <a14:foregroundMark x1="49571" y1="43200" x2="49571" y2="43200"/>
                          <a14:foregroundMark x1="49714" y1="45600" x2="49714" y2="45600"/>
                          <a14:foregroundMark x1="48571" y1="19000" x2="48429" y2="18600"/>
                          <a14:foregroundMark x1="48429" y1="14000" x2="48429" y2="14000"/>
                          <a14:foregroundMark x1="48429" y1="12600" x2="48429" y2="12600"/>
                          <a14:foregroundMark x1="48143" y1="10400" x2="48143" y2="10400"/>
                          <a14:foregroundMark x1="49000" y1="36600" x2="49000" y2="37200"/>
                          <a14:foregroundMark x1="49429" y1="40000" x2="49429" y2="40600"/>
                          <a14:foregroundMark x1="49714" y1="47200" x2="49714" y2="47200"/>
                          <a14:foregroundMark x1="49857" y1="49600" x2="49857" y2="49600"/>
                          <a14:foregroundMark x1="49857" y1="55600" x2="49857" y2="55600"/>
                          <a14:foregroundMark x1="80000" y1="65600" x2="80000" y2="65600"/>
                          <a14:foregroundMark x1="82714" y1="73800" x2="82714" y2="73800"/>
                          <a14:foregroundMark x1="83571" y1="79200" x2="83571" y2="79200"/>
                          <a14:foregroundMark x1="81571" y1="72000" x2="81571" y2="72000"/>
                          <a14:foregroundMark x1="81000" y1="69600" x2="81000" y2="69600"/>
                          <a14:foregroundMark x1="84429" y1="84800" x2="84429" y2="84800"/>
                          <a14:foregroundMark x1="84571" y1="90000" x2="84571" y2="90000"/>
                          <a14:foregroundMark x1="81429" y1="5200" x2="81429" y2="5200"/>
                          <a14:foregroundMark x1="88571" y1="4600" x2="88571" y2="4600"/>
                          <a14:foregroundMark x1="93429" y1="3400" x2="93429" y2="3400"/>
                          <a14:foregroundMark x1="94714" y1="4400" x2="94714" y2="4400"/>
                          <a14:foregroundMark x1="77286" y1="4800" x2="77286" y2="4800"/>
                          <a14:foregroundMark x1="76000" y1="5400" x2="76000" y2="5400"/>
                          <a14:foregroundMark x1="72429" y1="5800" x2="72429" y2="5800"/>
                          <a14:foregroundMark x1="68286" y1="5600" x2="68286" y2="5600"/>
                          <a14:foregroundMark x1="79286" y1="4800" x2="79286" y2="4800"/>
                          <a14:foregroundMark x1="89571" y1="4400" x2="89571" y2="4400"/>
                          <a14:foregroundMark x1="94143" y1="8200" x2="94143" y2="8200"/>
                          <a14:foregroundMark x1="51571" y1="60000" x2="51571" y2="60000"/>
                          <a14:foregroundMark x1="8429" y1="76200" x2="8429" y2="76200"/>
                          <a14:foregroundMark x1="3571" y1="65000" x2="3571" y2="65000"/>
                          <a14:foregroundMark x1="8571" y1="69200" x2="8571" y2="69200"/>
                          <a14:foregroundMark x1="8143" y1="70600" x2="8143" y2="70600"/>
                          <a14:foregroundMark x1="3000" y1="69400" x2="3000" y2="69400"/>
                          <a14:foregroundMark x1="4714" y1="76000" x2="4714" y2="76000"/>
                          <a14:foregroundMark x1="7571" y1="81800" x2="7571" y2="81800"/>
                          <a14:foregroundMark x1="7429" y1="83600" x2="7429" y2="83600"/>
                          <a14:foregroundMark x1="2714" y1="79600" x2="2714" y2="79600"/>
                          <a14:foregroundMark x1="3429" y1="83000" x2="3429" y2="83000"/>
                          <a14:foregroundMark x1="10571" y1="84000" x2="10571" y2="84000"/>
                          <a14:foregroundMark x1="11286" y1="78600" x2="11286" y2="78600"/>
                          <a14:foregroundMark x1="10857" y1="74800" x2="10857" y2="74800"/>
                          <a14:foregroundMark x1="6143" y1="55800" x2="6143" y2="55800"/>
                          <a14:foregroundMark x1="5429" y1="46800" x2="5429" y2="46800"/>
                          <a14:foregroundMark x1="5571" y1="56600" x2="5571" y2="56600"/>
                          <a14:foregroundMark x1="16714" y1="80000" x2="16714" y2="80000"/>
                          <a14:foregroundMark x1="40714" y1="85600" x2="40714" y2="85600"/>
                          <a14:foregroundMark x1="40571" y1="90000" x2="40571" y2="90000"/>
                          <a14:foregroundMark x1="41000" y1="82600" x2="41000" y2="82600"/>
                          <a14:foregroundMark x1="40571" y1="86600" x2="40571" y2="86600"/>
                          <a14:foregroundMark x1="40714" y1="89600" x2="40714" y2="89600"/>
                          <a14:foregroundMark x1="40714" y1="83600" x2="40714" y2="83600"/>
                          <a14:foregroundMark x1="17714" y1="77200" x2="17714" y2="77200"/>
                          <a14:foregroundMark x1="87429" y1="4000" x2="87429" y2="4000"/>
                          <a14:foregroundMark x1="86429" y1="4600" x2="86429" y2="4600"/>
                          <a14:foregroundMark x1="85714" y1="5000" x2="85714" y2="5000"/>
                          <a14:foregroundMark x1="64000" y1="5800" x2="64000" y2="5800"/>
                          <a14:backgroundMark x1="47571" y1="4600" x2="49571" y2="2600"/>
                          <a14:backgroundMark x1="50429" y1="3200" x2="51571" y2="3400"/>
                          <a14:backgroundMark x1="53000" y1="3800" x2="53000" y2="3800"/>
                          <a14:backgroundMark x1="61714" y1="1600" x2="61714" y2="1600"/>
                          <a14:backgroundMark x1="65000" y1="2600" x2="65000" y2="2600"/>
                          <a14:backgroundMark x1="74714" y1="1400" x2="74714" y2="1400"/>
                          <a14:backgroundMark x1="76571" y1="1800" x2="76571" y2="1800"/>
                          <a14:backgroundMark x1="75429" y1="3800" x2="75429" y2="3800"/>
                          <a14:backgroundMark x1="77286" y1="1800" x2="77286" y2="1800"/>
                          <a14:backgroundMark x1="78714" y1="2000" x2="78714" y2="2000"/>
                          <a14:backgroundMark x1="78714" y1="2000" x2="78714" y2="2000"/>
                          <a14:backgroundMark x1="84429" y1="1400" x2="84429" y2="1400"/>
                          <a14:backgroundMark x1="86143" y1="1800" x2="86429" y2="2200"/>
                          <a14:backgroundMark x1="87714" y1="2200" x2="87714" y2="2200"/>
                          <a14:backgroundMark x1="86286" y1="4400" x2="86286" y2="4400"/>
                          <a14:backgroundMark x1="88857" y1="1800" x2="88857" y2="1800"/>
                          <a14:backgroundMark x1="95143" y1="1000" x2="95143" y2="1000"/>
                          <a14:backgroundMark x1="97000" y1="3200" x2="97000" y2="3200"/>
                          <a14:backgroundMark x1="96429" y1="6600" x2="96429" y2="6600"/>
                          <a14:backgroundMark x1="97000" y1="7800" x2="97000" y2="7800"/>
                        </a14:backgroundRemoval>
                      </a14:imgEffect>
                    </a14:imgLayer>
                  </a14:imgProps>
                </a:ext>
                <a:ext uri="{28A0092B-C50C-407E-A947-70E740481C1C}">
                  <a14:useLocalDpi xmlns:a14="http://schemas.microsoft.com/office/drawing/2010/main" val="0"/>
                </a:ext>
              </a:extLst>
            </a:blip>
            <a:srcRect l="47086" t="-6463" r="-779" b="87337"/>
            <a:stretch/>
          </p:blipFill>
          <p:spPr>
            <a:xfrm>
              <a:off x="5855626" y="-119829"/>
              <a:ext cx="5927300" cy="1209103"/>
            </a:xfrm>
            <a:prstGeom prst="rect">
              <a:avLst/>
            </a:prstGeom>
          </p:spPr>
        </p:pic>
      </p:grpSp>
      <p:pic>
        <p:nvPicPr>
          <p:cNvPr id="3" name="Picture 2"/>
          <p:cNvPicPr>
            <a:picLocks noChangeAspect="1"/>
          </p:cNvPicPr>
          <p:nvPr/>
        </p:nvPicPr>
        <p:blipFill rotWithShape="1">
          <a:blip r:embed="rId5">
            <a:extLst>
              <a:ext uri="{BEBA8EAE-BF5A-486C-A8C5-ECC9F3942E4B}">
                <a14:imgProps xmlns:a14="http://schemas.microsoft.com/office/drawing/2010/main">
                  <a14:imgLayer r:embed="rId3">
                    <a14:imgEffect>
                      <a14:backgroundRemoval t="52600" b="98200" l="40143" r="85571">
                        <a14:foregroundMark x1="46857" y1="58000" x2="46857" y2="58000"/>
                        <a14:foregroundMark x1="46429" y1="63200" x2="46429" y2="63200"/>
                        <a14:foregroundMark x1="44143" y1="64000" x2="44143" y2="64000"/>
                        <a14:foregroundMark x1="43286" y1="65600" x2="43286" y2="65600"/>
                        <a14:foregroundMark x1="47571" y1="67000" x2="47571" y2="67000"/>
                        <a14:foregroundMark x1="41714" y1="77000" x2="41714" y2="77000"/>
                        <a14:foregroundMark x1="41000" y1="78200" x2="41000" y2="78200"/>
                        <a14:foregroundMark x1="40143" y1="78200" x2="40143" y2="78200"/>
                        <a14:foregroundMark x1="40571" y1="95800" x2="40571" y2="95800"/>
                        <a14:foregroundMark x1="41857" y1="94800" x2="41857" y2="94800"/>
                        <a14:foregroundMark x1="46286" y1="54600" x2="46286" y2="54600"/>
                        <a14:foregroundMark x1="45000" y1="53800" x2="45000" y2="53800"/>
                        <a14:foregroundMark x1="59714" y1="52600" x2="59714" y2="52600"/>
                        <a14:foregroundMark x1="78143" y1="65400" x2="78143" y2="65400"/>
                        <a14:foregroundMark x1="75714" y1="62400" x2="75714" y2="62400"/>
                        <a14:foregroundMark x1="73857" y1="60400" x2="73857" y2="60400"/>
                        <a14:foregroundMark x1="81571" y1="71600" x2="81571" y2="71600"/>
                        <a14:foregroundMark x1="83000" y1="75600" x2="83000" y2="75600"/>
                        <a14:foregroundMark x1="40857" y1="84200" x2="40857" y2="84200"/>
                        <a14:foregroundMark x1="40571" y1="88600" x2="40571" y2="88600"/>
                        <a14:foregroundMark x1="83571" y1="94600" x2="83571" y2="94600"/>
                        <a14:foregroundMark x1="85714" y1="95400" x2="85714" y2="95400"/>
                        <a14:foregroundMark x1="84143" y1="98200" x2="84143" y2="98200"/>
                        <a14:foregroundMark x1="73000" y1="60200" x2="73000" y2="60200"/>
                        <a14:foregroundMark x1="74571" y1="61200" x2="74571" y2="61200"/>
                        <a14:foregroundMark x1="76571" y1="63200" x2="76571" y2="63200"/>
                        <a14:foregroundMark x1="40714" y1="85800" x2="40714" y2="85800"/>
                        <a14:backgroundMark x1="73714" y1="58000" x2="77714" y2="63000"/>
                        <a14:backgroundMark x1="78143" y1="62400" x2="79286" y2="61400"/>
                      </a14:backgroundRemoval>
                    </a14:imgEffect>
                  </a14:imgLayer>
                </a14:imgProps>
              </a:ext>
              <a:ext uri="{28A0092B-C50C-407E-A947-70E740481C1C}">
                <a14:useLocalDpi xmlns:a14="http://schemas.microsoft.com/office/drawing/2010/main" val="0"/>
              </a:ext>
            </a:extLst>
          </a:blip>
          <a:srcRect l="38170" t="51395" r="12493" b="-51395"/>
          <a:stretch/>
        </p:blipFill>
        <p:spPr>
          <a:xfrm>
            <a:off x="3820848" y="3697118"/>
            <a:ext cx="5544767" cy="6321763"/>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96486" y="4993681"/>
            <a:ext cx="1759079" cy="1759079"/>
          </a:xfrm>
          <a:prstGeom prst="ellipse">
            <a:avLst/>
          </a:prstGeom>
          <a:ln>
            <a:noFill/>
          </a:ln>
          <a:effectLst>
            <a:softEdge rad="112500"/>
          </a:effec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81488" y="4057120"/>
            <a:ext cx="2413000" cy="1816100"/>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09827" y="4676015"/>
            <a:ext cx="3520347" cy="2394410"/>
          </a:xfrm>
          <a:prstGeom prst="ellipse">
            <a:avLst/>
          </a:prstGeom>
          <a:ln>
            <a:noFill/>
          </a:ln>
          <a:effectLst>
            <a:softEdge rad="112500"/>
          </a:effectLst>
        </p:spPr>
      </p:pic>
      <p:sp>
        <p:nvSpPr>
          <p:cNvPr id="14" name="TextBox 13"/>
          <p:cNvSpPr txBox="1"/>
          <p:nvPr/>
        </p:nvSpPr>
        <p:spPr>
          <a:xfrm>
            <a:off x="672313" y="998151"/>
            <a:ext cx="4608512"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N1: BT </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2</a:t>
            </a: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N2: BT </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2</a:t>
            </a: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b</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N3: BT </a:t>
            </a: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2.</a:t>
            </a:r>
            <a:r>
              <a:rPr lang="en-US" sz="3200" dirty="0">
                <a:solidFill>
                  <a:prstClr val="black"/>
                </a:solidFill>
                <a:latin typeface="Times New Roman" panose="02020603050405020304" pitchFamily="18" charset="0"/>
              </a:rPr>
              <a:t>c</a:t>
            </a:r>
            <a:endPar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N4: BT </a:t>
            </a: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2.</a:t>
            </a:r>
            <a:r>
              <a:rPr lang="en-US" sz="3200" dirty="0">
                <a:solidFill>
                  <a:prstClr val="black"/>
                </a:solidFill>
                <a:latin typeface="Times New Roman" panose="02020603050405020304" pitchFamily="18" charset="0"/>
              </a:rPr>
              <a:t>đ</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2" name="TextBox 21"/>
          <p:cNvSpPr txBox="1"/>
          <p:nvPr/>
        </p:nvSpPr>
        <p:spPr>
          <a:xfrm>
            <a:off x="201651" y="-9107"/>
            <a:ext cx="11485813" cy="461665"/>
          </a:xfrm>
          <a:prstGeom prst="rect">
            <a:avLst/>
          </a:prstGeom>
          <a:ln w="57150">
            <a:solidFill>
              <a:schemeClr val="accent6">
                <a:lumMod val="60000"/>
                <a:lumOff val="40000"/>
              </a:schemeClr>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400" b="1" dirty="0" err="1">
                <a:solidFill>
                  <a:srgbClr val="C00000"/>
                </a:solidFill>
                <a:latin typeface="Times New Roman" pitchFamily="18" charset="0"/>
                <a:cs typeface="Times New Roman" pitchFamily="18" charset="0"/>
              </a:rPr>
              <a:t>Bài</a:t>
            </a:r>
            <a:r>
              <a:rPr lang="en-US" sz="2400" b="1" dirty="0">
                <a:solidFill>
                  <a:srgbClr val="C00000"/>
                </a:solidFill>
                <a:latin typeface="Times New Roman" pitchFamily="18" charset="0"/>
                <a:cs typeface="Times New Roman" pitchFamily="18" charset="0"/>
              </a:rPr>
              <a:t> 2. Em tán thành hay không tán thành với những quan điểm nào sau đây? </a:t>
            </a:r>
            <a:r>
              <a:rPr lang="en-US" sz="2400" b="1" dirty="0" err="1">
                <a:solidFill>
                  <a:srgbClr val="C00000"/>
                </a:solidFill>
                <a:latin typeface="Times New Roman" pitchFamily="18" charset="0"/>
                <a:cs typeface="Times New Roman" pitchFamily="18" charset="0"/>
              </a:rPr>
              <a:t>Vì</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sao</a:t>
            </a:r>
            <a:r>
              <a:rPr lang="en-US" sz="2400" b="1" dirty="0">
                <a:solidFill>
                  <a:srgbClr val="C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84249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4" presetClass="path" presetSubtype="0" accel="50000" decel="50000" fill="hold" nodeType="afterEffect">
                                  <p:stCondLst>
                                    <p:cond delay="0"/>
                                  </p:stCondLst>
                                  <p:childTnLst>
                                    <p:animMotion origin="layout" path="M -2.5E-6 -0.01483 L 0.17188 -0.39006 C 0.20851 -0.47283 0.26233 -0.51761 0.3191 -0.51761 C 0.38334 -0.51761 0.43455 -0.47283 0.47118 -0.39006 L 0.6441 -0.01483 " pathEditMode="relative" rAng="0" ptsTypes="FffFF">
                                      <p:cBhvr>
                                        <p:cTn id="6" dur="2000" fill="hold"/>
                                        <p:tgtEl>
                                          <p:spTgt spid="8"/>
                                        </p:tgtEl>
                                        <p:attrNameLst>
                                          <p:attrName>ppt_x</p:attrName>
                                          <p:attrName>ppt_y</p:attrName>
                                        </p:attrNameLst>
                                      </p:cBhvr>
                                      <p:rCtr x="32205" y="-25139"/>
                                    </p:animMotion>
                                  </p:childTnLst>
                                </p:cTn>
                              </p:par>
                            </p:childTnLst>
                          </p:cTn>
                        </p:par>
                        <p:par>
                          <p:cTn id="7" fill="hold">
                            <p:stCondLst>
                              <p:cond delay="2000"/>
                            </p:stCondLst>
                            <p:childTnLst>
                              <p:par>
                                <p:cTn id="8" presetID="44" presetClass="path" presetSubtype="0" accel="50000" decel="50000" fill="hold" nodeType="afterEffect">
                                  <p:stCondLst>
                                    <p:cond delay="0"/>
                                  </p:stCondLst>
                                  <p:childTnLst>
                                    <p:animMotion origin="layout" path="M 2.5E-6 0.0698 L -0.22778 -0.41013 C -0.27518 -0.51637 -0.34601 -0.57412 -0.41997 -0.57412 C -0.50469 -0.57412 -0.57222 -0.51637 -0.61945 -0.41013 L -0.84566 0.0698 " pathEditMode="relative" rAng="0" ptsTypes="FffFF">
                                      <p:cBhvr>
                                        <p:cTn id="9" dur="2000" fill="hold"/>
                                        <p:tgtEl>
                                          <p:spTgt spid="9"/>
                                        </p:tgtEl>
                                        <p:attrNameLst>
                                          <p:attrName>ppt_x</p:attrName>
                                          <p:attrName>ppt_y</p:attrName>
                                        </p:attrNameLst>
                                      </p:cBhvr>
                                      <p:rCtr x="-42292" y="-3218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sp>
        <p:nvSpPr>
          <p:cNvPr id="3" name="TextBox 2"/>
          <p:cNvSpPr txBox="1"/>
          <p:nvPr/>
        </p:nvSpPr>
        <p:spPr>
          <a:xfrm>
            <a:off x="362197" y="160080"/>
            <a:ext cx="11485813" cy="461665"/>
          </a:xfrm>
          <a:prstGeom prst="rect">
            <a:avLst/>
          </a:prstGeom>
          <a:ln w="57150">
            <a:solidFill>
              <a:schemeClr val="accent6">
                <a:lumMod val="60000"/>
                <a:lumOff val="40000"/>
              </a:schemeClr>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400" b="1" dirty="0" err="1">
                <a:solidFill>
                  <a:srgbClr val="C00000"/>
                </a:solidFill>
                <a:latin typeface="Times New Roman" pitchFamily="18" charset="0"/>
                <a:cs typeface="Times New Roman" pitchFamily="18" charset="0"/>
              </a:rPr>
              <a:t>Bài</a:t>
            </a:r>
            <a:r>
              <a:rPr lang="en-US" sz="2400" b="1" dirty="0">
                <a:solidFill>
                  <a:srgbClr val="C00000"/>
                </a:solidFill>
                <a:latin typeface="Times New Roman" pitchFamily="18" charset="0"/>
                <a:cs typeface="Times New Roman" pitchFamily="18" charset="0"/>
              </a:rPr>
              <a:t> 2. Em tán thành hay không tán thành với những quan điểm nào sau đây? </a:t>
            </a:r>
            <a:r>
              <a:rPr lang="en-US" sz="2400" b="1" dirty="0" err="1">
                <a:solidFill>
                  <a:srgbClr val="C00000"/>
                </a:solidFill>
                <a:latin typeface="Times New Roman" pitchFamily="18" charset="0"/>
                <a:cs typeface="Times New Roman" pitchFamily="18" charset="0"/>
              </a:rPr>
              <a:t>Vì</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sao</a:t>
            </a:r>
            <a:r>
              <a:rPr lang="en-US" sz="2400" b="1" dirty="0">
                <a:solidFill>
                  <a:srgbClr val="C00000"/>
                </a:solidFill>
                <a:latin typeface="Times New Roman" pitchFamily="18" charset="0"/>
                <a:cs typeface="Times New Roman" pitchFamily="18" charset="0"/>
              </a:rPr>
              <a:t>?</a:t>
            </a:r>
          </a:p>
        </p:txBody>
      </p:sp>
      <p:sp>
        <p:nvSpPr>
          <p:cNvPr id="5" name="TextBox 4"/>
          <p:cNvSpPr txBox="1"/>
          <p:nvPr/>
        </p:nvSpPr>
        <p:spPr>
          <a:xfrm>
            <a:off x="565461" y="764081"/>
            <a:ext cx="10487297" cy="461665"/>
          </a:xfrm>
          <a:prstGeom prst="rect">
            <a:avLst/>
          </a:prstGeom>
          <a:noFill/>
        </p:spPr>
        <p:txBody>
          <a:bodyPr wrap="square" rtlCol="0">
            <a:spAutoFit/>
          </a:bodyPr>
          <a:lstStyle/>
          <a:p>
            <a:r>
              <a:rPr lang="en-US" sz="2400" b="1" dirty="0">
                <a:solidFill>
                  <a:prstClr val="black"/>
                </a:solidFill>
                <a:latin typeface="Times New Roman" pitchFamily="18" charset="0"/>
                <a:cs typeface="Times New Roman" pitchFamily="18" charset="0"/>
              </a:rPr>
              <a:t>a. </a:t>
            </a:r>
            <a:r>
              <a:rPr lang="en-US" sz="2400" b="1" dirty="0" err="1">
                <a:solidFill>
                  <a:prstClr val="black"/>
                </a:solidFill>
                <a:latin typeface="Times New Roman" pitchFamily="18" charset="0"/>
                <a:cs typeface="Times New Roman" pitchFamily="18" charset="0"/>
              </a:rPr>
              <a:t>Chỉ</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những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người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chức</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quyền</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mới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cần</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phải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chí</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công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vô</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tư</a:t>
            </a:r>
            <a:r>
              <a:rPr lang="en-US" sz="2400" b="1" dirty="0">
                <a:solidFill>
                  <a:prstClr val="black"/>
                </a:solidFill>
                <a:latin typeface="Times New Roman" pitchFamily="18" charset="0"/>
                <a:cs typeface="Times New Roman" pitchFamily="18" charset="0"/>
              </a:rPr>
              <a:t>.</a:t>
            </a:r>
          </a:p>
        </p:txBody>
      </p:sp>
      <p:sp>
        <p:nvSpPr>
          <p:cNvPr id="8" name="TextBox 7"/>
          <p:cNvSpPr txBox="1"/>
          <p:nvPr/>
        </p:nvSpPr>
        <p:spPr>
          <a:xfrm>
            <a:off x="917170" y="2223337"/>
            <a:ext cx="8153400" cy="461665"/>
          </a:xfrm>
          <a:prstGeom prst="rect">
            <a:avLst/>
          </a:prstGeom>
          <a:noFill/>
        </p:spPr>
        <p:txBody>
          <a:bodyPr wrap="square" rtlCol="0">
            <a:spAutoFit/>
          </a:bodyPr>
          <a:lstStyle/>
          <a:p>
            <a:r>
              <a:rPr lang="en-US" sz="2400" b="1" dirty="0">
                <a:solidFill>
                  <a:prstClr val="black"/>
                </a:solidFill>
                <a:latin typeface="Times New Roman" pitchFamily="18" charset="0"/>
                <a:cs typeface="Times New Roman" pitchFamily="18" charset="0"/>
              </a:rPr>
              <a:t>b</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Người</a:t>
            </a:r>
            <a:r>
              <a:rPr lang="en-US" sz="2400" b="1" dirty="0" smtClean="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sống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chí</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công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vô</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tư</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chỉ</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thiệt</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cho</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mình</a:t>
            </a:r>
            <a:r>
              <a:rPr lang="en-US" sz="2400" b="1" dirty="0">
                <a:solidFill>
                  <a:prstClr val="black"/>
                </a:solidFill>
                <a:latin typeface="Times New Roman" pitchFamily="18" charset="0"/>
                <a:cs typeface="Times New Roman" pitchFamily="18" charset="0"/>
              </a:rPr>
              <a:t>.</a:t>
            </a:r>
          </a:p>
        </p:txBody>
      </p:sp>
      <p:sp>
        <p:nvSpPr>
          <p:cNvPr id="10" name="TextBox 9"/>
          <p:cNvSpPr txBox="1"/>
          <p:nvPr/>
        </p:nvSpPr>
        <p:spPr>
          <a:xfrm>
            <a:off x="746759" y="3787915"/>
            <a:ext cx="9768841" cy="461665"/>
          </a:xfrm>
          <a:prstGeom prst="rect">
            <a:avLst/>
          </a:prstGeom>
          <a:noFill/>
        </p:spPr>
        <p:txBody>
          <a:bodyPr wrap="square" rtlCol="0">
            <a:spAutoFit/>
          </a:bodyPr>
          <a:lstStyle/>
          <a:p>
            <a:r>
              <a:rPr lang="en-US" sz="2400" b="1" dirty="0">
                <a:solidFill>
                  <a:prstClr val="black"/>
                </a:solidFill>
                <a:latin typeface="Times New Roman" pitchFamily="18" charset="0"/>
                <a:cs typeface="Times New Roman" pitchFamily="18" charset="0"/>
              </a:rPr>
              <a:t>c. HS </a:t>
            </a:r>
            <a:r>
              <a:rPr lang="en-US" sz="2400" b="1" dirty="0" err="1">
                <a:solidFill>
                  <a:prstClr val="black"/>
                </a:solidFill>
                <a:latin typeface="Times New Roman" pitchFamily="18" charset="0"/>
                <a:cs typeface="Times New Roman" pitchFamily="18" charset="0"/>
              </a:rPr>
              <a:t>còn</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nhỏ</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tuổi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thì</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không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thể</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rèn</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luyện</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được</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phẩm</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chất</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chí</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công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vô</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tư</a:t>
            </a:r>
            <a:endParaRPr lang="en-US" sz="2400" b="1" dirty="0">
              <a:solidFill>
                <a:prstClr val="black"/>
              </a:solidFill>
              <a:latin typeface="Times New Roman" pitchFamily="18" charset="0"/>
              <a:cs typeface="Times New Roman" pitchFamily="18" charset="0"/>
            </a:endParaRPr>
          </a:p>
        </p:txBody>
      </p:sp>
      <p:sp>
        <p:nvSpPr>
          <p:cNvPr id="12" name="TextBox 11"/>
          <p:cNvSpPr txBox="1"/>
          <p:nvPr/>
        </p:nvSpPr>
        <p:spPr>
          <a:xfrm>
            <a:off x="868883" y="5121660"/>
            <a:ext cx="8153400" cy="461665"/>
          </a:xfrm>
          <a:prstGeom prst="rect">
            <a:avLst/>
          </a:prstGeom>
          <a:noFill/>
        </p:spPr>
        <p:txBody>
          <a:bodyPr wrap="square" rtlCol="0">
            <a:spAutoFit/>
          </a:bodyPr>
          <a:lstStyle/>
          <a:p>
            <a:r>
              <a:rPr lang="en-US" sz="2400" b="1" dirty="0">
                <a:solidFill>
                  <a:prstClr val="black"/>
                </a:solidFill>
                <a:latin typeface="Times New Roman" pitchFamily="18" charset="0"/>
                <a:cs typeface="Times New Roman" pitchFamily="18" charset="0"/>
              </a:rPr>
              <a:t>d. </a:t>
            </a:r>
            <a:r>
              <a:rPr lang="en-US" sz="2400" b="1" dirty="0" err="1">
                <a:solidFill>
                  <a:prstClr val="black"/>
                </a:solidFill>
                <a:latin typeface="Times New Roman" pitchFamily="18" charset="0"/>
                <a:cs typeface="Times New Roman" pitchFamily="18" charset="0"/>
              </a:rPr>
              <a:t>Chí</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công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vô</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tư</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là</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phẩm</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chất</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tốt</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đẹp</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của</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công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dân</a:t>
            </a:r>
            <a:r>
              <a:rPr lang="en-US" sz="2400" b="1" dirty="0">
                <a:solidFill>
                  <a:prstClr val="black"/>
                </a:solidFill>
                <a:latin typeface="Times New Roman" pitchFamily="18" charset="0"/>
                <a:cs typeface="Times New Roman" pitchFamily="18" charset="0"/>
              </a:rPr>
              <a:t>.</a:t>
            </a:r>
          </a:p>
        </p:txBody>
      </p:sp>
      <p:sp>
        <p:nvSpPr>
          <p:cNvPr id="14" name="TextBox 13"/>
          <p:cNvSpPr txBox="1"/>
          <p:nvPr/>
        </p:nvSpPr>
        <p:spPr>
          <a:xfrm>
            <a:off x="928056" y="5536559"/>
            <a:ext cx="8153400" cy="461665"/>
          </a:xfrm>
          <a:prstGeom prst="rect">
            <a:avLst/>
          </a:prstGeom>
          <a:noFill/>
        </p:spPr>
        <p:txBody>
          <a:bodyPr wrap="square" rtlCol="0">
            <a:spAutoFit/>
          </a:bodyPr>
          <a:lstStyle/>
          <a:p>
            <a:r>
              <a:rPr lang="en-US" sz="2400" b="1" dirty="0">
                <a:solidFill>
                  <a:prstClr val="black"/>
                </a:solidFill>
                <a:latin typeface="Times New Roman" pitchFamily="18" charset="0"/>
                <a:cs typeface="Times New Roman" pitchFamily="18" charset="0"/>
              </a:rPr>
              <a:t>đ. </a:t>
            </a:r>
            <a:r>
              <a:rPr lang="en-US" sz="2400" b="1" dirty="0" err="1">
                <a:solidFill>
                  <a:prstClr val="black"/>
                </a:solidFill>
                <a:latin typeface="Times New Roman" pitchFamily="18" charset="0"/>
                <a:cs typeface="Times New Roman" pitchFamily="18" charset="0"/>
              </a:rPr>
              <a:t>Chí</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công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vô</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tư</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phải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được</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thể</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hiện</a:t>
            </a:r>
            <a:r>
              <a:rPr lang="en-US" sz="2400" b="1" dirty="0">
                <a:solidFill>
                  <a:prstClr val="black"/>
                </a:solidFill>
                <a:latin typeface="Times New Roman" pitchFamily="18" charset="0"/>
                <a:cs typeface="Times New Roman" pitchFamily="18" charset="0"/>
              </a:rPr>
              <a:t> ở </a:t>
            </a:r>
            <a:r>
              <a:rPr lang="en-US" sz="2400" b="1" dirty="0" err="1">
                <a:solidFill>
                  <a:prstClr val="black"/>
                </a:solidFill>
                <a:latin typeface="Times New Roman" pitchFamily="18" charset="0"/>
                <a:cs typeface="Times New Roman" pitchFamily="18" charset="0"/>
              </a:rPr>
              <a:t>cả</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lời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nói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và</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việc</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làm</a:t>
            </a:r>
            <a:r>
              <a:rPr lang="en-US" sz="2400" b="1" dirty="0">
                <a:solidFill>
                  <a:prstClr val="black"/>
                </a:solidFill>
                <a:latin typeface="Times New Roman" pitchFamily="18" charset="0"/>
                <a:cs typeface="Times New Roman" pitchFamily="18" charset="0"/>
              </a:rPr>
              <a:t>.</a:t>
            </a:r>
          </a:p>
        </p:txBody>
      </p:sp>
      <p:sp>
        <p:nvSpPr>
          <p:cNvPr id="6" name="TextBox 5"/>
          <p:cNvSpPr txBox="1"/>
          <p:nvPr/>
        </p:nvSpPr>
        <p:spPr>
          <a:xfrm>
            <a:off x="746759" y="1245362"/>
            <a:ext cx="10619509" cy="83099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dirty="0">
                <a:solidFill>
                  <a:srgbClr val="FF0000"/>
                </a:solidFill>
                <a:latin typeface="Times New Roman" pitchFamily="18" charset="0"/>
                <a:cs typeface="Times New Roman" pitchFamily="18" charset="0"/>
                <a:sym typeface="Wingdings" pitchFamily="2" charset="2"/>
              </a:rPr>
              <a:t> </a:t>
            </a:r>
            <a:r>
              <a:rPr lang="en-US" sz="2400" dirty="0" err="1">
                <a:solidFill>
                  <a:srgbClr val="FF0000"/>
                </a:solidFill>
                <a:latin typeface="Times New Roman" pitchFamily="18" charset="0"/>
                <a:cs typeface="Times New Roman" pitchFamily="18" charset="0"/>
              </a:rPr>
              <a:t>Sai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Vì</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tất</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cả</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chúng</a:t>
            </a:r>
            <a:r>
              <a:rPr lang="en-US" sz="2400" dirty="0">
                <a:solidFill>
                  <a:srgbClr val="FF0000"/>
                </a:solidFill>
                <a:latin typeface="Times New Roman" pitchFamily="18" charset="0"/>
                <a:cs typeface="Times New Roman" pitchFamily="18" charset="0"/>
              </a:rPr>
              <a:t> ta </a:t>
            </a:r>
            <a:r>
              <a:rPr lang="en-US" sz="2400" dirty="0" err="1">
                <a:solidFill>
                  <a:srgbClr val="FF0000"/>
                </a:solidFill>
                <a:latin typeface="Times New Roman" pitchFamily="18" charset="0"/>
                <a:cs typeface="Times New Roman" pitchFamily="18" charset="0"/>
              </a:rPr>
              <a:t>phải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sống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chí</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công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vô</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tư</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để</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xây</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dựng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xã</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hội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lành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mạnh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dân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chủ</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công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bằng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văn</a:t>
            </a:r>
            <a:r>
              <a:rPr lang="en-US" sz="2400" dirty="0">
                <a:solidFill>
                  <a:srgbClr val="FF0000"/>
                </a:solidFill>
                <a:latin typeface="Times New Roman" pitchFamily="18" charset="0"/>
                <a:cs typeface="Times New Roman" pitchFamily="18" charset="0"/>
              </a:rPr>
              <a:t> minh </a:t>
            </a:r>
            <a:r>
              <a:rPr lang="en-US" sz="2400" dirty="0" err="1">
                <a:solidFill>
                  <a:srgbClr val="FF0000"/>
                </a:solidFill>
                <a:latin typeface="Times New Roman" pitchFamily="18" charset="0"/>
                <a:cs typeface="Times New Roman" pitchFamily="18" charset="0"/>
              </a:rPr>
              <a:t>và</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đem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lại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lợi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ích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chung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cho</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mọi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người</a:t>
            </a:r>
            <a:r>
              <a:rPr lang="en-US" sz="2400" dirty="0">
                <a:solidFill>
                  <a:srgbClr val="FF0000"/>
                </a:solidFill>
                <a:latin typeface="Times New Roman" pitchFamily="18" charset="0"/>
                <a:cs typeface="Times New Roman" pitchFamily="18" charset="0"/>
              </a:rPr>
              <a:t>.</a:t>
            </a:r>
          </a:p>
        </p:txBody>
      </p:sp>
      <p:sp>
        <p:nvSpPr>
          <p:cNvPr id="17" name="TextBox 16"/>
          <p:cNvSpPr txBox="1"/>
          <p:nvPr/>
        </p:nvSpPr>
        <p:spPr>
          <a:xfrm>
            <a:off x="928056" y="2759388"/>
            <a:ext cx="10919953"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dirty="0">
                <a:solidFill>
                  <a:srgbClr val="FF0000"/>
                </a:solidFill>
                <a:latin typeface="Times New Roman" pitchFamily="18" charset="0"/>
                <a:cs typeface="Times New Roman" pitchFamily="18" charset="0"/>
                <a:sym typeface="Wingdings" pitchFamily="2" charset="2"/>
              </a:rPr>
              <a:t> </a:t>
            </a:r>
            <a:r>
              <a:rPr lang="en-US" sz="2400" dirty="0" err="1">
                <a:solidFill>
                  <a:srgbClr val="FF0000"/>
                </a:solidFill>
                <a:latin typeface="Times New Roman" pitchFamily="18" charset="0"/>
                <a:cs typeface="Times New Roman" pitchFamily="18" charset="0"/>
                <a:sym typeface="Wingdings" pitchFamily="2" charset="2"/>
              </a:rPr>
              <a:t>Sai</a:t>
            </a:r>
            <a:r>
              <a:rPr lang="en-US" sz="2400" dirty="0">
                <a:solidFill>
                  <a:srgbClr val="FF0000"/>
                </a:solidFill>
                <a:latin typeface="Times New Roman" pitchFamily="18" charset="0"/>
                <a:cs typeface="Times New Roman" pitchFamily="18" charset="0"/>
                <a:sym typeface="Wingdings" pitchFamily="2" charset="2"/>
              </a:rPr>
              <a:t>. </a:t>
            </a:r>
            <a:r>
              <a:rPr lang="en-US" sz="2400" dirty="0" err="1">
                <a:solidFill>
                  <a:srgbClr val="FF0000"/>
                </a:solidFill>
                <a:latin typeface="Times New Roman" pitchFamily="18" charset="0"/>
                <a:cs typeface="Times New Roman" pitchFamily="18" charset="0"/>
                <a:sym typeface="Wingdings" pitchFamily="2" charset="2"/>
              </a:rPr>
              <a:t>Vì</a:t>
            </a:r>
            <a:r>
              <a:rPr lang="en-US" sz="2400" dirty="0">
                <a:solidFill>
                  <a:srgbClr val="FF0000"/>
                </a:solidFill>
                <a:latin typeface="Times New Roman" pitchFamily="18" charset="0"/>
                <a:cs typeface="Times New Roman" pitchFamily="18" charset="0"/>
                <a:sym typeface="Wingdings" pitchFamily="2" charset="2"/>
              </a:rPr>
              <a:t> </a:t>
            </a:r>
            <a:r>
              <a:rPr lang="en-US" sz="2400" dirty="0" err="1">
                <a:solidFill>
                  <a:srgbClr val="FF0000"/>
                </a:solidFill>
                <a:latin typeface="Times New Roman" pitchFamily="18" charset="0"/>
                <a:cs typeface="Times New Roman" pitchFamily="18" charset="0"/>
                <a:sym typeface="Wingdings" pitchFamily="2" charset="2"/>
              </a:rPr>
              <a:t>họ</a:t>
            </a:r>
            <a:r>
              <a:rPr lang="en-US" sz="2400" dirty="0">
                <a:solidFill>
                  <a:srgbClr val="FF0000"/>
                </a:solidFill>
                <a:latin typeface="Times New Roman" pitchFamily="18" charset="0"/>
                <a:cs typeface="Times New Roman" pitchFamily="18" charset="0"/>
                <a:sym typeface="Wingdings" pitchFamily="2" charset="2"/>
              </a:rPr>
              <a:t> </a:t>
            </a:r>
            <a:r>
              <a:rPr lang="en-US" sz="2400" dirty="0" err="1">
                <a:solidFill>
                  <a:srgbClr val="FF0000"/>
                </a:solidFill>
                <a:latin typeface="Times New Roman" pitchFamily="18" charset="0"/>
                <a:cs typeface="Times New Roman" pitchFamily="18" charset="0"/>
                <a:sym typeface="Wingdings" pitchFamily="2" charset="2"/>
              </a:rPr>
              <a:t>là</a:t>
            </a:r>
            <a:r>
              <a:rPr lang="en-US" sz="2400" dirty="0">
                <a:solidFill>
                  <a:srgbClr val="FF0000"/>
                </a:solidFill>
                <a:latin typeface="Times New Roman" pitchFamily="18" charset="0"/>
                <a:cs typeface="Times New Roman" pitchFamily="18" charset="0"/>
                <a:sym typeface="Wingdings" pitchFamily="2" charset="2"/>
              </a:rPr>
              <a:t> </a:t>
            </a:r>
            <a:r>
              <a:rPr lang="en-US" sz="2400" dirty="0" err="1">
                <a:solidFill>
                  <a:srgbClr val="FF0000"/>
                </a:solidFill>
                <a:latin typeface="Times New Roman" pitchFamily="18" charset="0"/>
                <a:cs typeface="Times New Roman" pitchFamily="18" charset="0"/>
                <a:sym typeface="Wingdings" pitchFamily="2" charset="2"/>
              </a:rPr>
              <a:t>những</a:t>
            </a:r>
            <a:r>
              <a:rPr lang="en-US" sz="2400" dirty="0">
                <a:solidFill>
                  <a:srgbClr val="FF0000"/>
                </a:solidFill>
                <a:latin typeface="Times New Roman" pitchFamily="18" charset="0"/>
                <a:cs typeface="Times New Roman" pitchFamily="18" charset="0"/>
                <a:sym typeface="Wingdings" pitchFamily="2" charset="2"/>
              </a:rPr>
              <a:t> </a:t>
            </a:r>
            <a:r>
              <a:rPr lang="en-US" sz="2400" dirty="0" err="1">
                <a:solidFill>
                  <a:srgbClr val="FF0000"/>
                </a:solidFill>
                <a:latin typeface="Times New Roman" pitchFamily="18" charset="0"/>
                <a:cs typeface="Times New Roman" pitchFamily="18" charset="0"/>
                <a:sym typeface="Wingdings" pitchFamily="2" charset="2"/>
              </a:rPr>
              <a:t>người</a:t>
            </a:r>
            <a:r>
              <a:rPr lang="en-US" sz="2400" dirty="0">
                <a:solidFill>
                  <a:srgbClr val="FF0000"/>
                </a:solidFill>
                <a:latin typeface="Times New Roman" pitchFamily="18" charset="0"/>
                <a:cs typeface="Times New Roman" pitchFamily="18" charset="0"/>
                <a:sym typeface="Wingdings" pitchFamily="2" charset="2"/>
              </a:rPr>
              <a:t> </a:t>
            </a:r>
            <a:r>
              <a:rPr lang="en-US" sz="2400" dirty="0" err="1">
                <a:solidFill>
                  <a:srgbClr val="FF0000"/>
                </a:solidFill>
                <a:latin typeface="Times New Roman" pitchFamily="18" charset="0"/>
                <a:cs typeface="Times New Roman" pitchFamily="18" charset="0"/>
                <a:sym typeface="Wingdings" pitchFamily="2" charset="2"/>
              </a:rPr>
              <a:t>liêm</a:t>
            </a:r>
            <a:r>
              <a:rPr lang="en-US" sz="2400" dirty="0">
                <a:solidFill>
                  <a:srgbClr val="FF0000"/>
                </a:solidFill>
                <a:latin typeface="Times New Roman" pitchFamily="18" charset="0"/>
                <a:cs typeface="Times New Roman" pitchFamily="18" charset="0"/>
                <a:sym typeface="Wingdings" pitchFamily="2" charset="2"/>
              </a:rPr>
              <a:t> </a:t>
            </a:r>
            <a:r>
              <a:rPr lang="en-US" sz="2400" dirty="0" err="1">
                <a:solidFill>
                  <a:srgbClr val="FF0000"/>
                </a:solidFill>
                <a:latin typeface="Times New Roman" pitchFamily="18" charset="0"/>
                <a:cs typeface="Times New Roman" pitchFamily="18" charset="0"/>
                <a:sym typeface="Wingdings" pitchFamily="2" charset="2"/>
              </a:rPr>
              <a:t>khiết</a:t>
            </a:r>
            <a:r>
              <a:rPr lang="en-US" sz="2400" dirty="0">
                <a:solidFill>
                  <a:srgbClr val="FF0000"/>
                </a:solidFill>
                <a:latin typeface="Times New Roman" pitchFamily="18" charset="0"/>
                <a:cs typeface="Times New Roman" pitchFamily="18" charset="0"/>
                <a:sym typeface="Wingdings" pitchFamily="2" charset="2"/>
              </a:rPr>
              <a:t>, </a:t>
            </a:r>
            <a:r>
              <a:rPr lang="en-US" sz="2400" dirty="0" err="1">
                <a:solidFill>
                  <a:srgbClr val="FF0000"/>
                </a:solidFill>
                <a:latin typeface="Times New Roman" pitchFamily="18" charset="0"/>
                <a:cs typeface="Times New Roman" pitchFamily="18" charset="0"/>
                <a:sym typeface="Wingdings" pitchFamily="2" charset="2"/>
              </a:rPr>
              <a:t>ngay</a:t>
            </a:r>
            <a:r>
              <a:rPr lang="en-US" sz="2400" dirty="0">
                <a:solidFill>
                  <a:srgbClr val="FF0000"/>
                </a:solidFill>
                <a:latin typeface="Times New Roman" pitchFamily="18" charset="0"/>
                <a:cs typeface="Times New Roman" pitchFamily="18" charset="0"/>
                <a:sym typeface="Wingdings" pitchFamily="2" charset="2"/>
              </a:rPr>
              <a:t> </a:t>
            </a:r>
            <a:r>
              <a:rPr lang="en-US" sz="2400" dirty="0" err="1">
                <a:solidFill>
                  <a:srgbClr val="FF0000"/>
                </a:solidFill>
                <a:latin typeface="Times New Roman" pitchFamily="18" charset="0"/>
                <a:cs typeface="Times New Roman" pitchFamily="18" charset="0"/>
                <a:sym typeface="Wingdings" pitchFamily="2" charset="2"/>
              </a:rPr>
              <a:t>thẳng</a:t>
            </a:r>
            <a:r>
              <a:rPr lang="en-US" sz="2400" dirty="0">
                <a:solidFill>
                  <a:srgbClr val="FF0000"/>
                </a:solidFill>
                <a:latin typeface="Times New Roman" pitchFamily="18" charset="0"/>
                <a:cs typeface="Times New Roman" pitchFamily="18" charset="0"/>
                <a:sym typeface="Wingdings" pitchFamily="2" charset="2"/>
              </a:rPr>
              <a:t>, </a:t>
            </a:r>
            <a:r>
              <a:rPr lang="en-US" sz="2400" dirty="0" err="1">
                <a:solidFill>
                  <a:srgbClr val="FF0000"/>
                </a:solidFill>
                <a:latin typeface="Times New Roman" pitchFamily="18" charset="0"/>
                <a:cs typeface="Times New Roman" pitchFamily="18" charset="0"/>
                <a:sym typeface="Wingdings" pitchFamily="2" charset="2"/>
              </a:rPr>
              <a:t>tự</a:t>
            </a:r>
            <a:r>
              <a:rPr lang="en-US" sz="2400" dirty="0">
                <a:solidFill>
                  <a:srgbClr val="FF0000"/>
                </a:solidFill>
                <a:latin typeface="Times New Roman" pitchFamily="18" charset="0"/>
                <a:cs typeface="Times New Roman" pitchFamily="18" charset="0"/>
                <a:sym typeface="Wingdings" pitchFamily="2" charset="2"/>
              </a:rPr>
              <a:t> </a:t>
            </a:r>
            <a:r>
              <a:rPr lang="en-US" sz="2400" dirty="0" err="1">
                <a:solidFill>
                  <a:srgbClr val="FF0000"/>
                </a:solidFill>
                <a:latin typeface="Times New Roman" pitchFamily="18" charset="0"/>
                <a:cs typeface="Times New Roman" pitchFamily="18" charset="0"/>
                <a:sym typeface="Wingdings" pitchFamily="2" charset="2"/>
              </a:rPr>
              <a:t>trọng</a:t>
            </a:r>
            <a:r>
              <a:rPr lang="en-US" sz="2400" dirty="0">
                <a:solidFill>
                  <a:srgbClr val="FF0000"/>
                </a:solidFill>
                <a:latin typeface="Times New Roman" pitchFamily="18" charset="0"/>
                <a:cs typeface="Times New Roman" pitchFamily="18" charset="0"/>
                <a:sym typeface="Wingdings" pitchFamily="2" charset="2"/>
              </a:rPr>
              <a:t> … </a:t>
            </a:r>
            <a:r>
              <a:rPr lang="en-US" sz="2400" dirty="0" err="1">
                <a:solidFill>
                  <a:srgbClr val="FF0000"/>
                </a:solidFill>
                <a:latin typeface="Times New Roman" pitchFamily="18" charset="0"/>
                <a:cs typeface="Times New Roman" pitchFamily="18" charset="0"/>
                <a:sym typeface="Wingdings" pitchFamily="2" charset="2"/>
              </a:rPr>
              <a:t>sẽ</a:t>
            </a:r>
            <a:r>
              <a:rPr lang="en-US" sz="2400" dirty="0">
                <a:solidFill>
                  <a:srgbClr val="FF0000"/>
                </a:solidFill>
                <a:latin typeface="Times New Roman" pitchFamily="18" charset="0"/>
                <a:cs typeface="Times New Roman" pitchFamily="18" charset="0"/>
                <a:sym typeface="Wingdings" pitchFamily="2" charset="2"/>
              </a:rPr>
              <a:t> </a:t>
            </a:r>
            <a:r>
              <a:rPr lang="en-US" sz="2400" dirty="0" err="1">
                <a:solidFill>
                  <a:srgbClr val="FF0000"/>
                </a:solidFill>
                <a:latin typeface="Times New Roman" pitchFamily="18" charset="0"/>
                <a:cs typeface="Times New Roman" pitchFamily="18" charset="0"/>
                <a:sym typeface="Wingdings" pitchFamily="2" charset="2"/>
              </a:rPr>
              <a:t>được</a:t>
            </a:r>
            <a:r>
              <a:rPr lang="en-US" sz="2400" dirty="0">
                <a:solidFill>
                  <a:srgbClr val="FF0000"/>
                </a:solidFill>
                <a:latin typeface="Times New Roman" pitchFamily="18" charset="0"/>
                <a:cs typeface="Times New Roman" pitchFamily="18" charset="0"/>
                <a:sym typeface="Wingdings" pitchFamily="2" charset="2"/>
              </a:rPr>
              <a:t> </a:t>
            </a:r>
            <a:r>
              <a:rPr lang="en-US" sz="2400" dirty="0" err="1">
                <a:solidFill>
                  <a:srgbClr val="FF0000"/>
                </a:solidFill>
                <a:latin typeface="Times New Roman" pitchFamily="18" charset="0"/>
                <a:cs typeface="Times New Roman" pitchFamily="18" charset="0"/>
                <a:sym typeface="Wingdings" pitchFamily="2" charset="2"/>
              </a:rPr>
              <a:t>mọi</a:t>
            </a:r>
            <a:r>
              <a:rPr lang="en-US" sz="2400" dirty="0">
                <a:solidFill>
                  <a:srgbClr val="FF0000"/>
                </a:solidFill>
                <a:latin typeface="Times New Roman" pitchFamily="18" charset="0"/>
                <a:cs typeface="Times New Roman" pitchFamily="18" charset="0"/>
                <a:sym typeface="Wingdings" pitchFamily="2" charset="2"/>
              </a:rPr>
              <a:t> </a:t>
            </a:r>
            <a:r>
              <a:rPr lang="en-US" sz="2400" dirty="0" err="1">
                <a:solidFill>
                  <a:srgbClr val="FF0000"/>
                </a:solidFill>
                <a:latin typeface="Times New Roman" pitchFamily="18" charset="0"/>
                <a:cs typeface="Times New Roman" pitchFamily="18" charset="0"/>
                <a:sym typeface="Wingdings" pitchFamily="2" charset="2"/>
              </a:rPr>
              <a:t>người</a:t>
            </a:r>
            <a:r>
              <a:rPr lang="en-US" sz="2400" dirty="0">
                <a:solidFill>
                  <a:srgbClr val="FF0000"/>
                </a:solidFill>
                <a:latin typeface="Times New Roman" pitchFamily="18" charset="0"/>
                <a:cs typeface="Times New Roman" pitchFamily="18" charset="0"/>
                <a:sym typeface="Wingdings" pitchFamily="2" charset="2"/>
              </a:rPr>
              <a:t> </a:t>
            </a:r>
            <a:r>
              <a:rPr lang="en-US" sz="2400" dirty="0" err="1">
                <a:solidFill>
                  <a:srgbClr val="FF0000"/>
                </a:solidFill>
                <a:latin typeface="Times New Roman" pitchFamily="18" charset="0"/>
                <a:cs typeface="Times New Roman" pitchFamily="18" charset="0"/>
                <a:sym typeface="Wingdings" pitchFamily="2" charset="2"/>
              </a:rPr>
              <a:t>nể</a:t>
            </a:r>
            <a:r>
              <a:rPr lang="en-US" sz="2400" dirty="0">
                <a:solidFill>
                  <a:srgbClr val="FF0000"/>
                </a:solidFill>
                <a:latin typeface="Times New Roman" pitchFamily="18" charset="0"/>
                <a:cs typeface="Times New Roman" pitchFamily="18" charset="0"/>
                <a:sym typeface="Wingdings" pitchFamily="2" charset="2"/>
              </a:rPr>
              <a:t> </a:t>
            </a:r>
            <a:r>
              <a:rPr lang="en-US" sz="2400" dirty="0" err="1">
                <a:solidFill>
                  <a:srgbClr val="FF0000"/>
                </a:solidFill>
                <a:latin typeface="Times New Roman" pitchFamily="18" charset="0"/>
                <a:cs typeface="Times New Roman" pitchFamily="18" charset="0"/>
                <a:sym typeface="Wingdings" pitchFamily="2" charset="2"/>
              </a:rPr>
              <a:t>phục</a:t>
            </a:r>
            <a:r>
              <a:rPr lang="en-US" sz="2400" dirty="0">
                <a:solidFill>
                  <a:srgbClr val="FF0000"/>
                </a:solidFill>
                <a:latin typeface="Times New Roman" pitchFamily="18" charset="0"/>
                <a:cs typeface="Times New Roman" pitchFamily="18" charset="0"/>
                <a:sym typeface="Wingdings" pitchFamily="2" charset="2"/>
              </a:rPr>
              <a:t>, </a:t>
            </a:r>
            <a:r>
              <a:rPr lang="en-US" sz="2400" dirty="0" err="1">
                <a:solidFill>
                  <a:srgbClr val="FF0000"/>
                </a:solidFill>
                <a:latin typeface="Times New Roman" pitchFamily="18" charset="0"/>
                <a:cs typeface="Times New Roman" pitchFamily="18" charset="0"/>
                <a:sym typeface="Wingdings" pitchFamily="2" charset="2"/>
              </a:rPr>
              <a:t>sẵn</a:t>
            </a:r>
            <a:r>
              <a:rPr lang="en-US" sz="2400" dirty="0">
                <a:solidFill>
                  <a:srgbClr val="FF0000"/>
                </a:solidFill>
                <a:latin typeface="Times New Roman" pitchFamily="18" charset="0"/>
                <a:cs typeface="Times New Roman" pitchFamily="18" charset="0"/>
                <a:sym typeface="Wingdings" pitchFamily="2" charset="2"/>
              </a:rPr>
              <a:t> </a:t>
            </a:r>
            <a:r>
              <a:rPr lang="en-US" sz="2400" dirty="0" err="1">
                <a:solidFill>
                  <a:srgbClr val="FF0000"/>
                </a:solidFill>
                <a:latin typeface="Times New Roman" pitchFamily="18" charset="0"/>
                <a:cs typeface="Times New Roman" pitchFamily="18" charset="0"/>
                <a:sym typeface="Wingdings" pitchFamily="2" charset="2"/>
              </a:rPr>
              <a:t>sàng</a:t>
            </a:r>
            <a:r>
              <a:rPr lang="en-US" sz="2400" dirty="0">
                <a:solidFill>
                  <a:srgbClr val="FF0000"/>
                </a:solidFill>
                <a:latin typeface="Times New Roman" pitchFamily="18" charset="0"/>
                <a:cs typeface="Times New Roman" pitchFamily="18" charset="0"/>
                <a:sym typeface="Wingdings" pitchFamily="2" charset="2"/>
              </a:rPr>
              <a:t> </a:t>
            </a:r>
            <a:r>
              <a:rPr lang="en-US" sz="2400" dirty="0" err="1">
                <a:solidFill>
                  <a:srgbClr val="FF0000"/>
                </a:solidFill>
                <a:latin typeface="Times New Roman" pitchFamily="18" charset="0"/>
                <a:cs typeface="Times New Roman" pitchFamily="18" charset="0"/>
                <a:sym typeface="Wingdings" pitchFamily="2" charset="2"/>
              </a:rPr>
              <a:t>hợp</a:t>
            </a:r>
            <a:r>
              <a:rPr lang="en-US" sz="2400" dirty="0">
                <a:solidFill>
                  <a:srgbClr val="FF0000"/>
                </a:solidFill>
                <a:latin typeface="Times New Roman" pitchFamily="18" charset="0"/>
                <a:cs typeface="Times New Roman" pitchFamily="18" charset="0"/>
                <a:sym typeface="Wingdings" pitchFamily="2" charset="2"/>
              </a:rPr>
              <a:t> </a:t>
            </a:r>
            <a:r>
              <a:rPr lang="en-US" sz="2400" dirty="0" err="1">
                <a:solidFill>
                  <a:srgbClr val="FF0000"/>
                </a:solidFill>
                <a:latin typeface="Times New Roman" pitchFamily="18" charset="0"/>
                <a:cs typeface="Times New Roman" pitchFamily="18" charset="0"/>
                <a:sym typeface="Wingdings" pitchFamily="2" charset="2"/>
              </a:rPr>
              <a:t>tác</a:t>
            </a:r>
            <a:r>
              <a:rPr lang="en-US" sz="2400" dirty="0">
                <a:solidFill>
                  <a:srgbClr val="FF0000"/>
                </a:solidFill>
                <a:latin typeface="Times New Roman" pitchFamily="18" charset="0"/>
                <a:cs typeface="Times New Roman" pitchFamily="18" charset="0"/>
                <a:sym typeface="Wingdings" pitchFamily="2" charset="2"/>
              </a:rPr>
              <a:t> </a:t>
            </a:r>
            <a:r>
              <a:rPr lang="en-US" sz="2400" dirty="0" err="1">
                <a:solidFill>
                  <a:srgbClr val="FF0000"/>
                </a:solidFill>
                <a:latin typeface="Times New Roman" pitchFamily="18" charset="0"/>
                <a:cs typeface="Times New Roman" pitchFamily="18" charset="0"/>
                <a:sym typeface="Wingdings" pitchFamily="2" charset="2"/>
              </a:rPr>
              <a:t>trong</a:t>
            </a:r>
            <a:r>
              <a:rPr lang="en-US" sz="2400" dirty="0">
                <a:solidFill>
                  <a:srgbClr val="FF0000"/>
                </a:solidFill>
                <a:latin typeface="Times New Roman" pitchFamily="18" charset="0"/>
                <a:cs typeface="Times New Roman" pitchFamily="18" charset="0"/>
                <a:sym typeface="Wingdings" pitchFamily="2" charset="2"/>
              </a:rPr>
              <a:t> </a:t>
            </a:r>
            <a:r>
              <a:rPr lang="en-US" sz="2400" dirty="0" err="1">
                <a:solidFill>
                  <a:srgbClr val="FF0000"/>
                </a:solidFill>
                <a:latin typeface="Times New Roman" pitchFamily="18" charset="0"/>
                <a:cs typeface="Times New Roman" pitchFamily="18" charset="0"/>
                <a:sym typeface="Wingdings" pitchFamily="2" charset="2"/>
              </a:rPr>
              <a:t>mọi</a:t>
            </a:r>
            <a:r>
              <a:rPr lang="en-US" sz="2400" dirty="0">
                <a:solidFill>
                  <a:srgbClr val="FF0000"/>
                </a:solidFill>
                <a:latin typeface="Times New Roman" pitchFamily="18" charset="0"/>
                <a:cs typeface="Times New Roman" pitchFamily="18" charset="0"/>
                <a:sym typeface="Wingdings" pitchFamily="2" charset="2"/>
              </a:rPr>
              <a:t> </a:t>
            </a:r>
            <a:r>
              <a:rPr lang="en-US" sz="2400" dirty="0" err="1">
                <a:solidFill>
                  <a:srgbClr val="FF0000"/>
                </a:solidFill>
                <a:latin typeface="Times New Roman" pitchFamily="18" charset="0"/>
                <a:cs typeface="Times New Roman" pitchFamily="18" charset="0"/>
                <a:sym typeface="Wingdings" pitchFamily="2" charset="2"/>
              </a:rPr>
              <a:t>công</a:t>
            </a:r>
            <a:r>
              <a:rPr lang="en-US" sz="2400" dirty="0">
                <a:solidFill>
                  <a:srgbClr val="FF0000"/>
                </a:solidFill>
                <a:latin typeface="Times New Roman" pitchFamily="18" charset="0"/>
                <a:cs typeface="Times New Roman" pitchFamily="18" charset="0"/>
                <a:sym typeface="Wingdings" pitchFamily="2" charset="2"/>
              </a:rPr>
              <a:t> </a:t>
            </a:r>
            <a:r>
              <a:rPr lang="en-US" sz="2400" dirty="0" err="1">
                <a:solidFill>
                  <a:srgbClr val="FF0000"/>
                </a:solidFill>
                <a:latin typeface="Times New Roman" pitchFamily="18" charset="0"/>
                <a:cs typeface="Times New Roman" pitchFamily="18" charset="0"/>
                <a:sym typeface="Wingdings" pitchFamily="2" charset="2"/>
              </a:rPr>
              <a:t>việc</a:t>
            </a:r>
            <a:r>
              <a:rPr lang="en-US" sz="2400" dirty="0">
                <a:solidFill>
                  <a:srgbClr val="FF0000"/>
                </a:solidFill>
                <a:latin typeface="Times New Roman" pitchFamily="18" charset="0"/>
                <a:cs typeface="Times New Roman" pitchFamily="18" charset="0"/>
                <a:sym typeface="Wingdings" pitchFamily="2" charset="2"/>
              </a:rPr>
              <a:t>.</a:t>
            </a:r>
            <a:endParaRPr lang="en-US" sz="2400" dirty="0">
              <a:solidFill>
                <a:srgbClr val="FF0000"/>
              </a:solidFill>
              <a:latin typeface="Times New Roman" pitchFamily="18" charset="0"/>
              <a:cs typeface="Times New Roman" pitchFamily="18" charset="0"/>
            </a:endParaRPr>
          </a:p>
        </p:txBody>
      </p:sp>
      <p:sp>
        <p:nvSpPr>
          <p:cNvPr id="18" name="TextBox 17"/>
          <p:cNvSpPr txBox="1"/>
          <p:nvPr/>
        </p:nvSpPr>
        <p:spPr>
          <a:xfrm>
            <a:off x="868883" y="4248980"/>
            <a:ext cx="10919953" cy="83099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400" dirty="0">
                <a:solidFill>
                  <a:srgbClr val="FF0000"/>
                </a:solidFill>
                <a:latin typeface="Times New Roman" pitchFamily="18" charset="0"/>
                <a:cs typeface="Times New Roman" pitchFamily="18" charset="0"/>
                <a:sym typeface="Wingdings" pitchFamily="2" charset="2"/>
              </a:rPr>
              <a:t> </a:t>
            </a:r>
            <a:r>
              <a:rPr lang="en-US" sz="2400" dirty="0" err="1">
                <a:solidFill>
                  <a:srgbClr val="FF0000"/>
                </a:solidFill>
                <a:latin typeface="Times New Roman" pitchFamily="18" charset="0"/>
                <a:cs typeface="Times New Roman" pitchFamily="18" charset="0"/>
                <a:sym typeface="Wingdings" pitchFamily="2" charset="2"/>
              </a:rPr>
              <a:t>Sai</a:t>
            </a:r>
            <a:r>
              <a:rPr lang="en-US" sz="2400" dirty="0">
                <a:solidFill>
                  <a:srgbClr val="FF0000"/>
                </a:solidFill>
                <a:latin typeface="Times New Roman" pitchFamily="18" charset="0"/>
                <a:cs typeface="Times New Roman" pitchFamily="18" charset="0"/>
                <a:sym typeface="Wingdings" pitchFamily="2" charset="2"/>
              </a:rPr>
              <a:t>. Mọi người cần phải rèn  luyện chí công vô tư ngay từ những việc nhỏ nhặt nhất trong cuộc sống và rèn từ khi còn nhỏ, rèn mọi lúc, mọi nơi.</a:t>
            </a:r>
            <a:endParaRPr lang="en-US" sz="2400" dirty="0">
              <a:solidFill>
                <a:srgbClr val="FF0000"/>
              </a:solidFill>
              <a:latin typeface="Times New Roman" pitchFamily="18" charset="0"/>
              <a:cs typeface="Times New Roman" pitchFamily="18" charset="0"/>
            </a:endParaRPr>
          </a:p>
        </p:txBody>
      </p:sp>
      <p:sp>
        <p:nvSpPr>
          <p:cNvPr id="19" name="TextBox 18"/>
          <p:cNvSpPr txBox="1"/>
          <p:nvPr/>
        </p:nvSpPr>
        <p:spPr>
          <a:xfrm>
            <a:off x="1031966" y="6042432"/>
            <a:ext cx="10946673" cy="83099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400" dirty="0">
                <a:solidFill>
                  <a:srgbClr val="FF0000"/>
                </a:solidFill>
                <a:latin typeface="Times New Roman" pitchFamily="18" charset="0"/>
                <a:cs typeface="Times New Roman" pitchFamily="18" charset="0"/>
                <a:sym typeface="Wingdings" pitchFamily="2" charset="2"/>
              </a:rPr>
              <a:t> </a:t>
            </a:r>
            <a:r>
              <a:rPr lang="en-US" sz="2400" dirty="0" err="1">
                <a:solidFill>
                  <a:srgbClr val="FF0000"/>
                </a:solidFill>
                <a:latin typeface="Times New Roman" pitchFamily="18" charset="0"/>
                <a:cs typeface="Times New Roman" pitchFamily="18" charset="0"/>
                <a:sym typeface="Wingdings" pitchFamily="2" charset="2"/>
              </a:rPr>
              <a:t>Đúng</a:t>
            </a:r>
            <a:r>
              <a:rPr lang="en-US" sz="2400" dirty="0">
                <a:solidFill>
                  <a:srgbClr val="FF0000"/>
                </a:solidFill>
                <a:latin typeface="Times New Roman" pitchFamily="18" charset="0"/>
                <a:cs typeface="Times New Roman" pitchFamily="18" charset="0"/>
                <a:sym typeface="Wingdings" pitchFamily="2" charset="2"/>
              </a:rPr>
              <a:t>. </a:t>
            </a:r>
            <a:r>
              <a:rPr lang="en-US" sz="2400" dirty="0" err="1">
                <a:solidFill>
                  <a:srgbClr val="FF0000"/>
                </a:solidFill>
                <a:latin typeface="Times New Roman" pitchFamily="18" charset="0"/>
                <a:cs typeface="Times New Roman" pitchFamily="18" charset="0"/>
                <a:sym typeface="Wingdings" pitchFamily="2" charset="2"/>
              </a:rPr>
              <a:t>Vì</a:t>
            </a:r>
            <a:r>
              <a:rPr lang="en-US" sz="2400" dirty="0">
                <a:solidFill>
                  <a:srgbClr val="FF0000"/>
                </a:solidFill>
                <a:latin typeface="Times New Roman" pitchFamily="18" charset="0"/>
                <a:cs typeface="Times New Roman" pitchFamily="18" charset="0"/>
                <a:sym typeface="Wingdings" pitchFamily="2" charset="2"/>
              </a:rPr>
              <a:t> </a:t>
            </a:r>
            <a:r>
              <a:rPr lang="en-US" sz="2400" dirty="0" err="1">
                <a:solidFill>
                  <a:srgbClr val="FF0000"/>
                </a:solidFill>
                <a:latin typeface="Times New Roman" pitchFamily="18" charset="0"/>
                <a:cs typeface="Times New Roman" pitchFamily="18" charset="0"/>
                <a:sym typeface="Wingdings" pitchFamily="2" charset="2"/>
              </a:rPr>
              <a:t>nó</a:t>
            </a:r>
            <a:r>
              <a:rPr lang="en-US" sz="2400" dirty="0">
                <a:solidFill>
                  <a:srgbClr val="FF0000"/>
                </a:solidFill>
                <a:latin typeface="Times New Roman" pitchFamily="18" charset="0"/>
                <a:cs typeface="Times New Roman" pitchFamily="18" charset="0"/>
                <a:sym typeface="Wingdings" pitchFamily="2" charset="2"/>
              </a:rPr>
              <a:t> </a:t>
            </a:r>
            <a:r>
              <a:rPr lang="en-US" sz="2400" dirty="0" err="1">
                <a:solidFill>
                  <a:srgbClr val="FF0000"/>
                </a:solidFill>
                <a:latin typeface="Times New Roman" pitchFamily="18" charset="0"/>
                <a:cs typeface="Times New Roman" pitchFamily="18" charset="0"/>
                <a:sym typeface="Wingdings" pitchFamily="2" charset="2"/>
              </a:rPr>
              <a:t>là</a:t>
            </a:r>
            <a:r>
              <a:rPr lang="en-US" sz="2400" dirty="0">
                <a:solidFill>
                  <a:srgbClr val="FF0000"/>
                </a:solidFill>
                <a:latin typeface="Times New Roman" pitchFamily="18" charset="0"/>
                <a:cs typeface="Times New Roman" pitchFamily="18" charset="0"/>
                <a:sym typeface="Wingdings" pitchFamily="2" charset="2"/>
              </a:rPr>
              <a:t> </a:t>
            </a:r>
            <a:r>
              <a:rPr lang="en-US" sz="2400" dirty="0" err="1">
                <a:solidFill>
                  <a:srgbClr val="FF0000"/>
                </a:solidFill>
                <a:latin typeface="Times New Roman" pitchFamily="18" charset="0"/>
                <a:cs typeface="Times New Roman" pitchFamily="18" charset="0"/>
                <a:sym typeface="Wingdings" pitchFamily="2" charset="2"/>
              </a:rPr>
              <a:t>phẩm</a:t>
            </a:r>
            <a:r>
              <a:rPr lang="en-US" sz="2400" dirty="0">
                <a:solidFill>
                  <a:srgbClr val="FF0000"/>
                </a:solidFill>
                <a:latin typeface="Times New Roman" pitchFamily="18" charset="0"/>
                <a:cs typeface="Times New Roman" pitchFamily="18" charset="0"/>
                <a:sym typeface="Wingdings" pitchFamily="2" charset="2"/>
              </a:rPr>
              <a:t> </a:t>
            </a:r>
            <a:r>
              <a:rPr lang="en-US" sz="2400" dirty="0" err="1">
                <a:solidFill>
                  <a:srgbClr val="FF0000"/>
                </a:solidFill>
                <a:latin typeface="Times New Roman" pitchFamily="18" charset="0"/>
                <a:cs typeface="Times New Roman" pitchFamily="18" charset="0"/>
                <a:sym typeface="Wingdings" pitchFamily="2" charset="2"/>
              </a:rPr>
              <a:t>chất</a:t>
            </a:r>
            <a:r>
              <a:rPr lang="en-US" sz="2400" dirty="0">
                <a:solidFill>
                  <a:srgbClr val="FF0000"/>
                </a:solidFill>
                <a:latin typeface="Times New Roman" pitchFamily="18" charset="0"/>
                <a:cs typeface="Times New Roman" pitchFamily="18" charset="0"/>
                <a:sym typeface="Wingdings" pitchFamily="2" charset="2"/>
              </a:rPr>
              <a:t> </a:t>
            </a:r>
            <a:r>
              <a:rPr lang="en-US" sz="2400" dirty="0" err="1">
                <a:solidFill>
                  <a:srgbClr val="FF0000"/>
                </a:solidFill>
                <a:latin typeface="Times New Roman" pitchFamily="18" charset="0"/>
                <a:cs typeface="Times New Roman" pitchFamily="18" charset="0"/>
                <a:sym typeface="Wingdings" pitchFamily="2" charset="2"/>
              </a:rPr>
              <a:t>đáng</a:t>
            </a:r>
            <a:r>
              <a:rPr lang="en-US" sz="2400" dirty="0">
                <a:solidFill>
                  <a:srgbClr val="FF0000"/>
                </a:solidFill>
                <a:latin typeface="Times New Roman" pitchFamily="18" charset="0"/>
                <a:cs typeface="Times New Roman" pitchFamily="18" charset="0"/>
                <a:sym typeface="Wingdings" pitchFamily="2" charset="2"/>
              </a:rPr>
              <a:t> </a:t>
            </a:r>
            <a:r>
              <a:rPr lang="en-US" sz="2400" dirty="0" err="1">
                <a:solidFill>
                  <a:srgbClr val="FF0000"/>
                </a:solidFill>
                <a:latin typeface="Times New Roman" pitchFamily="18" charset="0"/>
                <a:cs typeface="Times New Roman" pitchFamily="18" charset="0"/>
                <a:sym typeface="Wingdings" pitchFamily="2" charset="2"/>
              </a:rPr>
              <a:t>quý</a:t>
            </a:r>
            <a:r>
              <a:rPr lang="en-US" sz="2400" dirty="0">
                <a:solidFill>
                  <a:srgbClr val="FF0000"/>
                </a:solidFill>
                <a:latin typeface="Times New Roman" pitchFamily="18" charset="0"/>
                <a:cs typeface="Times New Roman" pitchFamily="18" charset="0"/>
                <a:sym typeface="Wingdings" pitchFamily="2" charset="2"/>
              </a:rPr>
              <a:t> </a:t>
            </a:r>
            <a:r>
              <a:rPr lang="en-US" sz="2400" dirty="0" err="1">
                <a:solidFill>
                  <a:srgbClr val="FF0000"/>
                </a:solidFill>
                <a:latin typeface="Times New Roman" pitchFamily="18" charset="0"/>
                <a:cs typeface="Times New Roman" pitchFamily="18" charset="0"/>
                <a:sym typeface="Wingdings" pitchFamily="2" charset="2"/>
              </a:rPr>
              <a:t>của</a:t>
            </a:r>
            <a:r>
              <a:rPr lang="en-US" sz="2400" dirty="0">
                <a:solidFill>
                  <a:srgbClr val="FF0000"/>
                </a:solidFill>
                <a:latin typeface="Times New Roman" pitchFamily="18" charset="0"/>
                <a:cs typeface="Times New Roman" pitchFamily="18" charset="0"/>
                <a:sym typeface="Wingdings" pitchFamily="2" charset="2"/>
              </a:rPr>
              <a:t> con </a:t>
            </a:r>
            <a:r>
              <a:rPr lang="en-US" sz="2400" dirty="0" err="1">
                <a:solidFill>
                  <a:srgbClr val="FF0000"/>
                </a:solidFill>
                <a:latin typeface="Times New Roman" pitchFamily="18" charset="0"/>
                <a:cs typeface="Times New Roman" pitchFamily="18" charset="0"/>
                <a:sym typeface="Wingdings" pitchFamily="2" charset="2"/>
              </a:rPr>
              <a:t>người</a:t>
            </a:r>
            <a:r>
              <a:rPr lang="en-US" sz="2400" dirty="0">
                <a:solidFill>
                  <a:srgbClr val="FF0000"/>
                </a:solidFill>
                <a:latin typeface="Times New Roman" pitchFamily="18" charset="0"/>
                <a:cs typeface="Times New Roman" pitchFamily="18" charset="0"/>
                <a:sym typeface="Wingdings" pitchFamily="2" charset="2"/>
              </a:rPr>
              <a:t>. </a:t>
            </a:r>
            <a:r>
              <a:rPr lang="en-US" sz="2400" dirty="0" err="1">
                <a:solidFill>
                  <a:srgbClr val="FF0000"/>
                </a:solidFill>
                <a:latin typeface="Times New Roman" pitchFamily="18" charset="0"/>
                <a:cs typeface="Times New Roman" pitchFamily="18" charset="0"/>
                <a:sym typeface="Wingdings" pitchFamily="2" charset="2"/>
              </a:rPr>
              <a:t>Nó</a:t>
            </a:r>
            <a:r>
              <a:rPr lang="en-US" sz="2400" dirty="0">
                <a:solidFill>
                  <a:srgbClr val="FF0000"/>
                </a:solidFill>
                <a:latin typeface="Times New Roman" pitchFamily="18" charset="0"/>
                <a:cs typeface="Times New Roman" pitchFamily="18" charset="0"/>
                <a:sym typeface="Wingdings" pitchFamily="2" charset="2"/>
              </a:rPr>
              <a:t> </a:t>
            </a:r>
            <a:r>
              <a:rPr lang="en-US" sz="2400" dirty="0" err="1">
                <a:solidFill>
                  <a:srgbClr val="FF0000"/>
                </a:solidFill>
                <a:latin typeface="Times New Roman" pitchFamily="18" charset="0"/>
                <a:cs typeface="Times New Roman" pitchFamily="18" charset="0"/>
                <a:sym typeface="Wingdings" pitchFamily="2" charset="2"/>
              </a:rPr>
              <a:t>đem</a:t>
            </a:r>
            <a:r>
              <a:rPr lang="en-US" sz="2400" dirty="0">
                <a:solidFill>
                  <a:srgbClr val="FF0000"/>
                </a:solidFill>
                <a:latin typeface="Times New Roman" pitchFamily="18" charset="0"/>
                <a:cs typeface="Times New Roman" pitchFamily="18" charset="0"/>
                <a:sym typeface="Wingdings" pitchFamily="2" charset="2"/>
              </a:rPr>
              <a:t> </a:t>
            </a:r>
            <a:r>
              <a:rPr lang="en-US" sz="2400" dirty="0" err="1">
                <a:solidFill>
                  <a:srgbClr val="FF0000"/>
                </a:solidFill>
                <a:latin typeface="Times New Roman" pitchFamily="18" charset="0"/>
                <a:cs typeface="Times New Roman" pitchFamily="18" charset="0"/>
                <a:sym typeface="Wingdings" pitchFamily="2" charset="2"/>
              </a:rPr>
              <a:t>lại</a:t>
            </a:r>
            <a:r>
              <a:rPr lang="en-US" sz="2400" dirty="0">
                <a:solidFill>
                  <a:srgbClr val="FF0000"/>
                </a:solidFill>
                <a:latin typeface="Times New Roman" pitchFamily="18" charset="0"/>
                <a:cs typeface="Times New Roman" pitchFamily="18" charset="0"/>
                <a:sym typeface="Wingdings" pitchFamily="2" charset="2"/>
              </a:rPr>
              <a:t> </a:t>
            </a:r>
            <a:r>
              <a:rPr lang="en-US" sz="2400" dirty="0" err="1">
                <a:solidFill>
                  <a:srgbClr val="FF0000"/>
                </a:solidFill>
                <a:latin typeface="Times New Roman" pitchFamily="18" charset="0"/>
                <a:cs typeface="Times New Roman" pitchFamily="18" charset="0"/>
                <a:sym typeface="Wingdings" pitchFamily="2" charset="2"/>
              </a:rPr>
              <a:t>lợi</a:t>
            </a:r>
            <a:r>
              <a:rPr lang="en-US" sz="2400" dirty="0">
                <a:solidFill>
                  <a:srgbClr val="FF0000"/>
                </a:solidFill>
                <a:latin typeface="Times New Roman" pitchFamily="18" charset="0"/>
                <a:cs typeface="Times New Roman" pitchFamily="18" charset="0"/>
                <a:sym typeface="Wingdings" pitchFamily="2" charset="2"/>
              </a:rPr>
              <a:t> </a:t>
            </a:r>
            <a:r>
              <a:rPr lang="en-US" sz="2400" dirty="0" err="1">
                <a:solidFill>
                  <a:srgbClr val="FF0000"/>
                </a:solidFill>
                <a:latin typeface="Times New Roman" pitchFamily="18" charset="0"/>
                <a:cs typeface="Times New Roman" pitchFamily="18" charset="0"/>
                <a:sym typeface="Wingdings" pitchFamily="2" charset="2"/>
              </a:rPr>
              <a:t>ích</a:t>
            </a:r>
            <a:r>
              <a:rPr lang="en-US" sz="2400" dirty="0">
                <a:solidFill>
                  <a:srgbClr val="FF0000"/>
                </a:solidFill>
                <a:latin typeface="Times New Roman" pitchFamily="18" charset="0"/>
                <a:cs typeface="Times New Roman" pitchFamily="18" charset="0"/>
                <a:sym typeface="Wingdings" pitchFamily="2" charset="2"/>
              </a:rPr>
              <a:t> </a:t>
            </a:r>
            <a:r>
              <a:rPr lang="en-US" sz="2400" dirty="0" err="1">
                <a:solidFill>
                  <a:srgbClr val="FF0000"/>
                </a:solidFill>
                <a:latin typeface="Times New Roman" pitchFamily="18" charset="0"/>
                <a:cs typeface="Times New Roman" pitchFamily="18" charset="0"/>
                <a:sym typeface="Wingdings" pitchFamily="2" charset="2"/>
              </a:rPr>
              <a:t>cho</a:t>
            </a:r>
            <a:r>
              <a:rPr lang="en-US" sz="2400" dirty="0">
                <a:solidFill>
                  <a:srgbClr val="FF0000"/>
                </a:solidFill>
                <a:latin typeface="Times New Roman" pitchFamily="18" charset="0"/>
                <a:cs typeface="Times New Roman" pitchFamily="18" charset="0"/>
                <a:sym typeface="Wingdings" pitchFamily="2" charset="2"/>
              </a:rPr>
              <a:t> </a:t>
            </a:r>
            <a:r>
              <a:rPr lang="en-US" sz="2400" dirty="0" err="1">
                <a:solidFill>
                  <a:srgbClr val="FF0000"/>
                </a:solidFill>
                <a:latin typeface="Times New Roman" pitchFamily="18" charset="0"/>
                <a:cs typeface="Times New Roman" pitchFamily="18" charset="0"/>
                <a:sym typeface="Wingdings" pitchFamily="2" charset="2"/>
              </a:rPr>
              <a:t>cá</a:t>
            </a:r>
            <a:r>
              <a:rPr lang="en-US" sz="2400" dirty="0">
                <a:solidFill>
                  <a:srgbClr val="FF0000"/>
                </a:solidFill>
                <a:latin typeface="Times New Roman" pitchFamily="18" charset="0"/>
                <a:cs typeface="Times New Roman" pitchFamily="18" charset="0"/>
                <a:sym typeface="Wingdings" pitchFamily="2" charset="2"/>
              </a:rPr>
              <a:t> </a:t>
            </a:r>
            <a:r>
              <a:rPr lang="en-US" sz="2400" dirty="0" err="1">
                <a:solidFill>
                  <a:srgbClr val="FF0000"/>
                </a:solidFill>
                <a:latin typeface="Times New Roman" pitchFamily="18" charset="0"/>
                <a:cs typeface="Times New Roman" pitchFamily="18" charset="0"/>
                <a:sym typeface="Wingdings" pitchFamily="2" charset="2"/>
              </a:rPr>
              <a:t>nhân</a:t>
            </a:r>
            <a:r>
              <a:rPr lang="en-US" sz="2400" dirty="0">
                <a:solidFill>
                  <a:srgbClr val="FF0000"/>
                </a:solidFill>
                <a:latin typeface="Times New Roman" pitchFamily="18" charset="0"/>
                <a:cs typeface="Times New Roman" pitchFamily="18" charset="0"/>
                <a:sym typeface="Wingdings" pitchFamily="2" charset="2"/>
              </a:rPr>
              <a:t> </a:t>
            </a:r>
            <a:r>
              <a:rPr lang="en-US" sz="2400" dirty="0" err="1">
                <a:solidFill>
                  <a:srgbClr val="FF0000"/>
                </a:solidFill>
                <a:latin typeface="Times New Roman" pitchFamily="18" charset="0"/>
                <a:cs typeface="Times New Roman" pitchFamily="18" charset="0"/>
                <a:sym typeface="Wingdings" pitchFamily="2" charset="2"/>
              </a:rPr>
              <a:t>và</a:t>
            </a:r>
            <a:r>
              <a:rPr lang="en-US" sz="2400" dirty="0">
                <a:solidFill>
                  <a:srgbClr val="FF0000"/>
                </a:solidFill>
                <a:latin typeface="Times New Roman" pitchFamily="18" charset="0"/>
                <a:cs typeface="Times New Roman" pitchFamily="18" charset="0"/>
                <a:sym typeface="Wingdings" pitchFamily="2" charset="2"/>
              </a:rPr>
              <a:t> </a:t>
            </a:r>
            <a:r>
              <a:rPr lang="en-US" sz="2400" dirty="0" err="1">
                <a:solidFill>
                  <a:srgbClr val="FF0000"/>
                </a:solidFill>
                <a:latin typeface="Times New Roman" pitchFamily="18" charset="0"/>
                <a:cs typeface="Times New Roman" pitchFamily="18" charset="0"/>
                <a:sym typeface="Wingdings" pitchFamily="2" charset="2"/>
              </a:rPr>
              <a:t>tập</a:t>
            </a:r>
            <a:r>
              <a:rPr lang="en-US" sz="2400" dirty="0">
                <a:solidFill>
                  <a:srgbClr val="FF0000"/>
                </a:solidFill>
                <a:latin typeface="Times New Roman" pitchFamily="18" charset="0"/>
                <a:cs typeface="Times New Roman" pitchFamily="18" charset="0"/>
                <a:sym typeface="Wingdings" pitchFamily="2" charset="2"/>
              </a:rPr>
              <a:t> </a:t>
            </a:r>
            <a:r>
              <a:rPr lang="en-US" sz="2400" dirty="0" err="1">
                <a:solidFill>
                  <a:srgbClr val="FF0000"/>
                </a:solidFill>
                <a:latin typeface="Times New Roman" pitchFamily="18" charset="0"/>
                <a:cs typeface="Times New Roman" pitchFamily="18" charset="0"/>
                <a:sym typeface="Wingdings" pitchFamily="2" charset="2"/>
              </a:rPr>
              <a:t>thể</a:t>
            </a:r>
            <a:r>
              <a:rPr lang="en-US" sz="2400" dirty="0">
                <a:solidFill>
                  <a:srgbClr val="FF0000"/>
                </a:solidFill>
                <a:latin typeface="Times New Roman" pitchFamily="18" charset="0"/>
                <a:cs typeface="Times New Roman" pitchFamily="18" charset="0"/>
                <a:sym typeface="Wingdings" pitchFamily="2" charset="2"/>
              </a:rPr>
              <a:t>, </a:t>
            </a:r>
            <a:r>
              <a:rPr lang="en-US" sz="2400" dirty="0" err="1">
                <a:solidFill>
                  <a:srgbClr val="FF0000"/>
                </a:solidFill>
                <a:latin typeface="Times New Roman" pitchFamily="18" charset="0"/>
                <a:cs typeface="Times New Roman" pitchFamily="18" charset="0"/>
                <a:sym typeface="Wingdings" pitchFamily="2" charset="2"/>
              </a:rPr>
              <a:t>cộng</a:t>
            </a:r>
            <a:r>
              <a:rPr lang="en-US" sz="2400" dirty="0">
                <a:solidFill>
                  <a:srgbClr val="FF0000"/>
                </a:solidFill>
                <a:latin typeface="Times New Roman" pitchFamily="18" charset="0"/>
                <a:cs typeface="Times New Roman" pitchFamily="18" charset="0"/>
                <a:sym typeface="Wingdings" pitchFamily="2" charset="2"/>
              </a:rPr>
              <a:t> </a:t>
            </a:r>
            <a:r>
              <a:rPr lang="en-US" sz="2400" dirty="0" err="1">
                <a:solidFill>
                  <a:srgbClr val="FF0000"/>
                </a:solidFill>
                <a:latin typeface="Times New Roman" pitchFamily="18" charset="0"/>
                <a:cs typeface="Times New Roman" pitchFamily="18" charset="0"/>
                <a:sym typeface="Wingdings" pitchFamily="2" charset="2"/>
              </a:rPr>
              <a:t>đồng</a:t>
            </a:r>
            <a:r>
              <a:rPr lang="en-US" sz="2400" dirty="0">
                <a:solidFill>
                  <a:srgbClr val="FF0000"/>
                </a:solidFill>
                <a:latin typeface="Times New Roman" pitchFamily="18" charset="0"/>
                <a:cs typeface="Times New Roman" pitchFamily="18" charset="0"/>
                <a:sym typeface="Wingdings" pitchFamily="2" charset="2"/>
              </a:rPr>
              <a:t> </a:t>
            </a:r>
            <a:r>
              <a:rPr lang="en-US" sz="2400" dirty="0" err="1">
                <a:solidFill>
                  <a:srgbClr val="FF0000"/>
                </a:solidFill>
                <a:latin typeface="Times New Roman" pitchFamily="18" charset="0"/>
                <a:cs typeface="Times New Roman" pitchFamily="18" charset="0"/>
                <a:sym typeface="Wingdings" pitchFamily="2" charset="2"/>
              </a:rPr>
              <a:t>xã</a:t>
            </a:r>
            <a:r>
              <a:rPr lang="en-US" sz="2400" dirty="0">
                <a:solidFill>
                  <a:srgbClr val="FF0000"/>
                </a:solidFill>
                <a:latin typeface="Times New Roman" pitchFamily="18" charset="0"/>
                <a:cs typeface="Times New Roman" pitchFamily="18" charset="0"/>
                <a:sym typeface="Wingdings" pitchFamily="2" charset="2"/>
              </a:rPr>
              <a:t> </a:t>
            </a:r>
            <a:r>
              <a:rPr lang="en-US" sz="2400" dirty="0" err="1">
                <a:solidFill>
                  <a:srgbClr val="FF0000"/>
                </a:solidFill>
                <a:latin typeface="Times New Roman" pitchFamily="18" charset="0"/>
                <a:cs typeface="Times New Roman" pitchFamily="18" charset="0"/>
                <a:sym typeface="Wingdings" pitchFamily="2" charset="2"/>
              </a:rPr>
              <a:t>hội</a:t>
            </a:r>
            <a:r>
              <a:rPr lang="en-US" sz="2400" dirty="0">
                <a:solidFill>
                  <a:srgbClr val="FF0000"/>
                </a:solidFill>
                <a:latin typeface="Times New Roman" pitchFamily="18" charset="0"/>
                <a:cs typeface="Times New Roman" pitchFamily="18" charset="0"/>
                <a:sym typeface="Wingdings" pitchFamily="2" charset="2"/>
              </a:rPr>
              <a:t>…</a:t>
            </a:r>
            <a:endParaRPr lang="en-US" sz="24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0004286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circle(in)">
                                      <p:cBhvr>
                                        <p:cTn id="17" dur="20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circle(in)">
                                      <p:cBhvr>
                                        <p:cTn id="2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P spid="18" grpId="0" animBg="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smtClean="0">
                <a:solidFill>
                  <a:prstClr val="white"/>
                </a:solidFill>
                <a:latin typeface="Times New Roman" pitchFamily="18" charset="0"/>
                <a:cs typeface="Times New Roman" pitchFamily="18" charset="0"/>
              </a:rPr>
              <a:t>IV.</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6">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409647" y="-91975"/>
            <a:ext cx="12026503" cy="6190408"/>
            <a:chOff x="-409647" y="-91975"/>
            <a:chExt cx="12026503" cy="6190408"/>
          </a:xfrm>
        </p:grpSpPr>
        <p:pic>
          <p:nvPicPr>
            <p:cNvPr id="164" name="Google Shape;164;p9"/>
            <p:cNvPicPr preferRelativeResize="0"/>
            <p:nvPr/>
          </p:nvPicPr>
          <p:blipFill rotWithShape="1">
            <a:blip r:embed="rId7">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8">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9"/>
            <a:stretch>
              <a:fillRect/>
            </a:stretch>
          </p:blipFill>
          <p:spPr>
            <a:xfrm>
              <a:off x="3957236" y="-91975"/>
              <a:ext cx="7659620" cy="4066384"/>
            </a:xfrm>
            <a:prstGeom prst="rect">
              <a:avLst/>
            </a:prstGeom>
          </p:spPr>
        </p:pic>
        <p:sp>
          <p:nvSpPr>
            <p:cNvPr id="6" name="文本框 6"/>
            <p:cNvSpPr txBox="1"/>
            <p:nvPr/>
          </p:nvSpPr>
          <p:spPr>
            <a:xfrm>
              <a:off x="4989237" y="1591024"/>
              <a:ext cx="5147539" cy="1107996"/>
            </a:xfrm>
            <a:prstGeom prst="rect">
              <a:avLst/>
            </a:prstGeom>
            <a:noFill/>
          </p:spPr>
          <p:txBody>
            <a:bodyPr wrap="square" rtlCol="0">
              <a:spAutoFit/>
            </a:bodyPr>
            <a:lstStyle/>
            <a:p>
              <a:pPr algn="ctr"/>
              <a:r>
                <a:rPr lang="en-US" altLang="zh-CN" sz="6600" dirty="0"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VẬN DỤNG</a:t>
              </a:r>
              <a:endParaRPr lang="zh-CN" altLang="en-US" sz="6600" dirty="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endParaRPr>
            </a:p>
          </p:txBody>
        </p:sp>
        <p:grpSp>
          <p:nvGrpSpPr>
            <p:cNvPr id="11" name="Group 10"/>
            <p:cNvGrpSpPr/>
            <p:nvPr/>
          </p:nvGrpSpPr>
          <p:grpSpPr>
            <a:xfrm>
              <a:off x="286247" y="1953208"/>
              <a:ext cx="3834635" cy="3406471"/>
              <a:chOff x="286247" y="1977062"/>
              <a:chExt cx="3834635" cy="3406471"/>
            </a:xfrm>
          </p:grpSpPr>
          <p:sp>
            <p:nvSpPr>
              <p:cNvPr id="12" name="PA_菱形 1"/>
              <p:cNvSpPr/>
              <p:nvPr>
                <p:custDataLst>
                  <p:tags r:id="rId2"/>
                </p:custDataLst>
              </p:nvPr>
            </p:nvSpPr>
            <p:spPr>
              <a:xfrm>
                <a:off x="286247" y="1977062"/>
                <a:ext cx="3834635"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13" name="文本框 10"/>
              <p:cNvSpPr txBox="1"/>
              <p:nvPr/>
            </p:nvSpPr>
            <p:spPr>
              <a:xfrm>
                <a:off x="645055" y="2987590"/>
                <a:ext cx="2953373" cy="954107"/>
              </a:xfrm>
              <a:prstGeom prst="rect">
                <a:avLst/>
              </a:prstGeom>
              <a:noFill/>
            </p:spPr>
            <p:txBody>
              <a:bodyPr wrap="square" rtlCol="0">
                <a:spAutoFit/>
              </a:bodyPr>
              <a:lstStyle/>
              <a:p>
                <a:pPr algn="ctr" eaLnBrk="0" fontAlgn="base" hangingPunct="0">
                  <a:spcBef>
                    <a:spcPct val="0"/>
                  </a:spcBef>
                  <a:spcAft>
                    <a:spcPct val="0"/>
                  </a:spcAft>
                </a:pPr>
                <a:r>
                  <a:rPr lang="en-US" altLang="en-US" sz="2800" b="1" dirty="0" err="1">
                    <a:solidFill>
                      <a:srgbClr val="0000FF"/>
                    </a:solidFill>
                    <a:latin typeface="#9Slide05 Brannboll Ny" panose="02000000000000000000" pitchFamily="2" charset="0"/>
                    <a:ea typeface="Helvetica Neue"/>
                    <a:cs typeface="Helvetica Neue"/>
                  </a:rPr>
                  <a:t>Bài</a:t>
                </a:r>
                <a:r>
                  <a:rPr lang="en-US" altLang="en-US" sz="2800" b="1" dirty="0">
                    <a:solidFill>
                      <a:srgbClr val="0000FF"/>
                    </a:solidFill>
                    <a:latin typeface="#9Slide05 Brannboll Ny" panose="02000000000000000000" pitchFamily="2" charset="0"/>
                    <a:ea typeface="Helvetica Neue"/>
                    <a:cs typeface="Helvetica Neue"/>
                  </a:rPr>
                  <a:t> 1:</a:t>
                </a:r>
                <a:r>
                  <a:rPr lang="en-US" altLang="en-US" sz="2800" b="1" dirty="0">
                    <a:solidFill>
                      <a:srgbClr val="FF0000"/>
                    </a:solidFill>
                    <a:latin typeface="#9Slide05 Brannboll Ny" panose="02000000000000000000" pitchFamily="2" charset="0"/>
                    <a:ea typeface="Helvetica Neue"/>
                    <a:cs typeface="Helvetica Neue"/>
                  </a:rPr>
                  <a:t> </a:t>
                </a:r>
              </a:p>
              <a:p>
                <a:pPr algn="ctr" eaLnBrk="0" fontAlgn="base" hangingPunct="0">
                  <a:spcBef>
                    <a:spcPct val="0"/>
                  </a:spcBef>
                  <a:spcAft>
                    <a:spcPct val="0"/>
                  </a:spcAft>
                </a:pPr>
                <a:r>
                  <a:rPr lang="en-US" altLang="en-US" sz="2800" b="1" dirty="0" smtClean="0">
                    <a:solidFill>
                      <a:srgbClr val="FF0000"/>
                    </a:solidFill>
                    <a:latin typeface="#9Slide05 Brannboll Ny" panose="02000000000000000000" pitchFamily="2" charset="0"/>
                    <a:ea typeface="Helvetica Neue"/>
                    <a:cs typeface="Helvetica Neue"/>
                  </a:rPr>
                  <a:t>CHÍ CÔNG VÔ TƯ</a:t>
                </a:r>
                <a:endParaRPr lang="zh-CN" altLang="en-US" sz="2800" dirty="0">
                  <a:solidFill>
                    <a:prstClr val="white"/>
                  </a:solidFill>
                  <a:latin typeface="Times New Roman" pitchFamily="18" charset="0"/>
                  <a:cs typeface="Times New Roman" pitchFamily="18" charset="0"/>
                </a:endParaRPr>
              </a:p>
            </p:txBody>
          </p:sp>
        </p:grpSp>
      </p:grpSp>
      <p:grpSp>
        <p:nvGrpSpPr>
          <p:cNvPr id="14" name="Group 13"/>
          <p:cNvGrpSpPr/>
          <p:nvPr/>
        </p:nvGrpSpPr>
        <p:grpSpPr>
          <a:xfrm>
            <a:off x="376355" y="180201"/>
            <a:ext cx="3099448" cy="1930623"/>
            <a:chOff x="4525460" y="4108799"/>
            <a:chExt cx="3364300" cy="2220276"/>
          </a:xfrm>
        </p:grpSpPr>
        <p:grpSp>
          <p:nvGrpSpPr>
            <p:cNvPr id="15" name="Group 14"/>
            <p:cNvGrpSpPr/>
            <p:nvPr/>
          </p:nvGrpSpPr>
          <p:grpSpPr>
            <a:xfrm>
              <a:off x="4525460" y="4108799"/>
              <a:ext cx="3364300" cy="2220276"/>
              <a:chOff x="4479297" y="4126245"/>
              <a:chExt cx="3364300" cy="2220276"/>
            </a:xfrm>
          </p:grpSpPr>
          <p:pic>
            <p:nvPicPr>
              <p:cNvPr id="17" name="PA_库_图片 27"/>
              <p:cNvPicPr>
                <a:picLocks noChangeAspect="1"/>
              </p:cNvPicPr>
              <p:nvPr>
                <p:custDataLst>
                  <p:tags r:id="rId1"/>
                </p:custDataLst>
              </p:nvPr>
            </p:nvPicPr>
            <p:blipFill rotWithShape="1">
              <a:blip r:embed="rId10" cstate="print">
                <a:extLst>
                  <a:ext uri="{28A0092B-C50C-407E-A947-70E740481C1C}">
                    <a14:useLocalDpi xmlns:a14="http://schemas.microsoft.com/office/drawing/2010/main" val="0"/>
                  </a:ext>
                </a:extLst>
              </a:blip>
              <a:srcRect/>
              <a:stretch>
                <a:fillRect/>
              </a:stretch>
            </p:blipFill>
            <p:spPr>
              <a:xfrm rot="5174318">
                <a:off x="5156669" y="3659594"/>
                <a:ext cx="2009555" cy="3364300"/>
              </a:xfrm>
              <a:prstGeom prst="rect">
                <a:avLst/>
              </a:prstGeom>
            </p:spPr>
          </p:pic>
          <p:sp>
            <p:nvSpPr>
              <p:cNvPr id="18" name="Rectangle 17"/>
              <p:cNvSpPr/>
              <p:nvPr/>
            </p:nvSpPr>
            <p:spPr>
              <a:xfrm>
                <a:off x="5551490" y="4126245"/>
                <a:ext cx="1611572" cy="955672"/>
              </a:xfrm>
              <a:prstGeom prst="rect">
                <a:avLst/>
              </a:prstGeom>
            </p:spPr>
            <p:txBody>
              <a:bodyPr wrap="none">
                <a:spAutoFit/>
              </a:bodyPr>
              <a:lstStyle/>
              <a:p>
                <a:r>
                  <a:rPr lang="en-US" altLang="en-US" sz="3200" b="1" dirty="0">
                    <a:solidFill>
                      <a:srgbClr val="FF0000"/>
                    </a:solidFill>
                    <a:latin typeface="#9Slide05 Brannboll Ny" panose="02000000000000000000" pitchFamily="2" charset="0"/>
                    <a:cs typeface="Times New Roman" pitchFamily="18" charset="0"/>
                  </a:rPr>
                  <a:t> </a:t>
                </a:r>
                <a:r>
                  <a:rPr lang="en-US" altLang="en-US" sz="1600" b="1" dirty="0" smtClean="0">
                    <a:solidFill>
                      <a:srgbClr val="FF0000"/>
                    </a:solidFill>
                    <a:latin typeface="#9Slide05 Brannboll Ny" panose="02000000000000000000" pitchFamily="2" charset="0"/>
                    <a:cs typeface="Times New Roman" pitchFamily="18" charset="0"/>
                  </a:rPr>
                  <a:t>CÔ TUYẾT</a:t>
                </a:r>
              </a:p>
              <a:p>
                <a:r>
                  <a:rPr lang="en-US" sz="1600" b="1" dirty="0" smtClean="0">
                    <a:solidFill>
                      <a:srgbClr val="FF0000"/>
                    </a:solidFill>
                    <a:latin typeface="#9Slide05 Brannboll Ny" panose="02000000000000000000" pitchFamily="2" charset="0"/>
                    <a:cs typeface="Times New Roman" pitchFamily="18" charset="0"/>
                  </a:rPr>
                  <a:t>THCS TÔ HIỆU</a:t>
                </a:r>
                <a:endParaRPr lang="en-US" sz="1600" dirty="0">
                  <a:solidFill>
                    <a:srgbClr val="5F5F5F"/>
                  </a:solidFill>
                  <a:latin typeface="#9Slide05 Brannboll Ny" panose="02000000000000000000" pitchFamily="2" charset="0"/>
                </a:endParaRPr>
              </a:p>
            </p:txBody>
          </p:sp>
        </p:grpSp>
        <p:pic>
          <p:nvPicPr>
            <p:cNvPr id="16" name="Picture 15"/>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Lst>
            </a:blip>
            <a:stretch>
              <a:fillRect/>
            </a:stretch>
          </p:blipFill>
          <p:spPr>
            <a:xfrm>
              <a:off x="4755644" y="4705586"/>
              <a:ext cx="2420357" cy="1599842"/>
            </a:xfrm>
            <a:prstGeom prst="rect">
              <a:avLst/>
            </a:prstGeom>
          </p:spPr>
        </p:pic>
      </p:grpSp>
    </p:spTree>
    <p:extLst>
      <p:ext uri="{BB962C8B-B14F-4D97-AF65-F5344CB8AC3E}">
        <p14:creationId xmlns:p14="http://schemas.microsoft.com/office/powerpoint/2010/main" val="298529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sp>
        <p:nvSpPr>
          <p:cNvPr id="7" name="Rectangle 6"/>
          <p:cNvSpPr>
            <a:spLocks noChangeArrowheads="1"/>
          </p:cNvSpPr>
          <p:nvPr/>
        </p:nvSpPr>
        <p:spPr bwMode="auto">
          <a:xfrm>
            <a:off x="1084216" y="2551276"/>
            <a:ext cx="964038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000" b="1" dirty="0" err="1" smtClean="0">
                <a:solidFill>
                  <a:srgbClr val="0000FF"/>
                </a:solidFill>
                <a:latin typeface="#9Slide05 Brannboll Ny" panose="02000000000000000000" pitchFamily="2" charset="0"/>
                <a:ea typeface="Helvetica Neue"/>
                <a:cs typeface="Helvetica Neue"/>
              </a:rPr>
              <a:t>Bài</a:t>
            </a:r>
            <a:r>
              <a:rPr lang="en-US" altLang="en-US" sz="4000" b="1" dirty="0" smtClean="0">
                <a:solidFill>
                  <a:srgbClr val="0000FF"/>
                </a:solidFill>
                <a:latin typeface="#9Slide05 Brannboll Ny" panose="02000000000000000000" pitchFamily="2" charset="0"/>
                <a:ea typeface="Helvetica Neue"/>
                <a:cs typeface="Helvetica Neue"/>
              </a:rPr>
              <a:t> 1:</a:t>
            </a:r>
            <a:r>
              <a:rPr lang="en-US" altLang="en-US" sz="4000" b="1" dirty="0" smtClean="0">
                <a:solidFill>
                  <a:srgbClr val="FF0000"/>
                </a:solidFill>
                <a:latin typeface="#9Slide05 Brannboll Ny" panose="02000000000000000000" pitchFamily="2" charset="0"/>
                <a:ea typeface="Helvetica Neue"/>
                <a:cs typeface="Helvetica Neue"/>
              </a:rPr>
              <a:t> </a:t>
            </a:r>
          </a:p>
          <a:p>
            <a:pPr algn="ctr" eaLnBrk="0" fontAlgn="base" hangingPunct="0">
              <a:spcBef>
                <a:spcPct val="0"/>
              </a:spcBef>
              <a:spcAft>
                <a:spcPct val="0"/>
              </a:spcAft>
            </a:pPr>
            <a:r>
              <a:rPr lang="en-US" altLang="en-US" sz="4000" b="1" dirty="0" smtClean="0">
                <a:solidFill>
                  <a:srgbClr val="FF0000"/>
                </a:solidFill>
                <a:latin typeface="Times New Roman" pitchFamily="18" charset="0"/>
                <a:ea typeface="Helvetica Neue"/>
                <a:cs typeface="Times New Roman" pitchFamily="18" charset="0"/>
              </a:rPr>
              <a:t>CHÍ CÔNG VÔ TƯ</a:t>
            </a:r>
            <a:endParaRPr lang="en-SG" altLang="en-US" sz="4000" b="1" dirty="0">
              <a:solidFill>
                <a:srgbClr val="0000FF"/>
              </a:solidFill>
              <a:latin typeface="Times New Roman" pitchFamily="18" charset="0"/>
              <a:cs typeface="Times New Roman" pitchFamily="18" charset="0"/>
            </a:endParaRPr>
          </a:p>
        </p:txBody>
      </p:sp>
      <p:pic>
        <p:nvPicPr>
          <p:cNvPr id="13" name="Picture 12"/>
          <p:cNvPicPr>
            <a:picLocks noChangeAspect="1"/>
          </p:cNvPicPr>
          <p:nvPr/>
        </p:nvPicPr>
        <p:blipFill>
          <a:blip r:embed="rId3"/>
          <a:stretch>
            <a:fillRect/>
          </a:stretch>
        </p:blipFill>
        <p:spPr>
          <a:xfrm>
            <a:off x="8704808" y="3874715"/>
            <a:ext cx="3469918" cy="28566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2" descr="Káº¿t quáº£ hÃ¬nh áº£nh cho phong cÃ¡ch há» chÃ­ minh"/>
          <p:cNvPicPr>
            <a:picLocks noChangeAspect="1" noChangeArrowheads="1"/>
          </p:cNvPicPr>
          <p:nvPr/>
        </p:nvPicPr>
        <p:blipFill>
          <a:blip r:embed="rId4"/>
          <a:srcRect/>
          <a:stretch>
            <a:fillRect/>
          </a:stretch>
        </p:blipFill>
        <p:spPr bwMode="auto">
          <a:xfrm>
            <a:off x="4065382" y="106007"/>
            <a:ext cx="3678056" cy="2509381"/>
          </a:xfrm>
          <a:prstGeom prst="ellipse">
            <a:avLst/>
          </a:prstGeom>
          <a:ln>
            <a:noFill/>
          </a:ln>
          <a:effectLst>
            <a:softEdge rad="112500"/>
          </a:effectLst>
        </p:spPr>
      </p:pic>
      <p:pic>
        <p:nvPicPr>
          <p:cNvPr id="14" name="Picture 5" descr="C:\Users\VIETSTAR\Downloads\0514hcm.jpg"/>
          <p:cNvPicPr>
            <a:picLocks noChangeAspect="1" noChangeArrowheads="1"/>
          </p:cNvPicPr>
          <p:nvPr/>
        </p:nvPicPr>
        <p:blipFill>
          <a:blip r:embed="rId5"/>
          <a:srcRect/>
          <a:stretch>
            <a:fillRect/>
          </a:stretch>
        </p:blipFill>
        <p:spPr bwMode="auto">
          <a:xfrm>
            <a:off x="8148918" y="79770"/>
            <a:ext cx="4043082" cy="25618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0" descr="C:\Users\VIETSTAR\Downloads\0000043.jpg"/>
          <p:cNvPicPr>
            <a:picLocks noChangeAspect="1" noChangeArrowheads="1"/>
          </p:cNvPicPr>
          <p:nvPr/>
        </p:nvPicPr>
        <p:blipFill>
          <a:blip r:embed="rId6"/>
          <a:srcRect/>
          <a:stretch>
            <a:fillRect/>
          </a:stretch>
        </p:blipFill>
        <p:spPr bwMode="auto">
          <a:xfrm>
            <a:off x="268196" y="3970392"/>
            <a:ext cx="4147050" cy="28566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Picture 11" descr="C:\Users\VIETSTAR\Downloads\bac-2.jpg"/>
          <p:cNvPicPr>
            <a:picLocks noChangeAspect="1" noChangeArrowheads="1"/>
          </p:cNvPicPr>
          <p:nvPr/>
        </p:nvPicPr>
        <p:blipFill>
          <a:blip r:embed="rId7"/>
          <a:srcRect/>
          <a:stretch>
            <a:fillRect/>
          </a:stretch>
        </p:blipFill>
        <p:spPr bwMode="auto">
          <a:xfrm>
            <a:off x="4951931" y="3970392"/>
            <a:ext cx="3390219" cy="2887608"/>
          </a:xfrm>
          <a:prstGeom prst="ellipse">
            <a:avLst/>
          </a:prstGeom>
          <a:ln>
            <a:noFill/>
          </a:ln>
          <a:effectLst>
            <a:softEdge rad="112500"/>
          </a:effectLst>
        </p:spPr>
      </p:pic>
      <p:pic>
        <p:nvPicPr>
          <p:cNvPr id="9" name="Picture 2" descr="Truyen tranh lich su Viet Nam - To Hien Thanh eBook by Quynh Viet -  9786042027946 | Rakuten Kobo United Stat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3412" y="106006"/>
            <a:ext cx="3256489" cy="25356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28892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818231018"/>
              </p:ext>
            </p:extLst>
          </p:nvPr>
        </p:nvGraphicFramePr>
        <p:xfrm>
          <a:off x="300446" y="1625329"/>
          <a:ext cx="11634849" cy="5473025"/>
        </p:xfrm>
        <a:graphic>
          <a:graphicData uri="http://schemas.openxmlformats.org/drawingml/2006/table">
            <a:tbl>
              <a:tblPr firstRow="1" firstCol="1" lastRow="1" lastCol="1" bandRow="1" bandCol="1"/>
              <a:tblGrid>
                <a:gridCol w="7093131">
                  <a:extLst>
                    <a:ext uri="{9D8B030D-6E8A-4147-A177-3AD203B41FA5}">
                      <a16:colId xmlns="" xmlns:a16="http://schemas.microsoft.com/office/drawing/2014/main" val="3490653559"/>
                    </a:ext>
                  </a:extLst>
                </a:gridCol>
                <a:gridCol w="1959429">
                  <a:extLst>
                    <a:ext uri="{9D8B030D-6E8A-4147-A177-3AD203B41FA5}">
                      <a16:colId xmlns="" xmlns:a16="http://schemas.microsoft.com/office/drawing/2014/main" val="2314700338"/>
                    </a:ext>
                  </a:extLst>
                </a:gridCol>
                <a:gridCol w="2582289">
                  <a:extLst>
                    <a:ext uri="{9D8B030D-6E8A-4147-A177-3AD203B41FA5}">
                      <a16:colId xmlns="" xmlns:a16="http://schemas.microsoft.com/office/drawing/2014/main" val="1639100258"/>
                    </a:ext>
                  </a:extLst>
                </a:gridCol>
              </a:tblGrid>
              <a:tr h="600894">
                <a:tc>
                  <a:txBody>
                    <a:bodyPr/>
                    <a:lstStyle/>
                    <a:p>
                      <a:pPr marL="0" marR="0">
                        <a:lnSpc>
                          <a:spcPct val="115000"/>
                        </a:lnSpc>
                        <a:spcBef>
                          <a:spcPts val="0"/>
                        </a:spcBef>
                        <a:spcAft>
                          <a:spcPts val="0"/>
                        </a:spcAft>
                      </a:pPr>
                      <a:r>
                        <a:rPr lang="nl-NL" sz="2400" b="1" dirty="0" smtClean="0">
                          <a:effectLst/>
                          <a:latin typeface="Times New Roman" pitchFamily="18" charset="0"/>
                          <a:ea typeface="Times New Roman" panose="02020603050405020304" pitchFamily="18" charset="0"/>
                          <a:cs typeface="Times New Roman" pitchFamily="18" charset="0"/>
                        </a:rPr>
                        <a:t>                          Biểu </a:t>
                      </a:r>
                      <a:r>
                        <a:rPr lang="nl-NL" sz="2400" b="1" dirty="0">
                          <a:effectLst/>
                          <a:latin typeface="Times New Roman" pitchFamily="18" charset="0"/>
                          <a:ea typeface="Times New Roman" panose="02020603050405020304" pitchFamily="18" charset="0"/>
                          <a:cs typeface="Times New Roman" pitchFamily="18" charset="0"/>
                        </a:rPr>
                        <a:t>hiện</a:t>
                      </a:r>
                      <a:endParaRPr lang="en-US" sz="2400" dirty="0">
                        <a:effectLst/>
                        <a:latin typeface="Times New Roman" pitchFamily="18" charset="0"/>
                        <a:ea typeface="Times New Roman" panose="02020603050405020304"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nSpc>
                          <a:spcPct val="115000"/>
                        </a:lnSpc>
                        <a:spcBef>
                          <a:spcPts val="0"/>
                        </a:spcBef>
                        <a:spcAft>
                          <a:spcPts val="0"/>
                        </a:spcAft>
                      </a:pPr>
                      <a:r>
                        <a:rPr lang="nl-NL" sz="2400" b="1" dirty="0">
                          <a:effectLst/>
                          <a:latin typeface="Times New Roman" pitchFamily="18" charset="0"/>
                          <a:ea typeface="Times New Roman" panose="02020603050405020304" pitchFamily="18" charset="0"/>
                          <a:cs typeface="Times New Roman" pitchFamily="18" charset="0"/>
                        </a:rPr>
                        <a:t>Chí công vô tư</a:t>
                      </a:r>
                      <a:endParaRPr lang="en-US" sz="2400" dirty="0">
                        <a:effectLst/>
                        <a:latin typeface="Times New Roman" pitchFamily="18" charset="0"/>
                        <a:ea typeface="Times New Roman" panose="02020603050405020304"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nSpc>
                          <a:spcPct val="115000"/>
                        </a:lnSpc>
                        <a:spcBef>
                          <a:spcPts val="0"/>
                        </a:spcBef>
                        <a:spcAft>
                          <a:spcPts val="0"/>
                        </a:spcAft>
                      </a:pPr>
                      <a:r>
                        <a:rPr lang="nl-NL" sz="2400" b="1" dirty="0">
                          <a:effectLst/>
                          <a:latin typeface="Times New Roman" pitchFamily="18" charset="0"/>
                          <a:ea typeface="Times New Roman" panose="02020603050405020304" pitchFamily="18" charset="0"/>
                          <a:cs typeface="Times New Roman" pitchFamily="18" charset="0"/>
                        </a:rPr>
                        <a:t>Không chí công vô tư</a:t>
                      </a:r>
                      <a:endParaRPr lang="en-US" sz="2400" dirty="0">
                        <a:effectLst/>
                        <a:latin typeface="Times New Roman" pitchFamily="18" charset="0"/>
                        <a:ea typeface="Times New Roman" panose="02020603050405020304"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 xmlns:a16="http://schemas.microsoft.com/office/drawing/2014/main" val="2632089203"/>
                  </a:ext>
                </a:extLst>
              </a:tr>
              <a:tr h="1075904">
                <a:tc>
                  <a:txBody>
                    <a:bodyPr/>
                    <a:lstStyle/>
                    <a:p>
                      <a:pPr marL="0" marR="0">
                        <a:lnSpc>
                          <a:spcPct val="115000"/>
                        </a:lnSpc>
                        <a:spcBef>
                          <a:spcPts val="0"/>
                        </a:spcBef>
                        <a:spcAft>
                          <a:spcPts val="0"/>
                        </a:spcAft>
                      </a:pPr>
                      <a:r>
                        <a:rPr lang="nl-NL" sz="2400" dirty="0">
                          <a:effectLst/>
                          <a:latin typeface="Times New Roman" pitchFamily="18" charset="0"/>
                          <a:ea typeface="Times New Roman" panose="02020603050405020304" pitchFamily="18" charset="0"/>
                          <a:cs typeface="Times New Roman" pitchFamily="18" charset="0"/>
                        </a:rPr>
                        <a:t>a. Không vì tình cảm riêng hoặc vì danh lợi mà đối xử thiên lệch với mọi người.</a:t>
                      </a:r>
                      <a:endParaRPr lang="en-US" sz="2400" dirty="0">
                        <a:effectLst/>
                        <a:latin typeface="Times New Roman" pitchFamily="18" charset="0"/>
                        <a:ea typeface="Times New Roman" panose="02020603050405020304"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nl-NL" sz="2400" u="none" strike="noStrike" dirty="0">
                          <a:effectLst/>
                          <a:latin typeface="Times New Roman" pitchFamily="18" charset="0"/>
                          <a:ea typeface="Times New Roman" panose="02020603050405020304" pitchFamily="18" charset="0"/>
                          <a:cs typeface="Times New Roman" pitchFamily="18" charset="0"/>
                        </a:rPr>
                        <a:t> </a:t>
                      </a:r>
                      <a:endParaRPr lang="en-US" sz="4000" dirty="0">
                        <a:solidFill>
                          <a:srgbClr val="FF0000"/>
                        </a:solidFill>
                        <a:effectLst/>
                        <a:latin typeface="Times New Roman" pitchFamily="18" charset="0"/>
                        <a:ea typeface="Times New Roman" panose="02020603050405020304"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nl-NL" sz="2400" u="none" strike="noStrike" dirty="0">
                          <a:effectLst/>
                          <a:latin typeface="Times New Roman" pitchFamily="18" charset="0"/>
                          <a:ea typeface="Times New Roman" panose="02020603050405020304" pitchFamily="18" charset="0"/>
                          <a:cs typeface="Times New Roman" pitchFamily="18" charset="0"/>
                        </a:rPr>
                        <a:t> </a:t>
                      </a:r>
                      <a:endParaRPr lang="en-US" sz="2400" dirty="0">
                        <a:effectLst/>
                        <a:latin typeface="Times New Roman" pitchFamily="18" charset="0"/>
                        <a:ea typeface="Times New Roman" panose="02020603050405020304"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 xmlns:a16="http://schemas.microsoft.com/office/drawing/2014/main" val="3574058563"/>
                  </a:ext>
                </a:extLst>
              </a:tr>
              <a:tr h="537953">
                <a:tc>
                  <a:txBody>
                    <a:bodyPr/>
                    <a:lstStyle/>
                    <a:p>
                      <a:pPr marL="0" marR="0">
                        <a:lnSpc>
                          <a:spcPct val="115000"/>
                        </a:lnSpc>
                        <a:spcBef>
                          <a:spcPts val="0"/>
                        </a:spcBef>
                        <a:spcAft>
                          <a:spcPts val="0"/>
                        </a:spcAft>
                      </a:pPr>
                      <a:r>
                        <a:rPr lang="nl-NL" sz="2400" dirty="0">
                          <a:effectLst/>
                          <a:latin typeface="Times New Roman" pitchFamily="18" charset="0"/>
                          <a:ea typeface="Times New Roman" panose="02020603050405020304" pitchFamily="18" charset="0"/>
                          <a:cs typeface="Times New Roman" pitchFamily="18" charset="0"/>
                        </a:rPr>
                        <a:t>b.Có thái độ vô tư khách quan.</a:t>
                      </a:r>
                      <a:endParaRPr lang="en-US" sz="2400" dirty="0">
                        <a:effectLst/>
                        <a:latin typeface="Times New Roman" pitchFamily="18" charset="0"/>
                        <a:ea typeface="Times New Roman" panose="02020603050405020304"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nl-NL" sz="2400" u="none" strike="noStrike" dirty="0">
                          <a:effectLst/>
                          <a:latin typeface="Times New Roman" pitchFamily="18" charset="0"/>
                          <a:ea typeface="Times New Roman" panose="02020603050405020304" pitchFamily="18" charset="0"/>
                          <a:cs typeface="Times New Roman" pitchFamily="18" charset="0"/>
                        </a:rPr>
                        <a:t> </a:t>
                      </a:r>
                      <a:endParaRPr kumimoji="0" lang="en-US" sz="4000" b="0" i="0" u="none" strike="noStrike" kern="1200" cap="none" spc="0" normalizeH="0" baseline="0" noProof="0" dirty="0" smtClean="0">
                        <a:ln>
                          <a:noFill/>
                        </a:ln>
                        <a:solidFill>
                          <a:srgbClr val="FF0000"/>
                        </a:solidFill>
                        <a:effectLst/>
                        <a:uLnTx/>
                        <a:uFillTx/>
                        <a:latin typeface="Times New Roman" pitchFamily="18" charset="0"/>
                        <a:ea typeface="Times New Roman" panose="02020603050405020304"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nl-NL" sz="2400" u="none" strike="noStrike" dirty="0">
                          <a:effectLst/>
                          <a:latin typeface="Times New Roman" pitchFamily="18" charset="0"/>
                          <a:ea typeface="Times New Roman" panose="02020603050405020304" pitchFamily="18" charset="0"/>
                          <a:cs typeface="Times New Roman" pitchFamily="18" charset="0"/>
                        </a:rPr>
                        <a:t> </a:t>
                      </a:r>
                      <a:endParaRPr lang="en-US" sz="2400" dirty="0">
                        <a:effectLst/>
                        <a:latin typeface="Times New Roman" pitchFamily="18" charset="0"/>
                        <a:ea typeface="Times New Roman" panose="02020603050405020304"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 xmlns:a16="http://schemas.microsoft.com/office/drawing/2014/main" val="2794623672"/>
                  </a:ext>
                </a:extLst>
              </a:tr>
              <a:tr h="537953">
                <a:tc>
                  <a:txBody>
                    <a:bodyPr/>
                    <a:lstStyle/>
                    <a:p>
                      <a:pPr marL="0" marR="0">
                        <a:lnSpc>
                          <a:spcPct val="115000"/>
                        </a:lnSpc>
                        <a:spcBef>
                          <a:spcPts val="0"/>
                        </a:spcBef>
                        <a:spcAft>
                          <a:spcPts val="0"/>
                        </a:spcAft>
                      </a:pPr>
                      <a:r>
                        <a:rPr lang="nl-NL" sz="2400">
                          <a:effectLst/>
                          <a:latin typeface="Times New Roman" pitchFamily="18" charset="0"/>
                          <a:ea typeface="Times New Roman" panose="02020603050405020304" pitchFamily="18" charset="0"/>
                          <a:cs typeface="Times New Roman" pitchFamily="18" charset="0"/>
                        </a:rPr>
                        <a:t>c. Coi trọng lợi ích chung hơn lợi ích cá nhân.</a:t>
                      </a:r>
                      <a:endParaRPr lang="en-US" sz="2400">
                        <a:effectLst/>
                        <a:latin typeface="Times New Roman" pitchFamily="18" charset="0"/>
                        <a:ea typeface="Times New Roman" panose="02020603050405020304"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nl-NL" sz="2400" u="none" strike="noStrike" dirty="0">
                          <a:effectLst/>
                          <a:latin typeface="Times New Roman" pitchFamily="18" charset="0"/>
                          <a:ea typeface="Times New Roman" panose="02020603050405020304" pitchFamily="18" charset="0"/>
                          <a:cs typeface="Times New Roman" pitchFamily="18" charset="0"/>
                        </a:rPr>
                        <a:t> </a:t>
                      </a:r>
                      <a:endParaRPr kumimoji="0" lang="en-US" sz="4000" b="0" i="0" u="none" strike="noStrike" kern="1200" cap="none" spc="0" normalizeH="0" baseline="0" noProof="0" dirty="0" smtClean="0">
                        <a:ln>
                          <a:noFill/>
                        </a:ln>
                        <a:solidFill>
                          <a:srgbClr val="FF0000"/>
                        </a:solidFill>
                        <a:effectLst/>
                        <a:uLnTx/>
                        <a:uFillTx/>
                        <a:latin typeface="Times New Roman" pitchFamily="18" charset="0"/>
                        <a:ea typeface="Times New Roman" panose="02020603050405020304"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nl-NL" sz="2400" u="none" strike="noStrike" dirty="0">
                          <a:effectLst/>
                          <a:latin typeface="Times New Roman" pitchFamily="18" charset="0"/>
                          <a:ea typeface="Times New Roman" panose="02020603050405020304" pitchFamily="18" charset="0"/>
                          <a:cs typeface="Times New Roman" pitchFamily="18" charset="0"/>
                        </a:rPr>
                        <a:t> </a:t>
                      </a:r>
                      <a:endParaRPr lang="en-US" sz="2400" dirty="0">
                        <a:effectLst/>
                        <a:latin typeface="Times New Roman" pitchFamily="18" charset="0"/>
                        <a:ea typeface="Times New Roman" panose="02020603050405020304"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 xmlns:a16="http://schemas.microsoft.com/office/drawing/2014/main" val="1925262718"/>
                  </a:ext>
                </a:extLst>
              </a:tr>
              <a:tr h="866108">
                <a:tc>
                  <a:txBody>
                    <a:bodyPr/>
                    <a:lstStyle/>
                    <a:p>
                      <a:pPr marL="0" marR="0">
                        <a:lnSpc>
                          <a:spcPct val="115000"/>
                        </a:lnSpc>
                        <a:spcBef>
                          <a:spcPts val="0"/>
                        </a:spcBef>
                        <a:spcAft>
                          <a:spcPts val="0"/>
                        </a:spcAft>
                      </a:pPr>
                      <a:r>
                        <a:rPr lang="nl-NL" sz="2400">
                          <a:effectLst/>
                          <a:latin typeface="Times New Roman" pitchFamily="18" charset="0"/>
                          <a:ea typeface="Times New Roman" panose="02020603050405020304" pitchFamily="18" charset="0"/>
                          <a:cs typeface="Times New Roman" pitchFamily="18" charset="0"/>
                        </a:rPr>
                        <a:t>d. Đấu tranh chống những biểu hiện cá nhân, thu vén cho riêng mình.</a:t>
                      </a:r>
                      <a:endParaRPr lang="en-US" sz="2400">
                        <a:effectLst/>
                        <a:latin typeface="Times New Roman" pitchFamily="18" charset="0"/>
                        <a:ea typeface="Times New Roman" panose="02020603050405020304"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nl-NL" sz="2400" u="none" strike="noStrike" dirty="0">
                          <a:effectLst/>
                          <a:latin typeface="Times New Roman" pitchFamily="18" charset="0"/>
                          <a:ea typeface="Times New Roman" panose="02020603050405020304" pitchFamily="18" charset="0"/>
                          <a:cs typeface="Times New Roman" pitchFamily="18" charset="0"/>
                        </a:rPr>
                        <a:t> </a:t>
                      </a:r>
                      <a:endParaRPr kumimoji="0" lang="en-US" sz="4000" b="0" i="0" u="none" strike="noStrike" kern="1200" cap="none" spc="0" normalizeH="0" baseline="0" noProof="0" dirty="0" smtClean="0">
                        <a:ln>
                          <a:noFill/>
                        </a:ln>
                        <a:solidFill>
                          <a:srgbClr val="FF0000"/>
                        </a:solidFill>
                        <a:effectLst/>
                        <a:uLnTx/>
                        <a:uFillTx/>
                        <a:latin typeface="Times New Roman" pitchFamily="18" charset="0"/>
                        <a:ea typeface="Times New Roman" panose="02020603050405020304"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nl-NL" sz="2400" u="none" strike="noStrike" dirty="0">
                          <a:effectLst/>
                          <a:latin typeface="Times New Roman" pitchFamily="18" charset="0"/>
                          <a:ea typeface="Times New Roman" panose="02020603050405020304" pitchFamily="18" charset="0"/>
                          <a:cs typeface="Times New Roman" pitchFamily="18" charset="0"/>
                        </a:rPr>
                        <a:t> </a:t>
                      </a:r>
                      <a:endParaRPr lang="en-US" sz="2400" dirty="0">
                        <a:effectLst/>
                        <a:latin typeface="Times New Roman" pitchFamily="18" charset="0"/>
                        <a:ea typeface="Times New Roman" panose="02020603050405020304"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 xmlns:a16="http://schemas.microsoft.com/office/drawing/2014/main" val="1572243365"/>
                  </a:ext>
                </a:extLst>
              </a:tr>
              <a:tr h="537953">
                <a:tc>
                  <a:txBody>
                    <a:bodyPr/>
                    <a:lstStyle/>
                    <a:p>
                      <a:pPr marL="0" marR="0">
                        <a:lnSpc>
                          <a:spcPct val="115000"/>
                        </a:lnSpc>
                        <a:spcBef>
                          <a:spcPts val="0"/>
                        </a:spcBef>
                        <a:spcAft>
                          <a:spcPts val="0"/>
                        </a:spcAft>
                      </a:pPr>
                      <a:r>
                        <a:rPr lang="nl-NL" sz="2400">
                          <a:effectLst/>
                          <a:latin typeface="Times New Roman" pitchFamily="18" charset="0"/>
                          <a:ea typeface="Times New Roman" panose="02020603050405020304" pitchFamily="18" charset="0"/>
                          <a:cs typeface="Times New Roman" pitchFamily="18" charset="0"/>
                        </a:rPr>
                        <a:t>e. Ba phải, ai nói gì, làm gì cũng cho là đúng.</a:t>
                      </a:r>
                      <a:endParaRPr lang="en-US" sz="2400">
                        <a:effectLst/>
                        <a:latin typeface="Times New Roman" pitchFamily="18" charset="0"/>
                        <a:ea typeface="Times New Roman" panose="02020603050405020304"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nl-NL" sz="2400" u="none" strike="noStrike">
                          <a:effectLst/>
                          <a:latin typeface="Times New Roman" pitchFamily="18" charset="0"/>
                          <a:ea typeface="Times New Roman" panose="02020603050405020304" pitchFamily="18" charset="0"/>
                          <a:cs typeface="Times New Roman" pitchFamily="18" charset="0"/>
                        </a:rPr>
                        <a:t> </a:t>
                      </a:r>
                      <a:endParaRPr lang="en-US" sz="2400">
                        <a:effectLst/>
                        <a:latin typeface="Times New Roman" pitchFamily="18" charset="0"/>
                        <a:ea typeface="Times New Roman" panose="02020603050405020304"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nl-NL" sz="2400" u="none" strike="noStrike" dirty="0">
                          <a:effectLst/>
                          <a:latin typeface="Times New Roman" pitchFamily="18" charset="0"/>
                          <a:ea typeface="Times New Roman" panose="02020603050405020304" pitchFamily="18" charset="0"/>
                          <a:cs typeface="Times New Roman" pitchFamily="18" charset="0"/>
                        </a:rPr>
                        <a:t> </a:t>
                      </a:r>
                      <a:endParaRPr kumimoji="0" lang="en-US" sz="4000" b="0" i="0" u="none" strike="noStrike" kern="1200" cap="none" spc="0" normalizeH="0" baseline="0" noProof="0" dirty="0">
                        <a:ln>
                          <a:noFill/>
                        </a:ln>
                        <a:solidFill>
                          <a:srgbClr val="FF0000"/>
                        </a:solidFill>
                        <a:effectLst/>
                        <a:uLnTx/>
                        <a:uFillTx/>
                        <a:latin typeface="Times New Roman" pitchFamily="18" charset="0"/>
                        <a:ea typeface="Times New Roman" panose="02020603050405020304"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 xmlns:a16="http://schemas.microsoft.com/office/drawing/2014/main" val="1920680845"/>
                  </a:ext>
                </a:extLst>
              </a:tr>
              <a:tr h="537953">
                <a:tc>
                  <a:txBody>
                    <a:bodyPr/>
                    <a:lstStyle/>
                    <a:p>
                      <a:pPr marL="0" marR="0">
                        <a:lnSpc>
                          <a:spcPct val="115000"/>
                        </a:lnSpc>
                        <a:spcBef>
                          <a:spcPts val="0"/>
                        </a:spcBef>
                        <a:spcAft>
                          <a:spcPts val="0"/>
                        </a:spcAft>
                      </a:pPr>
                      <a:r>
                        <a:rPr lang="nl-NL" sz="2400" u="sng">
                          <a:effectLst/>
                          <a:latin typeface="Times New Roman" pitchFamily="18" charset="0"/>
                          <a:ea typeface="Times New Roman" panose="02020603050405020304" pitchFamily="18" charset="0"/>
                          <a:cs typeface="Times New Roman" pitchFamily="18" charset="0"/>
                        </a:rPr>
                        <a:t>g</a:t>
                      </a:r>
                      <a:r>
                        <a:rPr lang="nl-NL" sz="2400">
                          <a:effectLst/>
                          <a:latin typeface="Times New Roman" pitchFamily="18" charset="0"/>
                          <a:ea typeface="Times New Roman" panose="02020603050405020304" pitchFamily="18" charset="0"/>
                          <a:cs typeface="Times New Roman" pitchFamily="18" charset="0"/>
                        </a:rPr>
                        <a:t>. Lợi dụng chức quyền để thu lợi cá nhân.</a:t>
                      </a:r>
                      <a:endParaRPr lang="en-US" sz="2400">
                        <a:effectLst/>
                        <a:latin typeface="Times New Roman" pitchFamily="18" charset="0"/>
                        <a:ea typeface="Times New Roman" panose="02020603050405020304"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nl-NL" sz="2400" u="none" strike="noStrike">
                          <a:effectLst/>
                          <a:latin typeface="Times New Roman" pitchFamily="18" charset="0"/>
                          <a:ea typeface="Times New Roman" panose="02020603050405020304" pitchFamily="18" charset="0"/>
                          <a:cs typeface="Times New Roman" pitchFamily="18" charset="0"/>
                        </a:rPr>
                        <a:t> </a:t>
                      </a:r>
                      <a:endParaRPr lang="en-US" sz="2400">
                        <a:effectLst/>
                        <a:latin typeface="Times New Roman" pitchFamily="18" charset="0"/>
                        <a:ea typeface="Times New Roman" panose="02020603050405020304"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nl-NL" sz="2400" u="none" strike="noStrike" dirty="0">
                          <a:effectLst/>
                          <a:latin typeface="Times New Roman" pitchFamily="18" charset="0"/>
                          <a:ea typeface="Times New Roman" panose="02020603050405020304" pitchFamily="18" charset="0"/>
                          <a:cs typeface="Times New Roman" pitchFamily="18" charset="0"/>
                        </a:rPr>
                        <a:t> </a:t>
                      </a:r>
                      <a:endParaRPr kumimoji="0" lang="en-US" sz="4000" b="0" i="0" u="none" strike="noStrike" kern="1200" cap="none" spc="0" normalizeH="0" baseline="0" noProof="0" dirty="0" smtClean="0">
                        <a:ln>
                          <a:noFill/>
                        </a:ln>
                        <a:solidFill>
                          <a:srgbClr val="FF0000"/>
                        </a:solidFill>
                        <a:effectLst/>
                        <a:uLnTx/>
                        <a:uFillTx/>
                        <a:latin typeface="Times New Roman" pitchFamily="18" charset="0"/>
                        <a:ea typeface="Times New Roman" panose="02020603050405020304"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 xmlns:a16="http://schemas.microsoft.com/office/drawing/2014/main" val="2385320753"/>
                  </a:ext>
                </a:extLst>
              </a:tr>
              <a:tr h="537953">
                <a:tc>
                  <a:txBody>
                    <a:bodyPr/>
                    <a:lstStyle/>
                    <a:p>
                      <a:pPr marL="0" marR="0">
                        <a:lnSpc>
                          <a:spcPct val="115000"/>
                        </a:lnSpc>
                        <a:spcBef>
                          <a:spcPts val="0"/>
                        </a:spcBef>
                        <a:spcAft>
                          <a:spcPts val="0"/>
                        </a:spcAft>
                      </a:pPr>
                      <a:r>
                        <a:rPr lang="nl-NL" sz="2400">
                          <a:effectLst/>
                          <a:latin typeface="Times New Roman" pitchFamily="18" charset="0"/>
                          <a:ea typeface="Times New Roman" panose="02020603050405020304" pitchFamily="18" charset="0"/>
                          <a:cs typeface="Times New Roman" pitchFamily="18" charset="0"/>
                        </a:rPr>
                        <a:t>h. Bỏ qua những việc làm sai trái để mình được lợi.</a:t>
                      </a:r>
                      <a:endParaRPr lang="en-US" sz="2400">
                        <a:effectLst/>
                        <a:latin typeface="Times New Roman" pitchFamily="18" charset="0"/>
                        <a:ea typeface="Times New Roman" panose="02020603050405020304"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nl-NL" sz="2400" u="none" strike="noStrike">
                          <a:effectLst/>
                          <a:latin typeface="Times New Roman" pitchFamily="18" charset="0"/>
                          <a:ea typeface="Times New Roman" panose="02020603050405020304" pitchFamily="18" charset="0"/>
                          <a:cs typeface="Times New Roman" pitchFamily="18" charset="0"/>
                        </a:rPr>
                        <a:t> </a:t>
                      </a:r>
                      <a:endParaRPr lang="en-US" sz="2400">
                        <a:effectLst/>
                        <a:latin typeface="Times New Roman" pitchFamily="18" charset="0"/>
                        <a:ea typeface="Times New Roman" panose="02020603050405020304"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nl-NL" sz="2400" u="none" strike="noStrike" dirty="0">
                          <a:effectLst/>
                          <a:latin typeface="Times New Roman" pitchFamily="18" charset="0"/>
                          <a:ea typeface="Times New Roman" panose="02020603050405020304" pitchFamily="18" charset="0"/>
                          <a:cs typeface="Times New Roman" pitchFamily="18" charset="0"/>
                        </a:rPr>
                        <a:t> </a:t>
                      </a:r>
                      <a:endParaRPr kumimoji="0" lang="en-US" sz="4000" b="0" i="0" u="none" strike="noStrike" kern="1200" cap="none" spc="0" normalizeH="0" baseline="0" noProof="0" dirty="0" smtClean="0">
                        <a:ln>
                          <a:noFill/>
                        </a:ln>
                        <a:solidFill>
                          <a:srgbClr val="FF0000"/>
                        </a:solidFill>
                        <a:effectLst/>
                        <a:uLnTx/>
                        <a:uFillTx/>
                        <a:latin typeface="Times New Roman" pitchFamily="18" charset="0"/>
                        <a:ea typeface="Times New Roman" panose="02020603050405020304"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 xmlns:a16="http://schemas.microsoft.com/office/drawing/2014/main" val="3466554536"/>
                  </a:ext>
                </a:extLst>
              </a:tr>
            </a:tbl>
          </a:graphicData>
        </a:graphic>
      </p:graphicFrame>
      <p:sp>
        <p:nvSpPr>
          <p:cNvPr id="3" name="TextBox 2"/>
          <p:cNvSpPr txBox="1"/>
          <p:nvPr/>
        </p:nvSpPr>
        <p:spPr>
          <a:xfrm>
            <a:off x="418012" y="794332"/>
            <a:ext cx="1163485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FF0000"/>
                </a:solidFill>
                <a:effectLst/>
                <a:uLnTx/>
                <a:uFillTx/>
                <a:latin typeface="Times New Roman" pitchFamily="18" charset="0"/>
                <a:cs typeface="Times New Roman" pitchFamily="18" charset="0"/>
              </a:rPr>
              <a:t>Trong</a:t>
            </a:r>
            <a:r>
              <a:rPr kumimoji="0" lang="en-US" sz="2400" b="1" i="0" u="none" strike="noStrike" kern="1200" cap="none" spc="0" normalizeH="0" baseline="0" noProof="0" dirty="0" smtClean="0">
                <a:ln>
                  <a:noFill/>
                </a:ln>
                <a:solidFill>
                  <a:srgbClr val="FF0000"/>
                </a:solidFill>
                <a:effectLst/>
                <a:uLnTx/>
                <a:uFillTx/>
                <a:latin typeface="Times New Roman" pitchFamily="18" charset="0"/>
                <a:cs typeface="Times New Roman"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những</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hành</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vi </a:t>
            </a:r>
            <a:r>
              <a:rPr kumimoji="0" lang="en-US" sz="24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sau</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đây</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hành</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vi </a:t>
            </a:r>
            <a:r>
              <a:rPr kumimoji="0" lang="en-US" sz="24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nào</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thể</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hiện</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phẩm</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chất</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chí</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công</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vô</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tư</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không</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chí</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công</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vô</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tư</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Vì</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sao</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a:t>
            </a:r>
          </a:p>
        </p:txBody>
      </p:sp>
      <p:sp>
        <p:nvSpPr>
          <p:cNvPr id="4" name="TextBox 4"/>
          <p:cNvSpPr txBox="1">
            <a:spLocks noChangeArrowheads="1"/>
          </p:cNvSpPr>
          <p:nvPr/>
        </p:nvSpPr>
        <p:spPr bwMode="auto">
          <a:xfrm>
            <a:off x="4500793" y="183431"/>
            <a:ext cx="3234155" cy="584775"/>
          </a:xfrm>
          <a:prstGeom prst="rect">
            <a:avLst/>
          </a:prstGeom>
          <a:ln w="57150"/>
        </p:spPr>
        <p:style>
          <a:lnRef idx="2">
            <a:schemeClr val="accent6"/>
          </a:lnRef>
          <a:fillRef idx="1">
            <a:schemeClr val="lt1"/>
          </a:fillRef>
          <a:effectRef idx="0">
            <a:schemeClr val="accent6"/>
          </a:effectRef>
          <a:fontRef idx="minor">
            <a:schemeClr val="dk1"/>
          </a:fontRef>
        </p:style>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altLang="en-US" b="1" dirty="0" smtClean="0">
                <a:ln w="22225">
                  <a:solidFill>
                    <a:srgbClr val="FF0000"/>
                  </a:solidFill>
                  <a:prstDash val="solid"/>
                </a:ln>
                <a:solidFill>
                  <a:srgbClr val="C0504D">
                    <a:lumMod val="40000"/>
                    <a:lumOff val="60000"/>
                  </a:srgbClr>
                </a:solidFill>
                <a:latin typeface="Times New Roman" panose="02020603050405020304" pitchFamily="18" charset="0"/>
                <a:ea typeface="Verdana" panose="020B0604030504040204" pitchFamily="34" charset="0"/>
                <a:cs typeface="Times New Roman" panose="02020603050405020304" pitchFamily="18" charset="0"/>
                <a:sym typeface="Arial" panose="020B0604020202020204" pitchFamily="34" charset="0"/>
              </a:rPr>
              <a:t>PHIẾU BÀI TẬP</a:t>
            </a:r>
          </a:p>
        </p:txBody>
      </p:sp>
    </p:spTree>
    <p:extLst>
      <p:ext uri="{BB962C8B-B14F-4D97-AF65-F5344CB8AC3E}">
        <p14:creationId xmlns:p14="http://schemas.microsoft.com/office/powerpoint/2010/main" val="148796466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597376155"/>
              </p:ext>
            </p:extLst>
          </p:nvPr>
        </p:nvGraphicFramePr>
        <p:xfrm>
          <a:off x="182880" y="1340149"/>
          <a:ext cx="11634849" cy="6053804"/>
        </p:xfrm>
        <a:graphic>
          <a:graphicData uri="http://schemas.openxmlformats.org/drawingml/2006/table">
            <a:tbl>
              <a:tblPr firstRow="1" firstCol="1" lastRow="1" lastCol="1" bandRow="1" bandCol="1"/>
              <a:tblGrid>
                <a:gridCol w="7093131">
                  <a:extLst>
                    <a:ext uri="{9D8B030D-6E8A-4147-A177-3AD203B41FA5}">
                      <a16:colId xmlns="" xmlns:a16="http://schemas.microsoft.com/office/drawing/2014/main" val="3490653559"/>
                    </a:ext>
                  </a:extLst>
                </a:gridCol>
                <a:gridCol w="1959429">
                  <a:extLst>
                    <a:ext uri="{9D8B030D-6E8A-4147-A177-3AD203B41FA5}">
                      <a16:colId xmlns="" xmlns:a16="http://schemas.microsoft.com/office/drawing/2014/main" val="2314700338"/>
                    </a:ext>
                  </a:extLst>
                </a:gridCol>
                <a:gridCol w="2582289">
                  <a:extLst>
                    <a:ext uri="{9D8B030D-6E8A-4147-A177-3AD203B41FA5}">
                      <a16:colId xmlns="" xmlns:a16="http://schemas.microsoft.com/office/drawing/2014/main" val="1639100258"/>
                    </a:ext>
                  </a:extLst>
                </a:gridCol>
              </a:tblGrid>
              <a:tr h="600894">
                <a:tc>
                  <a:txBody>
                    <a:bodyPr/>
                    <a:lstStyle/>
                    <a:p>
                      <a:pPr marL="0" marR="0">
                        <a:lnSpc>
                          <a:spcPct val="115000"/>
                        </a:lnSpc>
                        <a:spcBef>
                          <a:spcPts val="0"/>
                        </a:spcBef>
                        <a:spcAft>
                          <a:spcPts val="0"/>
                        </a:spcAft>
                      </a:pPr>
                      <a:r>
                        <a:rPr lang="nl-NL" sz="2400" b="1" dirty="0" smtClean="0">
                          <a:effectLst/>
                          <a:latin typeface="Times New Roman" pitchFamily="18" charset="0"/>
                          <a:ea typeface="Times New Roman" panose="02020603050405020304" pitchFamily="18" charset="0"/>
                          <a:cs typeface="Times New Roman" pitchFamily="18" charset="0"/>
                        </a:rPr>
                        <a:t>                          Biểu </a:t>
                      </a:r>
                      <a:r>
                        <a:rPr lang="nl-NL" sz="2400" b="1" dirty="0">
                          <a:effectLst/>
                          <a:latin typeface="Times New Roman" pitchFamily="18" charset="0"/>
                          <a:ea typeface="Times New Roman" panose="02020603050405020304" pitchFamily="18" charset="0"/>
                          <a:cs typeface="Times New Roman" pitchFamily="18" charset="0"/>
                        </a:rPr>
                        <a:t>hiện</a:t>
                      </a:r>
                      <a:endParaRPr lang="en-US" sz="2400" dirty="0">
                        <a:effectLst/>
                        <a:latin typeface="Times New Roman" pitchFamily="18" charset="0"/>
                        <a:ea typeface="Times New Roman" panose="02020603050405020304"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nSpc>
                          <a:spcPct val="115000"/>
                        </a:lnSpc>
                        <a:spcBef>
                          <a:spcPts val="0"/>
                        </a:spcBef>
                        <a:spcAft>
                          <a:spcPts val="0"/>
                        </a:spcAft>
                      </a:pPr>
                      <a:r>
                        <a:rPr lang="nl-NL" sz="2400" b="1" dirty="0">
                          <a:effectLst/>
                          <a:latin typeface="Times New Roman" pitchFamily="18" charset="0"/>
                          <a:ea typeface="Times New Roman" panose="02020603050405020304" pitchFamily="18" charset="0"/>
                          <a:cs typeface="Times New Roman" pitchFamily="18" charset="0"/>
                        </a:rPr>
                        <a:t>Chí công vô tư</a:t>
                      </a:r>
                      <a:endParaRPr lang="en-US" sz="2400" dirty="0">
                        <a:effectLst/>
                        <a:latin typeface="Times New Roman" pitchFamily="18" charset="0"/>
                        <a:ea typeface="Times New Roman" panose="02020603050405020304"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nSpc>
                          <a:spcPct val="115000"/>
                        </a:lnSpc>
                        <a:spcBef>
                          <a:spcPts val="0"/>
                        </a:spcBef>
                        <a:spcAft>
                          <a:spcPts val="0"/>
                        </a:spcAft>
                      </a:pPr>
                      <a:r>
                        <a:rPr lang="nl-NL" sz="2400" b="1" dirty="0">
                          <a:effectLst/>
                          <a:latin typeface="Times New Roman" pitchFamily="18" charset="0"/>
                          <a:ea typeface="Times New Roman" panose="02020603050405020304" pitchFamily="18" charset="0"/>
                          <a:cs typeface="Times New Roman" pitchFamily="18" charset="0"/>
                        </a:rPr>
                        <a:t>Không chí công vô tư</a:t>
                      </a:r>
                      <a:endParaRPr lang="en-US" sz="2400" dirty="0">
                        <a:effectLst/>
                        <a:latin typeface="Times New Roman" pitchFamily="18" charset="0"/>
                        <a:ea typeface="Times New Roman" panose="02020603050405020304"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 xmlns:a16="http://schemas.microsoft.com/office/drawing/2014/main" val="2632089203"/>
                  </a:ext>
                </a:extLst>
              </a:tr>
              <a:tr h="820284">
                <a:tc>
                  <a:txBody>
                    <a:bodyPr/>
                    <a:lstStyle/>
                    <a:p>
                      <a:pPr marL="0" marR="0">
                        <a:lnSpc>
                          <a:spcPct val="115000"/>
                        </a:lnSpc>
                        <a:spcBef>
                          <a:spcPts val="0"/>
                        </a:spcBef>
                        <a:spcAft>
                          <a:spcPts val="0"/>
                        </a:spcAft>
                      </a:pPr>
                      <a:r>
                        <a:rPr lang="nl-NL" sz="2400" dirty="0">
                          <a:effectLst/>
                          <a:latin typeface="Times New Roman" pitchFamily="18" charset="0"/>
                          <a:ea typeface="Times New Roman" panose="02020603050405020304" pitchFamily="18" charset="0"/>
                          <a:cs typeface="Times New Roman" pitchFamily="18" charset="0"/>
                        </a:rPr>
                        <a:t>a. Không vì tình cảm riêng hoặc vì danh lợi mà đối xử thiên lệch với mọi người.</a:t>
                      </a:r>
                      <a:endParaRPr lang="en-US" sz="2400" dirty="0">
                        <a:effectLst/>
                        <a:latin typeface="Times New Roman" pitchFamily="18" charset="0"/>
                        <a:ea typeface="Times New Roman" panose="02020603050405020304"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nl-NL" sz="2400" u="none" strike="noStrike" dirty="0">
                          <a:effectLst/>
                          <a:latin typeface="Times New Roman" pitchFamily="18" charset="0"/>
                          <a:ea typeface="Times New Roman" panose="02020603050405020304" pitchFamily="18" charset="0"/>
                          <a:cs typeface="Times New Roman" pitchFamily="18" charset="0"/>
                        </a:rPr>
                        <a:t> </a:t>
                      </a:r>
                      <a:r>
                        <a:rPr lang="nl-NL" sz="2400" u="none" strike="noStrike" dirty="0" smtClean="0">
                          <a:effectLst/>
                          <a:latin typeface="Times New Roman" pitchFamily="18" charset="0"/>
                          <a:ea typeface="Times New Roman" panose="02020603050405020304" pitchFamily="18" charset="0"/>
                          <a:cs typeface="Times New Roman" pitchFamily="18" charset="0"/>
                        </a:rPr>
                        <a:t>  </a:t>
                      </a:r>
                      <a:r>
                        <a:rPr lang="nl-NL" sz="4000" u="none" strike="noStrike" dirty="0" smtClean="0">
                          <a:solidFill>
                            <a:srgbClr val="FF0000"/>
                          </a:solidFill>
                          <a:effectLst/>
                          <a:latin typeface="Times New Roman" pitchFamily="18" charset="0"/>
                          <a:ea typeface="Times New Roman" panose="02020603050405020304" pitchFamily="18" charset="0"/>
                          <a:cs typeface="Times New Roman" pitchFamily="18" charset="0"/>
                        </a:rPr>
                        <a:t>x</a:t>
                      </a:r>
                      <a:endParaRPr lang="en-US" sz="4000" dirty="0">
                        <a:solidFill>
                          <a:srgbClr val="FF0000"/>
                        </a:solidFill>
                        <a:effectLst/>
                        <a:latin typeface="Times New Roman" pitchFamily="18" charset="0"/>
                        <a:ea typeface="Times New Roman" panose="02020603050405020304"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nl-NL" sz="2400" u="none" strike="noStrike" dirty="0">
                          <a:effectLst/>
                          <a:latin typeface="Times New Roman" pitchFamily="18" charset="0"/>
                          <a:ea typeface="Times New Roman" panose="02020603050405020304" pitchFamily="18" charset="0"/>
                          <a:cs typeface="Times New Roman" pitchFamily="18" charset="0"/>
                        </a:rPr>
                        <a:t> </a:t>
                      </a:r>
                      <a:endParaRPr lang="en-US" sz="2400" dirty="0">
                        <a:effectLst/>
                        <a:latin typeface="Times New Roman" pitchFamily="18" charset="0"/>
                        <a:ea typeface="Times New Roman" panose="02020603050405020304"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 xmlns:a16="http://schemas.microsoft.com/office/drawing/2014/main" val="3574058563"/>
                  </a:ext>
                </a:extLst>
              </a:tr>
              <a:tr h="537953">
                <a:tc>
                  <a:txBody>
                    <a:bodyPr/>
                    <a:lstStyle/>
                    <a:p>
                      <a:pPr marL="0" marR="0">
                        <a:lnSpc>
                          <a:spcPct val="115000"/>
                        </a:lnSpc>
                        <a:spcBef>
                          <a:spcPts val="0"/>
                        </a:spcBef>
                        <a:spcAft>
                          <a:spcPts val="0"/>
                        </a:spcAft>
                      </a:pPr>
                      <a:r>
                        <a:rPr lang="nl-NL" sz="2400" dirty="0">
                          <a:effectLst/>
                          <a:latin typeface="Times New Roman" pitchFamily="18" charset="0"/>
                          <a:ea typeface="Times New Roman" panose="02020603050405020304" pitchFamily="18" charset="0"/>
                          <a:cs typeface="Times New Roman" pitchFamily="18" charset="0"/>
                        </a:rPr>
                        <a:t>b.Có thái độ vô tư khách quan.</a:t>
                      </a:r>
                      <a:endParaRPr lang="en-US" sz="2400" dirty="0">
                        <a:effectLst/>
                        <a:latin typeface="Times New Roman" pitchFamily="18" charset="0"/>
                        <a:ea typeface="Times New Roman" panose="02020603050405020304"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nl-NL" sz="4000" b="0" i="0" u="none" strike="noStrike" kern="1200" cap="none" spc="0" normalizeH="0" baseline="0" noProof="0" dirty="0" smtClean="0">
                          <a:ln>
                            <a:noFill/>
                          </a:ln>
                          <a:solidFill>
                            <a:srgbClr val="FF0000"/>
                          </a:solidFill>
                          <a:effectLst/>
                          <a:uLnTx/>
                          <a:uFillTx/>
                          <a:latin typeface="Times New Roman" pitchFamily="18" charset="0"/>
                          <a:ea typeface="Times New Roman" panose="02020603050405020304" pitchFamily="18" charset="0"/>
                          <a:cs typeface="Times New Roman" pitchFamily="18" charset="0"/>
                        </a:rPr>
                        <a:t>x</a:t>
                      </a:r>
                      <a:endParaRPr kumimoji="0" lang="en-US" sz="4000" b="0" i="0" u="none" strike="noStrike" kern="1200" cap="none" spc="0" normalizeH="0" baseline="0" noProof="0" dirty="0" smtClean="0">
                        <a:ln>
                          <a:noFill/>
                        </a:ln>
                        <a:solidFill>
                          <a:srgbClr val="FF0000"/>
                        </a:solidFill>
                        <a:effectLst/>
                        <a:uLnTx/>
                        <a:uFillTx/>
                        <a:latin typeface="Times New Roman" pitchFamily="18" charset="0"/>
                        <a:ea typeface="Times New Roman" panose="02020603050405020304"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nl-NL" sz="2400" u="none" strike="noStrike" dirty="0">
                          <a:effectLst/>
                          <a:latin typeface="Times New Roman" pitchFamily="18" charset="0"/>
                          <a:ea typeface="Times New Roman" panose="02020603050405020304" pitchFamily="18" charset="0"/>
                          <a:cs typeface="Times New Roman" pitchFamily="18" charset="0"/>
                        </a:rPr>
                        <a:t> </a:t>
                      </a:r>
                      <a:endParaRPr lang="en-US" sz="2400" dirty="0">
                        <a:effectLst/>
                        <a:latin typeface="Times New Roman" pitchFamily="18" charset="0"/>
                        <a:ea typeface="Times New Roman" panose="02020603050405020304"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 xmlns:a16="http://schemas.microsoft.com/office/drawing/2014/main" val="2794623672"/>
                  </a:ext>
                </a:extLst>
              </a:tr>
              <a:tr h="537953">
                <a:tc>
                  <a:txBody>
                    <a:bodyPr/>
                    <a:lstStyle/>
                    <a:p>
                      <a:pPr marL="0" marR="0">
                        <a:lnSpc>
                          <a:spcPct val="115000"/>
                        </a:lnSpc>
                        <a:spcBef>
                          <a:spcPts val="0"/>
                        </a:spcBef>
                        <a:spcAft>
                          <a:spcPts val="0"/>
                        </a:spcAft>
                      </a:pPr>
                      <a:r>
                        <a:rPr lang="nl-NL" sz="2400">
                          <a:effectLst/>
                          <a:latin typeface="Times New Roman" pitchFamily="18" charset="0"/>
                          <a:ea typeface="Times New Roman" panose="02020603050405020304" pitchFamily="18" charset="0"/>
                          <a:cs typeface="Times New Roman" pitchFamily="18" charset="0"/>
                        </a:rPr>
                        <a:t>c. Coi trọng lợi ích chung hơn lợi ích cá nhân.</a:t>
                      </a:r>
                      <a:endParaRPr lang="en-US" sz="2400">
                        <a:effectLst/>
                        <a:latin typeface="Times New Roman" pitchFamily="18" charset="0"/>
                        <a:ea typeface="Times New Roman" panose="02020603050405020304"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nl-NL" sz="4000" b="0" i="0" u="none" strike="noStrike" kern="1200" cap="none" spc="0" normalizeH="0" baseline="0" noProof="0" dirty="0" smtClean="0">
                          <a:ln>
                            <a:noFill/>
                          </a:ln>
                          <a:solidFill>
                            <a:srgbClr val="FF0000"/>
                          </a:solidFill>
                          <a:effectLst/>
                          <a:uLnTx/>
                          <a:uFillTx/>
                          <a:latin typeface="Times New Roman" pitchFamily="18" charset="0"/>
                          <a:ea typeface="Times New Roman" panose="02020603050405020304" pitchFamily="18" charset="0"/>
                          <a:cs typeface="Times New Roman" pitchFamily="18" charset="0"/>
                        </a:rPr>
                        <a:t>x</a:t>
                      </a:r>
                      <a:endParaRPr kumimoji="0" lang="en-US" sz="4000" b="0" i="0" u="none" strike="noStrike" kern="1200" cap="none" spc="0" normalizeH="0" baseline="0" noProof="0" dirty="0" smtClean="0">
                        <a:ln>
                          <a:noFill/>
                        </a:ln>
                        <a:solidFill>
                          <a:srgbClr val="FF0000"/>
                        </a:solidFill>
                        <a:effectLst/>
                        <a:uLnTx/>
                        <a:uFillTx/>
                        <a:latin typeface="Times New Roman" pitchFamily="18" charset="0"/>
                        <a:ea typeface="Times New Roman" panose="02020603050405020304"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nl-NL" sz="2400" u="none" strike="noStrike" dirty="0">
                          <a:effectLst/>
                          <a:latin typeface="Times New Roman" pitchFamily="18" charset="0"/>
                          <a:ea typeface="Times New Roman" panose="02020603050405020304" pitchFamily="18" charset="0"/>
                          <a:cs typeface="Times New Roman" pitchFamily="18" charset="0"/>
                        </a:rPr>
                        <a:t> </a:t>
                      </a:r>
                      <a:endParaRPr lang="en-US" sz="2400" dirty="0">
                        <a:effectLst/>
                        <a:latin typeface="Times New Roman" pitchFamily="18" charset="0"/>
                        <a:ea typeface="Times New Roman" panose="02020603050405020304"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 xmlns:a16="http://schemas.microsoft.com/office/drawing/2014/main" val="1925262718"/>
                  </a:ext>
                </a:extLst>
              </a:tr>
              <a:tr h="866108">
                <a:tc>
                  <a:txBody>
                    <a:bodyPr/>
                    <a:lstStyle/>
                    <a:p>
                      <a:pPr marL="0" marR="0">
                        <a:lnSpc>
                          <a:spcPct val="115000"/>
                        </a:lnSpc>
                        <a:spcBef>
                          <a:spcPts val="0"/>
                        </a:spcBef>
                        <a:spcAft>
                          <a:spcPts val="0"/>
                        </a:spcAft>
                      </a:pPr>
                      <a:r>
                        <a:rPr lang="nl-NL" sz="2400">
                          <a:effectLst/>
                          <a:latin typeface="Times New Roman" pitchFamily="18" charset="0"/>
                          <a:ea typeface="Times New Roman" panose="02020603050405020304" pitchFamily="18" charset="0"/>
                          <a:cs typeface="Times New Roman" pitchFamily="18" charset="0"/>
                        </a:rPr>
                        <a:t>d. Đấu tranh chống những biểu hiện cá nhân, thu vén cho riêng mình.</a:t>
                      </a:r>
                      <a:endParaRPr lang="en-US" sz="2400">
                        <a:effectLst/>
                        <a:latin typeface="Times New Roman" pitchFamily="18" charset="0"/>
                        <a:ea typeface="Times New Roman" panose="02020603050405020304"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nl-NL" sz="2400" u="none" strike="noStrike" dirty="0">
                          <a:effectLst/>
                          <a:latin typeface="Times New Roman" pitchFamily="18" charset="0"/>
                          <a:ea typeface="Times New Roman" panose="02020603050405020304" pitchFamily="18" charset="0"/>
                          <a:cs typeface="Times New Roman" pitchFamily="18" charset="0"/>
                        </a:rPr>
                        <a:t> </a:t>
                      </a:r>
                      <a:r>
                        <a:rPr kumimoji="0" lang="nl-NL" sz="4000" b="0" i="0" u="none" strike="noStrike" kern="1200" cap="none" spc="0" normalizeH="0" baseline="0" noProof="0" dirty="0" smtClean="0">
                          <a:ln>
                            <a:noFill/>
                          </a:ln>
                          <a:solidFill>
                            <a:srgbClr val="FF0000"/>
                          </a:solidFill>
                          <a:effectLst/>
                          <a:uLnTx/>
                          <a:uFillTx/>
                          <a:latin typeface="Times New Roman" pitchFamily="18" charset="0"/>
                          <a:ea typeface="Times New Roman" panose="02020603050405020304" pitchFamily="18" charset="0"/>
                          <a:cs typeface="Times New Roman" pitchFamily="18" charset="0"/>
                        </a:rPr>
                        <a:t>x</a:t>
                      </a:r>
                      <a:endParaRPr kumimoji="0" lang="en-US" sz="4000" b="0" i="0" u="none" strike="noStrike" kern="1200" cap="none" spc="0" normalizeH="0" baseline="0" noProof="0" dirty="0" smtClean="0">
                        <a:ln>
                          <a:noFill/>
                        </a:ln>
                        <a:solidFill>
                          <a:srgbClr val="FF0000"/>
                        </a:solidFill>
                        <a:effectLst/>
                        <a:uLnTx/>
                        <a:uFillTx/>
                        <a:latin typeface="Times New Roman" pitchFamily="18" charset="0"/>
                        <a:ea typeface="Times New Roman" panose="02020603050405020304"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nl-NL" sz="2400" u="none" strike="noStrike" dirty="0">
                          <a:effectLst/>
                          <a:latin typeface="Times New Roman" pitchFamily="18" charset="0"/>
                          <a:ea typeface="Times New Roman" panose="02020603050405020304" pitchFamily="18" charset="0"/>
                          <a:cs typeface="Times New Roman" pitchFamily="18" charset="0"/>
                        </a:rPr>
                        <a:t> </a:t>
                      </a:r>
                      <a:endParaRPr lang="en-US" sz="2400" dirty="0">
                        <a:effectLst/>
                        <a:latin typeface="Times New Roman" pitchFamily="18" charset="0"/>
                        <a:ea typeface="Times New Roman" panose="02020603050405020304"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 xmlns:a16="http://schemas.microsoft.com/office/drawing/2014/main" val="1572243365"/>
                  </a:ext>
                </a:extLst>
              </a:tr>
              <a:tr h="537953">
                <a:tc>
                  <a:txBody>
                    <a:bodyPr/>
                    <a:lstStyle/>
                    <a:p>
                      <a:pPr marL="0" marR="0">
                        <a:lnSpc>
                          <a:spcPct val="115000"/>
                        </a:lnSpc>
                        <a:spcBef>
                          <a:spcPts val="0"/>
                        </a:spcBef>
                        <a:spcAft>
                          <a:spcPts val="0"/>
                        </a:spcAft>
                      </a:pPr>
                      <a:r>
                        <a:rPr lang="nl-NL" sz="2400">
                          <a:effectLst/>
                          <a:latin typeface="Times New Roman" pitchFamily="18" charset="0"/>
                          <a:ea typeface="Times New Roman" panose="02020603050405020304" pitchFamily="18" charset="0"/>
                          <a:cs typeface="Times New Roman" pitchFamily="18" charset="0"/>
                        </a:rPr>
                        <a:t>e. Ba phải, ai nói gì, làm gì cũng cho là đúng.</a:t>
                      </a:r>
                      <a:endParaRPr lang="en-US" sz="2400">
                        <a:effectLst/>
                        <a:latin typeface="Times New Roman" pitchFamily="18" charset="0"/>
                        <a:ea typeface="Times New Roman" panose="02020603050405020304"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nl-NL" sz="2400" u="none" strike="noStrike">
                          <a:effectLst/>
                          <a:latin typeface="Times New Roman" pitchFamily="18" charset="0"/>
                          <a:ea typeface="Times New Roman" panose="02020603050405020304" pitchFamily="18" charset="0"/>
                          <a:cs typeface="Times New Roman" pitchFamily="18" charset="0"/>
                        </a:rPr>
                        <a:t> </a:t>
                      </a:r>
                      <a:endParaRPr lang="en-US" sz="2400">
                        <a:effectLst/>
                        <a:latin typeface="Times New Roman" pitchFamily="18" charset="0"/>
                        <a:ea typeface="Times New Roman" panose="02020603050405020304"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nl-NL" sz="4000" b="0" i="0" u="none" strike="noStrike" kern="1200" cap="none" spc="0" normalizeH="0" baseline="0" noProof="0" dirty="0" smtClean="0">
                          <a:ln>
                            <a:noFill/>
                          </a:ln>
                          <a:solidFill>
                            <a:srgbClr val="FF0000"/>
                          </a:solidFill>
                          <a:effectLst/>
                          <a:uLnTx/>
                          <a:uFillTx/>
                          <a:latin typeface="Times New Roman" pitchFamily="18" charset="0"/>
                          <a:ea typeface="Times New Roman" panose="02020603050405020304" pitchFamily="18" charset="0"/>
                          <a:cs typeface="Times New Roman" pitchFamily="18" charset="0"/>
                        </a:rPr>
                        <a:t>x</a:t>
                      </a:r>
                      <a:endParaRPr kumimoji="0" lang="en-US" sz="4000" b="0" i="0" u="none" strike="noStrike" kern="1200" cap="none" spc="0" normalizeH="0" baseline="0" noProof="0" dirty="0">
                        <a:ln>
                          <a:noFill/>
                        </a:ln>
                        <a:solidFill>
                          <a:srgbClr val="FF0000"/>
                        </a:solidFill>
                        <a:effectLst/>
                        <a:uLnTx/>
                        <a:uFillTx/>
                        <a:latin typeface="Times New Roman" pitchFamily="18" charset="0"/>
                        <a:ea typeface="Times New Roman" panose="02020603050405020304"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 xmlns:a16="http://schemas.microsoft.com/office/drawing/2014/main" val="1920680845"/>
                  </a:ext>
                </a:extLst>
              </a:tr>
              <a:tr h="537953">
                <a:tc>
                  <a:txBody>
                    <a:bodyPr/>
                    <a:lstStyle/>
                    <a:p>
                      <a:pPr marL="0" marR="0">
                        <a:lnSpc>
                          <a:spcPct val="115000"/>
                        </a:lnSpc>
                        <a:spcBef>
                          <a:spcPts val="0"/>
                        </a:spcBef>
                        <a:spcAft>
                          <a:spcPts val="0"/>
                        </a:spcAft>
                      </a:pPr>
                      <a:r>
                        <a:rPr lang="nl-NL" sz="2400" u="sng" dirty="0">
                          <a:effectLst/>
                          <a:latin typeface="Times New Roman" pitchFamily="18" charset="0"/>
                          <a:ea typeface="Times New Roman" panose="02020603050405020304" pitchFamily="18" charset="0"/>
                          <a:cs typeface="Times New Roman" pitchFamily="18" charset="0"/>
                        </a:rPr>
                        <a:t>g</a:t>
                      </a:r>
                      <a:r>
                        <a:rPr lang="nl-NL" sz="2400" dirty="0">
                          <a:effectLst/>
                          <a:latin typeface="Times New Roman" pitchFamily="18" charset="0"/>
                          <a:ea typeface="Times New Roman" panose="02020603050405020304" pitchFamily="18" charset="0"/>
                          <a:cs typeface="Times New Roman" pitchFamily="18" charset="0"/>
                        </a:rPr>
                        <a:t>. Lợi dụng chức quyền để thu lợi cá nhân.</a:t>
                      </a:r>
                      <a:endParaRPr lang="en-US" sz="2400" dirty="0">
                        <a:effectLst/>
                        <a:latin typeface="Times New Roman" pitchFamily="18" charset="0"/>
                        <a:ea typeface="Times New Roman" panose="02020603050405020304"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nl-NL" sz="2400" u="none" strike="noStrike">
                          <a:effectLst/>
                          <a:latin typeface="Times New Roman" pitchFamily="18" charset="0"/>
                          <a:ea typeface="Times New Roman" panose="02020603050405020304" pitchFamily="18" charset="0"/>
                          <a:cs typeface="Times New Roman" pitchFamily="18" charset="0"/>
                        </a:rPr>
                        <a:t> </a:t>
                      </a:r>
                      <a:endParaRPr lang="en-US" sz="2400">
                        <a:effectLst/>
                        <a:latin typeface="Times New Roman" pitchFamily="18" charset="0"/>
                        <a:ea typeface="Times New Roman" panose="02020603050405020304"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nl-NL" sz="4000" b="0" i="0" u="none" strike="noStrike" kern="1200" cap="none" spc="0" normalizeH="0" baseline="0" noProof="0" dirty="0" smtClean="0">
                          <a:ln>
                            <a:noFill/>
                          </a:ln>
                          <a:solidFill>
                            <a:srgbClr val="FF0000"/>
                          </a:solidFill>
                          <a:effectLst/>
                          <a:uLnTx/>
                          <a:uFillTx/>
                          <a:latin typeface="Times New Roman" pitchFamily="18" charset="0"/>
                          <a:ea typeface="Times New Roman" panose="02020603050405020304" pitchFamily="18" charset="0"/>
                          <a:cs typeface="Times New Roman" pitchFamily="18" charset="0"/>
                        </a:rPr>
                        <a:t>x</a:t>
                      </a:r>
                      <a:endParaRPr kumimoji="0" lang="en-US" sz="4000" b="0" i="0" u="none" strike="noStrike" kern="1200" cap="none" spc="0" normalizeH="0" baseline="0" noProof="0" dirty="0" smtClean="0">
                        <a:ln>
                          <a:noFill/>
                        </a:ln>
                        <a:solidFill>
                          <a:srgbClr val="FF0000"/>
                        </a:solidFill>
                        <a:effectLst/>
                        <a:uLnTx/>
                        <a:uFillTx/>
                        <a:latin typeface="Times New Roman" pitchFamily="18" charset="0"/>
                        <a:ea typeface="Times New Roman" panose="02020603050405020304"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 xmlns:a16="http://schemas.microsoft.com/office/drawing/2014/main" val="2385320753"/>
                  </a:ext>
                </a:extLst>
              </a:tr>
              <a:tr h="465908">
                <a:tc>
                  <a:txBody>
                    <a:bodyPr/>
                    <a:lstStyle/>
                    <a:p>
                      <a:pPr marL="0" marR="0">
                        <a:lnSpc>
                          <a:spcPct val="115000"/>
                        </a:lnSpc>
                        <a:spcBef>
                          <a:spcPts val="0"/>
                        </a:spcBef>
                        <a:spcAft>
                          <a:spcPts val="0"/>
                        </a:spcAft>
                      </a:pPr>
                      <a:r>
                        <a:rPr lang="nl-NL" sz="2400">
                          <a:effectLst/>
                          <a:latin typeface="Times New Roman" pitchFamily="18" charset="0"/>
                          <a:ea typeface="Times New Roman" panose="02020603050405020304" pitchFamily="18" charset="0"/>
                          <a:cs typeface="Times New Roman" pitchFamily="18" charset="0"/>
                        </a:rPr>
                        <a:t>h. Bỏ qua những việc làm sai trái để mình được lợi.</a:t>
                      </a:r>
                      <a:endParaRPr lang="en-US" sz="2400">
                        <a:effectLst/>
                        <a:latin typeface="Times New Roman" pitchFamily="18" charset="0"/>
                        <a:ea typeface="Times New Roman" panose="02020603050405020304"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nl-NL" sz="2400" u="none" strike="noStrike">
                          <a:effectLst/>
                          <a:latin typeface="Times New Roman" pitchFamily="18" charset="0"/>
                          <a:ea typeface="Times New Roman" panose="02020603050405020304" pitchFamily="18" charset="0"/>
                          <a:cs typeface="Times New Roman" pitchFamily="18" charset="0"/>
                        </a:rPr>
                        <a:t> </a:t>
                      </a:r>
                      <a:endParaRPr lang="en-US" sz="2400">
                        <a:effectLst/>
                        <a:latin typeface="Times New Roman" pitchFamily="18" charset="0"/>
                        <a:ea typeface="Times New Roman" panose="02020603050405020304"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nl-NL" sz="2400" u="none" strike="noStrike" dirty="0">
                          <a:effectLst/>
                          <a:latin typeface="Times New Roman" pitchFamily="18" charset="0"/>
                          <a:ea typeface="Times New Roman" panose="02020603050405020304" pitchFamily="18" charset="0"/>
                          <a:cs typeface="Times New Roman" pitchFamily="18" charset="0"/>
                        </a:rPr>
                        <a:t> </a:t>
                      </a:r>
                      <a:r>
                        <a:rPr kumimoji="0" lang="nl-NL" sz="4000" b="0" i="0" u="none" strike="noStrike" kern="1200" cap="none" spc="0" normalizeH="0" baseline="0" noProof="0" dirty="0" smtClean="0">
                          <a:ln>
                            <a:noFill/>
                          </a:ln>
                          <a:solidFill>
                            <a:srgbClr val="FF0000"/>
                          </a:solidFill>
                          <a:effectLst/>
                          <a:uLnTx/>
                          <a:uFillTx/>
                          <a:latin typeface="Times New Roman" pitchFamily="18" charset="0"/>
                          <a:ea typeface="Times New Roman" panose="02020603050405020304" pitchFamily="18" charset="0"/>
                          <a:cs typeface="Times New Roman" pitchFamily="18" charset="0"/>
                        </a:rPr>
                        <a:t>x</a:t>
                      </a:r>
                      <a:endParaRPr kumimoji="0" lang="en-US" sz="4000" b="0" i="0" u="none" strike="noStrike" kern="1200" cap="none" spc="0" normalizeH="0" baseline="0" noProof="0" dirty="0" smtClean="0">
                        <a:ln>
                          <a:noFill/>
                        </a:ln>
                        <a:solidFill>
                          <a:srgbClr val="FF0000"/>
                        </a:solidFill>
                        <a:effectLst/>
                        <a:uLnTx/>
                        <a:uFillTx/>
                        <a:latin typeface="Times New Roman" pitchFamily="18" charset="0"/>
                        <a:ea typeface="Times New Roman" panose="02020603050405020304"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 xmlns:a16="http://schemas.microsoft.com/office/drawing/2014/main" val="3466554536"/>
                  </a:ext>
                </a:extLst>
              </a:tr>
            </a:tbl>
          </a:graphicData>
        </a:graphic>
      </p:graphicFrame>
      <p:sp>
        <p:nvSpPr>
          <p:cNvPr id="4" name="TextBox 3"/>
          <p:cNvSpPr txBox="1"/>
          <p:nvPr/>
        </p:nvSpPr>
        <p:spPr>
          <a:xfrm>
            <a:off x="418011" y="584775"/>
            <a:ext cx="1163485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FF0000"/>
                </a:solidFill>
                <a:effectLst/>
                <a:uLnTx/>
                <a:uFillTx/>
                <a:latin typeface="Times New Roman" pitchFamily="18" charset="0"/>
                <a:cs typeface="Times New Roman" pitchFamily="18" charset="0"/>
              </a:rPr>
              <a:t>Trong</a:t>
            </a:r>
            <a:r>
              <a:rPr kumimoji="0" lang="en-US" sz="2400" b="1" i="0" u="none" strike="noStrike" kern="1200" cap="none" spc="0" normalizeH="0" baseline="0" noProof="0" dirty="0" smtClean="0">
                <a:ln>
                  <a:noFill/>
                </a:ln>
                <a:solidFill>
                  <a:srgbClr val="FF0000"/>
                </a:solidFill>
                <a:effectLst/>
                <a:uLnTx/>
                <a:uFillTx/>
                <a:latin typeface="Times New Roman" pitchFamily="18" charset="0"/>
                <a:cs typeface="Times New Roman"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những</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hành</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vi </a:t>
            </a:r>
            <a:r>
              <a:rPr kumimoji="0" lang="en-US" sz="24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sau</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đây</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hành</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vi </a:t>
            </a:r>
            <a:r>
              <a:rPr kumimoji="0" lang="en-US" sz="24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nào</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thể</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hiện</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phẩm</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chất</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chí</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công</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vô</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tư</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không</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chí</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công</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vô</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tư</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Vì</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sao</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a:t>
            </a:r>
          </a:p>
        </p:txBody>
      </p:sp>
      <p:sp>
        <p:nvSpPr>
          <p:cNvPr id="5" name="TextBox 4"/>
          <p:cNvSpPr txBox="1">
            <a:spLocks noChangeArrowheads="1"/>
          </p:cNvSpPr>
          <p:nvPr/>
        </p:nvSpPr>
        <p:spPr bwMode="auto">
          <a:xfrm>
            <a:off x="4618359" y="0"/>
            <a:ext cx="3234155" cy="584775"/>
          </a:xfrm>
          <a:prstGeom prst="rect">
            <a:avLst/>
          </a:prstGeom>
          <a:ln w="57150"/>
        </p:spPr>
        <p:style>
          <a:lnRef idx="2">
            <a:schemeClr val="accent6"/>
          </a:lnRef>
          <a:fillRef idx="1">
            <a:schemeClr val="lt1"/>
          </a:fillRef>
          <a:effectRef idx="0">
            <a:schemeClr val="accent6"/>
          </a:effectRef>
          <a:fontRef idx="minor">
            <a:schemeClr val="dk1"/>
          </a:fontRef>
        </p:style>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altLang="en-US" b="1" dirty="0" smtClean="0">
                <a:ln w="22225">
                  <a:solidFill>
                    <a:srgbClr val="FF0000"/>
                  </a:solidFill>
                  <a:prstDash val="solid"/>
                </a:ln>
                <a:solidFill>
                  <a:srgbClr val="C0504D">
                    <a:lumMod val="40000"/>
                    <a:lumOff val="60000"/>
                  </a:srgbClr>
                </a:solidFill>
                <a:latin typeface="Times New Roman" panose="02020603050405020304" pitchFamily="18" charset="0"/>
                <a:ea typeface="Verdana" panose="020B0604030504040204" pitchFamily="34" charset="0"/>
                <a:cs typeface="Times New Roman" panose="02020603050405020304" pitchFamily="18" charset="0"/>
                <a:sym typeface="Arial" panose="020B0604020202020204" pitchFamily="34" charset="0"/>
              </a:rPr>
              <a:t>PHIẾU BÀI TẬP</a:t>
            </a:r>
          </a:p>
        </p:txBody>
      </p:sp>
    </p:spTree>
    <p:extLst>
      <p:ext uri="{BB962C8B-B14F-4D97-AF65-F5344CB8AC3E}">
        <p14:creationId xmlns:p14="http://schemas.microsoft.com/office/powerpoint/2010/main" val="36272724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grpSp>
        <p:nvGrpSpPr>
          <p:cNvPr id="7" name="Group 6"/>
          <p:cNvGrpSpPr/>
          <p:nvPr/>
        </p:nvGrpSpPr>
        <p:grpSpPr>
          <a:xfrm>
            <a:off x="6928205" y="1854261"/>
            <a:ext cx="5430008" cy="5231761"/>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sp>
        <p:nvSpPr>
          <p:cNvPr id="12" name="Text Box 6"/>
          <p:cNvSpPr txBox="1">
            <a:spLocks noChangeArrowheads="1"/>
          </p:cNvSpPr>
          <p:nvPr/>
        </p:nvSpPr>
        <p:spPr bwMode="auto">
          <a:xfrm>
            <a:off x="3908415" y="3076143"/>
            <a:ext cx="3650554" cy="2739211"/>
          </a:xfrm>
          <a:prstGeom prst="rect">
            <a:avLst/>
          </a:prstGeom>
          <a:solidFill>
            <a:schemeClr val="accent4">
              <a:lumMod val="20000"/>
              <a:lumOff val="80000"/>
            </a:schemeClr>
          </a:solidFill>
          <a:ln w="57150">
            <a:solidFill>
              <a:srgbClr val="FF0000"/>
            </a:solidFill>
          </a:ln>
          <a:effectLs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marL="342900" marR="0" lvl="0" indent="-342900" algn="l" defTabSz="914400" rtl="0" eaLnBrk="0" fontAlgn="auto" latinLnBrk="0" hangingPunct="0">
              <a:lnSpc>
                <a:spcPct val="100000"/>
              </a:lnSpc>
              <a:spcBef>
                <a:spcPts val="0"/>
              </a:spcBef>
              <a:spcAft>
                <a:spcPts val="0"/>
              </a:spcAft>
              <a:buClrTx/>
              <a:buSzTx/>
              <a:buFontTx/>
              <a:buNone/>
              <a:tabLst/>
              <a:defRPr/>
            </a:pPr>
            <a:r>
              <a:rPr kumimoji="0" lang="en-US" sz="3200" b="0" i="1" u="none" strike="noStrike" kern="0" cap="none" spc="0" normalizeH="0" baseline="0" noProof="0" dirty="0" smtClean="0">
                <a:ln>
                  <a:noFill/>
                </a:ln>
                <a:solidFill>
                  <a:srgbClr val="FF0000"/>
                </a:solidFill>
                <a:effectLst/>
                <a:uLnTx/>
                <a:uFillTx/>
                <a:latin typeface="Times New Roman" pitchFamily="18" charset="0"/>
                <a:cs typeface="Times New Roman" pitchFamily="18" charset="0"/>
              </a:rPr>
              <a:t> </a:t>
            </a:r>
            <a:r>
              <a:rPr kumimoji="0" lang="en-US" sz="2800" i="0" u="none" strike="noStrike" kern="1200" cap="none" spc="0" normalizeH="0" baseline="0" noProof="0" dirty="0" err="1" smtClean="0">
                <a:ln>
                  <a:noFill/>
                </a:ln>
                <a:solidFill>
                  <a:srgbClr val="FF0000"/>
                </a:solidFill>
                <a:effectLst/>
                <a:uLnTx/>
                <a:uFillTx/>
                <a:latin typeface="Times New Roman" pitchFamily="18" charset="0"/>
                <a:cs typeface="Times New Roman" pitchFamily="18" charset="0"/>
              </a:rPr>
              <a:t>Tình</a:t>
            </a:r>
            <a:r>
              <a:rPr kumimoji="0" lang="en-US" sz="2800" i="0" u="none" strike="noStrike" kern="1200" cap="none" spc="0" normalizeH="0" baseline="0" noProof="0" dirty="0" smtClean="0">
                <a:ln>
                  <a:noFill/>
                </a:ln>
                <a:solidFill>
                  <a:srgbClr val="FF0000"/>
                </a:solidFill>
                <a:effectLst/>
                <a:uLnTx/>
                <a:uFillTx/>
                <a:latin typeface="Times New Roman" pitchFamily="18" charset="0"/>
                <a:cs typeface="Times New Roman" pitchFamily="18" charset="0"/>
              </a:rPr>
              <a:t> </a:t>
            </a:r>
            <a:r>
              <a:rPr kumimoji="0" lang="en-US" sz="2800" i="0" u="none" strike="noStrike" kern="1200" cap="none" spc="0" normalizeH="0" baseline="0" noProof="0" dirty="0" err="1" smtClean="0">
                <a:ln>
                  <a:noFill/>
                </a:ln>
                <a:solidFill>
                  <a:srgbClr val="FF0000"/>
                </a:solidFill>
                <a:effectLst/>
                <a:uLnTx/>
                <a:uFillTx/>
                <a:latin typeface="Times New Roman" pitchFamily="18" charset="0"/>
                <a:cs typeface="Times New Roman" pitchFamily="18" charset="0"/>
              </a:rPr>
              <a:t>huống</a:t>
            </a:r>
            <a:r>
              <a:rPr kumimoji="0" lang="en-US" sz="2800" i="0" u="none" strike="noStrike" kern="1200" cap="none" spc="0" normalizeH="0" baseline="0" noProof="0" dirty="0" smtClean="0">
                <a:ln>
                  <a:noFill/>
                </a:ln>
                <a:solidFill>
                  <a:srgbClr val="FF0000"/>
                </a:solidFill>
                <a:effectLst/>
                <a:uLnTx/>
                <a:uFillTx/>
                <a:latin typeface="Times New Roman" pitchFamily="18" charset="0"/>
                <a:cs typeface="Times New Roman" pitchFamily="18" charset="0"/>
              </a:rPr>
              <a:t> 2: </a:t>
            </a:r>
          </a:p>
          <a:p>
            <a:r>
              <a:rPr kumimoji="0" lang="en-US" sz="2800" i="0" u="none" strike="noStrike" kern="1200" cap="none" spc="0" normalizeH="0" baseline="0" noProof="0" dirty="0" smtClean="0">
                <a:ln>
                  <a:noFill/>
                </a:ln>
                <a:solidFill>
                  <a:srgbClr val="000000"/>
                </a:solidFill>
                <a:effectLst/>
                <a:uLnTx/>
                <a:uFillTx/>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Em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biết</a:t>
            </a:r>
            <a:r>
              <a:rPr lang="en-US" sz="2800" dirty="0">
                <a:solidFill>
                  <a:prstClr val="black"/>
                </a:solidFill>
                <a:latin typeface="Times New Roman" pitchFamily="18" charset="0"/>
                <a:cs typeface="Times New Roman" pitchFamily="18" charset="0"/>
              </a:rPr>
              <a:t> ý </a:t>
            </a:r>
            <a:r>
              <a:rPr lang="en-US" sz="2800" dirty="0" err="1">
                <a:solidFill>
                  <a:prstClr val="black"/>
                </a:solidFill>
                <a:latin typeface="Times New Roman" pitchFamily="18" charset="0"/>
                <a:cs typeface="Times New Roman" pitchFamily="18" charset="0"/>
              </a:rPr>
              <a:t>kiến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của</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bạn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Trung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là</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đúng</a:t>
            </a:r>
            <a:r>
              <a:rPr lang="en-US" sz="2800" dirty="0">
                <a:solidFill>
                  <a:prstClr val="black"/>
                </a:solidFill>
                <a:latin typeface="Times New Roman" pitchFamily="18" charset="0"/>
                <a:cs typeface="Times New Roman" pitchFamily="18" charset="0"/>
              </a:rPr>
              <a:t> , song ý </a:t>
            </a:r>
            <a:r>
              <a:rPr lang="en-US" sz="2800" dirty="0" err="1">
                <a:solidFill>
                  <a:prstClr val="black"/>
                </a:solidFill>
                <a:latin typeface="Times New Roman" pitchFamily="18" charset="0"/>
                <a:cs typeface="Times New Roman" pitchFamily="18" charset="0"/>
              </a:rPr>
              <a:t>kiến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đó</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lại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bị</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đa</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số</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các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bạn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trong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lớp</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phản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đối</a:t>
            </a:r>
            <a:r>
              <a:rPr lang="en-US" sz="2800" dirty="0">
                <a:solidFill>
                  <a:prstClr val="black"/>
                </a:solidFill>
                <a:latin typeface="Times New Roman" pitchFamily="18" charset="0"/>
                <a:cs typeface="Times New Roman" pitchFamily="18" charset="0"/>
              </a:rPr>
              <a:t>.</a:t>
            </a:r>
          </a:p>
        </p:txBody>
      </p:sp>
      <p:sp>
        <p:nvSpPr>
          <p:cNvPr id="13" name="Text Box 6"/>
          <p:cNvSpPr txBox="1">
            <a:spLocks noChangeArrowheads="1"/>
          </p:cNvSpPr>
          <p:nvPr/>
        </p:nvSpPr>
        <p:spPr bwMode="auto">
          <a:xfrm>
            <a:off x="7646187" y="2585134"/>
            <a:ext cx="4114891"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marL="342900" marR="0" lvl="0" indent="-342900" algn="just" defTabSz="914400" rtl="0" eaLnBrk="0" fontAlgn="auto" latinLnBrk="0" hangingPunct="0">
              <a:lnSpc>
                <a:spcPct val="100000"/>
              </a:lnSpc>
              <a:spcBef>
                <a:spcPts val="0"/>
              </a:spcBef>
              <a:spcAft>
                <a:spcPts val="0"/>
              </a:spcAft>
              <a:buClrTx/>
              <a:buSzTx/>
              <a:buFontTx/>
              <a:buNone/>
              <a:tabLst/>
              <a:defRPr/>
            </a:pPr>
            <a:r>
              <a:rPr kumimoji="0" lang="en-US" sz="3200" b="0" i="1" u="none" strike="noStrike" kern="0" cap="none" spc="0" normalizeH="0" baseline="0" noProof="0" dirty="0" smtClean="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1" i="0" u="none" strike="noStrike" kern="1200" cap="none" spc="0" normalizeH="0" baseline="0" noProof="0" dirty="0" err="1" smtClean="0">
                <a:ln>
                  <a:noFill/>
                </a:ln>
                <a:solidFill>
                  <a:srgbClr val="FF0000"/>
                </a:solidFill>
                <a:effectLst/>
                <a:uLnTx/>
                <a:uFillTx/>
                <a:latin typeface="Times New Roman" pitchFamily="18" charset="0"/>
                <a:ea typeface="Times New Roman" pitchFamily="18" charset="0"/>
                <a:cs typeface="Times New Roman" pitchFamily="18" charset="0"/>
              </a:rPr>
              <a:t>Tình</a:t>
            </a:r>
            <a:r>
              <a:rPr kumimoji="0" lang="en-US" sz="2800" b="1" i="0" u="none" strike="noStrike" kern="1200" cap="none" spc="0" normalizeH="0" baseline="0" noProof="0" dirty="0" smtClean="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huống</a:t>
            </a:r>
            <a:r>
              <a:rPr kumimoji="0" lang="en-US" sz="2800" b="1" i="0"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3: </a:t>
            </a:r>
            <a:endParaRPr kumimoji="0" lang="en-US" sz="2800" b="1" i="0" u="none" strike="noStrike" kern="1200" cap="none" spc="0" normalizeH="0" baseline="0" noProof="0" dirty="0" smtClean="0">
              <a:ln>
                <a:noFill/>
              </a:ln>
              <a:solidFill>
                <a:srgbClr val="FF0000"/>
              </a:solidFill>
              <a:effectLst/>
              <a:uLnTx/>
              <a:uFillTx/>
              <a:latin typeface="Times New Roman" pitchFamily="18" charset="0"/>
              <a:ea typeface="Times New Roman" pitchFamily="18" charset="0"/>
              <a:cs typeface="Times New Roman" pitchFamily="18" charset="0"/>
            </a:endParaRPr>
          </a:p>
          <a:p>
            <a:pPr algn="just"/>
            <a:r>
              <a:rPr kumimoji="0" lang="en-US" sz="28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smtClean="0">
                <a:ln>
                  <a:noFill/>
                </a:ln>
                <a:solidFill>
                  <a:srgbClr val="FF0000"/>
                </a:solidFill>
                <a:effectLst/>
                <a:uLnTx/>
                <a:uFillTx/>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Khi</a:t>
            </a:r>
            <a:r>
              <a:rPr lang="en-US" sz="2800" b="1" dirty="0" smtClean="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đề</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cử</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đại</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biểu</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tham</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dự</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Đại</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hội</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Cháu</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ngoan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bác</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Hồ</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của</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thành</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phốp</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một</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số</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bạn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biết</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Trang</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hoàn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toàn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xứng</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đáng</a:t>
            </a:r>
            <a:r>
              <a:rPr lang="en-US" sz="2800" b="1" dirty="0">
                <a:solidFill>
                  <a:prstClr val="black"/>
                </a:solidFill>
                <a:latin typeface="Times New Roman" pitchFamily="18" charset="0"/>
                <a:cs typeface="Times New Roman" pitchFamily="18" charset="0"/>
              </a:rPr>
              <a:t>, song </a:t>
            </a:r>
            <a:r>
              <a:rPr lang="en-US" sz="2800" b="1" dirty="0" err="1">
                <a:solidFill>
                  <a:prstClr val="black"/>
                </a:solidFill>
                <a:latin typeface="Times New Roman" pitchFamily="18" charset="0"/>
                <a:cs typeface="Times New Roman" pitchFamily="18" charset="0"/>
              </a:rPr>
              <a:t>lại</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không</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đồng</a:t>
            </a:r>
            <a:r>
              <a:rPr lang="en-US" sz="2800" b="1" dirty="0">
                <a:solidFill>
                  <a:prstClr val="black"/>
                </a:solidFill>
                <a:latin typeface="Times New Roman" pitchFamily="18" charset="0"/>
                <a:cs typeface="Times New Roman" pitchFamily="18" charset="0"/>
              </a:rPr>
              <a:t> ý </a:t>
            </a:r>
            <a:r>
              <a:rPr lang="en-US" sz="2800" b="1" dirty="0" err="1">
                <a:solidFill>
                  <a:prstClr val="black"/>
                </a:solidFill>
                <a:latin typeface="Times New Roman" pitchFamily="18" charset="0"/>
                <a:cs typeface="Times New Roman" pitchFamily="18" charset="0"/>
              </a:rPr>
              <a:t>cử</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Trang</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vì</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Trang</a:t>
            </a:r>
            <a:r>
              <a:rPr lang="en-US" sz="2800" b="1" dirty="0">
                <a:solidFill>
                  <a:prstClr val="black"/>
                </a:solidFill>
                <a:latin typeface="Times New Roman" pitchFamily="18" charset="0"/>
                <a:cs typeface="Times New Roman" pitchFamily="18" charset="0"/>
              </a:rPr>
              <a:t> hay </a:t>
            </a:r>
            <a:r>
              <a:rPr lang="en-US" sz="2800" b="1" dirty="0" err="1">
                <a:solidFill>
                  <a:prstClr val="black"/>
                </a:solidFill>
                <a:latin typeface="Times New Roman" pitchFamily="18" charset="0"/>
                <a:cs typeface="Times New Roman" pitchFamily="18" charset="0"/>
              </a:rPr>
              <a:t>phê</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bình</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mỗi</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khi</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các</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bạn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có</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khuyết</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điểm</a:t>
            </a:r>
            <a:r>
              <a:rPr lang="en-US" sz="2800" b="1" dirty="0">
                <a:solidFill>
                  <a:prstClr val="black"/>
                </a:solidFill>
                <a:latin typeface="Times New Roman" pitchFamily="18" charset="0"/>
                <a:cs typeface="Times New Roman" pitchFamily="18" charset="0"/>
              </a:rPr>
              <a:t>.</a:t>
            </a:r>
          </a:p>
        </p:txBody>
      </p:sp>
      <p:sp>
        <p:nvSpPr>
          <p:cNvPr id="14" name="Text Box 5"/>
          <p:cNvSpPr txBox="1">
            <a:spLocks noChangeArrowheads="1"/>
          </p:cNvSpPr>
          <p:nvPr/>
        </p:nvSpPr>
        <p:spPr bwMode="auto">
          <a:xfrm>
            <a:off x="255457" y="3809549"/>
            <a:ext cx="3416490" cy="2164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i="0" u="none" strike="noStrike" kern="1200" cap="none" spc="0" normalizeH="0" baseline="0" noProof="0" dirty="0" err="1">
                <a:ln>
                  <a:noFill/>
                </a:ln>
                <a:solidFill>
                  <a:srgbClr val="FF0000"/>
                </a:solidFill>
                <a:effectLst/>
                <a:uLnTx/>
                <a:uFillTx/>
                <a:latin typeface="#9Slide05 Brannboll Ny" panose="02000000000000000000" pitchFamily="2" charset="0"/>
                <a:cs typeface="Times New Roman" panose="02020603050405020304" pitchFamily="18" charset="0"/>
              </a:rPr>
              <a:t>Tình</a:t>
            </a:r>
            <a:r>
              <a:rPr kumimoji="0" lang="en-US" i="0" u="none" strike="noStrike" kern="120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rPr>
              <a:t> </a:t>
            </a:r>
            <a:r>
              <a:rPr kumimoji="0" lang="en-US" i="0" u="none" strike="noStrike" kern="1200" cap="none" spc="0" normalizeH="0" baseline="0" noProof="0" dirty="0" err="1">
                <a:ln>
                  <a:noFill/>
                </a:ln>
                <a:solidFill>
                  <a:srgbClr val="FF0000"/>
                </a:solidFill>
                <a:effectLst/>
                <a:uLnTx/>
                <a:uFillTx/>
                <a:latin typeface="#9Slide05 Brannboll Ny" panose="02000000000000000000" pitchFamily="2" charset="0"/>
                <a:cs typeface="Times New Roman" panose="02020603050405020304" pitchFamily="18" charset="0"/>
              </a:rPr>
              <a:t>huống</a:t>
            </a:r>
            <a:r>
              <a:rPr kumimoji="0" lang="en-US" i="0" u="none" strike="noStrike" kern="120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rPr>
              <a:t> 1: </a:t>
            </a:r>
          </a:p>
          <a:p>
            <a:r>
              <a:rPr lang="en-US" dirty="0" err="1">
                <a:solidFill>
                  <a:prstClr val="black"/>
                </a:solidFill>
                <a:latin typeface="#9Slide05 Brannboll Ny" panose="02000000000000000000" pitchFamily="2" charset="0"/>
                <a:cs typeface="Times New Roman" pitchFamily="18" charset="0"/>
              </a:rPr>
              <a:t>Em</a:t>
            </a:r>
            <a:r>
              <a:rPr lang="en-US" dirty="0">
                <a:solidFill>
                  <a:prstClr val="black"/>
                </a:solidFill>
                <a:latin typeface="#9Slide05 Brannboll Ny" panose="02000000000000000000" pitchFamily="2" charset="0"/>
                <a:cs typeface="Times New Roman" pitchFamily="18" charset="0"/>
              </a:rPr>
              <a:t> </a:t>
            </a:r>
            <a:r>
              <a:rPr lang="en-US" dirty="0" err="1">
                <a:solidFill>
                  <a:prstClr val="black"/>
                </a:solidFill>
                <a:latin typeface="#9Slide05 Brannboll Ny" panose="02000000000000000000" pitchFamily="2" charset="0"/>
                <a:cs typeface="Times New Roman" pitchFamily="18" charset="0"/>
              </a:rPr>
              <a:t>biết</a:t>
            </a:r>
            <a:r>
              <a:rPr lang="en-US" dirty="0">
                <a:solidFill>
                  <a:prstClr val="black"/>
                </a:solidFill>
                <a:latin typeface="#9Slide05 Brannboll Ny" panose="02000000000000000000" pitchFamily="2" charset="0"/>
                <a:cs typeface="Times New Roman" pitchFamily="18" charset="0"/>
              </a:rPr>
              <a:t> </a:t>
            </a:r>
            <a:r>
              <a:rPr lang="en-US" dirty="0" err="1">
                <a:solidFill>
                  <a:prstClr val="black"/>
                </a:solidFill>
                <a:latin typeface="#9Slide05 Brannboll Ny" panose="02000000000000000000" pitchFamily="2" charset="0"/>
                <a:cs typeface="Times New Roman" pitchFamily="18" charset="0"/>
              </a:rPr>
              <a:t>ông</a:t>
            </a:r>
            <a:r>
              <a:rPr lang="en-US" dirty="0">
                <a:solidFill>
                  <a:prstClr val="black"/>
                </a:solidFill>
                <a:latin typeface="#9Slide05 Brannboll Ny" panose="02000000000000000000" pitchFamily="2" charset="0"/>
                <a:cs typeface="Times New Roman" pitchFamily="18" charset="0"/>
              </a:rPr>
              <a:t> Ba </a:t>
            </a:r>
            <a:r>
              <a:rPr lang="en-US" dirty="0" err="1">
                <a:solidFill>
                  <a:prstClr val="black"/>
                </a:solidFill>
                <a:latin typeface="#9Slide05 Brannboll Ny" panose="02000000000000000000" pitchFamily="2" charset="0"/>
                <a:cs typeface="Times New Roman" pitchFamily="18" charset="0"/>
              </a:rPr>
              <a:t>làm</a:t>
            </a:r>
            <a:r>
              <a:rPr lang="en-US" dirty="0">
                <a:solidFill>
                  <a:prstClr val="black"/>
                </a:solidFill>
                <a:latin typeface="#9Slide05 Brannboll Ny" panose="02000000000000000000" pitchFamily="2" charset="0"/>
                <a:cs typeface="Times New Roman" pitchFamily="18" charset="0"/>
              </a:rPr>
              <a:t> </a:t>
            </a:r>
            <a:r>
              <a:rPr lang="en-US" dirty="0" err="1">
                <a:solidFill>
                  <a:prstClr val="black"/>
                </a:solidFill>
                <a:latin typeface="#9Slide05 Brannboll Ny" panose="02000000000000000000" pitchFamily="2" charset="0"/>
                <a:cs typeface="Times New Roman" pitchFamily="18" charset="0"/>
              </a:rPr>
              <a:t>nhiều</a:t>
            </a:r>
            <a:r>
              <a:rPr lang="en-US" dirty="0">
                <a:solidFill>
                  <a:prstClr val="black"/>
                </a:solidFill>
                <a:latin typeface="#9Slide05 Brannboll Ny" panose="02000000000000000000" pitchFamily="2" charset="0"/>
                <a:cs typeface="Times New Roman" pitchFamily="18" charset="0"/>
              </a:rPr>
              <a:t> </a:t>
            </a:r>
            <a:r>
              <a:rPr lang="en-US" dirty="0" err="1">
                <a:solidFill>
                  <a:prstClr val="black"/>
                </a:solidFill>
                <a:latin typeface="#9Slide05 Brannboll Ny" panose="02000000000000000000" pitchFamily="2" charset="0"/>
                <a:cs typeface="Times New Roman" pitchFamily="18" charset="0"/>
              </a:rPr>
              <a:t>việc</a:t>
            </a:r>
            <a:r>
              <a:rPr lang="en-US" dirty="0">
                <a:solidFill>
                  <a:prstClr val="black"/>
                </a:solidFill>
                <a:latin typeface="#9Slide05 Brannboll Ny" panose="02000000000000000000" pitchFamily="2" charset="0"/>
                <a:cs typeface="Times New Roman" pitchFamily="18" charset="0"/>
              </a:rPr>
              <a:t> </a:t>
            </a:r>
            <a:r>
              <a:rPr lang="en-US" dirty="0" err="1">
                <a:solidFill>
                  <a:prstClr val="black"/>
                </a:solidFill>
                <a:latin typeface="#9Slide05 Brannboll Ny" panose="02000000000000000000" pitchFamily="2" charset="0"/>
                <a:cs typeface="Times New Roman" pitchFamily="18" charset="0"/>
              </a:rPr>
              <a:t>sai</a:t>
            </a:r>
            <a:r>
              <a:rPr lang="en-US" dirty="0">
                <a:solidFill>
                  <a:prstClr val="black"/>
                </a:solidFill>
                <a:latin typeface="#9Slide05 Brannboll Ny" panose="02000000000000000000" pitchFamily="2" charset="0"/>
                <a:cs typeface="Times New Roman" pitchFamily="18" charset="0"/>
              </a:rPr>
              <a:t> </a:t>
            </a:r>
            <a:r>
              <a:rPr lang="en-US" dirty="0" err="1">
                <a:solidFill>
                  <a:prstClr val="black"/>
                </a:solidFill>
                <a:latin typeface="#9Slide05 Brannboll Ny" panose="02000000000000000000" pitchFamily="2" charset="0"/>
                <a:cs typeface="Times New Roman" pitchFamily="18" charset="0"/>
              </a:rPr>
              <a:t>trái</a:t>
            </a:r>
            <a:r>
              <a:rPr lang="en-US" dirty="0">
                <a:solidFill>
                  <a:prstClr val="black"/>
                </a:solidFill>
                <a:latin typeface="#9Slide05 Brannboll Ny" panose="02000000000000000000" pitchFamily="2" charset="0"/>
                <a:cs typeface="Times New Roman" pitchFamily="18" charset="0"/>
              </a:rPr>
              <a:t>, </a:t>
            </a:r>
            <a:r>
              <a:rPr lang="en-US" dirty="0" err="1">
                <a:solidFill>
                  <a:prstClr val="black"/>
                </a:solidFill>
                <a:latin typeface="#9Slide05 Brannboll Ny" panose="02000000000000000000" pitchFamily="2" charset="0"/>
                <a:cs typeface="Times New Roman" pitchFamily="18" charset="0"/>
              </a:rPr>
              <a:t>nhưng</a:t>
            </a:r>
            <a:r>
              <a:rPr lang="en-US" dirty="0">
                <a:solidFill>
                  <a:prstClr val="black"/>
                </a:solidFill>
                <a:latin typeface="#9Slide05 Brannboll Ny" panose="02000000000000000000" pitchFamily="2" charset="0"/>
                <a:cs typeface="Times New Roman" pitchFamily="18" charset="0"/>
              </a:rPr>
              <a:t> </a:t>
            </a:r>
            <a:r>
              <a:rPr lang="en-US" dirty="0" err="1">
                <a:solidFill>
                  <a:prstClr val="black"/>
                </a:solidFill>
                <a:latin typeface="#9Slide05 Brannboll Ny" panose="02000000000000000000" pitchFamily="2" charset="0"/>
                <a:cs typeface="Times New Roman" pitchFamily="18" charset="0"/>
              </a:rPr>
              <a:t>ông</a:t>
            </a:r>
            <a:r>
              <a:rPr lang="en-US" dirty="0">
                <a:solidFill>
                  <a:prstClr val="black"/>
                </a:solidFill>
                <a:latin typeface="#9Slide05 Brannboll Ny" panose="02000000000000000000" pitchFamily="2" charset="0"/>
                <a:cs typeface="Times New Roman" pitchFamily="18" charset="0"/>
              </a:rPr>
              <a:t> Ba </a:t>
            </a:r>
            <a:r>
              <a:rPr lang="en-US" dirty="0" err="1">
                <a:solidFill>
                  <a:prstClr val="black"/>
                </a:solidFill>
                <a:latin typeface="#9Slide05 Brannboll Ny" panose="02000000000000000000" pitchFamily="2" charset="0"/>
                <a:cs typeface="Times New Roman" pitchFamily="18" charset="0"/>
              </a:rPr>
              <a:t>lại</a:t>
            </a:r>
            <a:r>
              <a:rPr lang="en-US" dirty="0">
                <a:solidFill>
                  <a:prstClr val="black"/>
                </a:solidFill>
                <a:latin typeface="#9Slide05 Brannboll Ny" panose="02000000000000000000" pitchFamily="2" charset="0"/>
                <a:cs typeface="Times New Roman" pitchFamily="18" charset="0"/>
              </a:rPr>
              <a:t> </a:t>
            </a:r>
            <a:r>
              <a:rPr lang="en-US" dirty="0" err="1">
                <a:solidFill>
                  <a:prstClr val="black"/>
                </a:solidFill>
                <a:latin typeface="#9Slide05 Brannboll Ny" panose="02000000000000000000" pitchFamily="2" charset="0"/>
                <a:cs typeface="Times New Roman" pitchFamily="18" charset="0"/>
              </a:rPr>
              <a:t>là</a:t>
            </a:r>
            <a:r>
              <a:rPr lang="en-US" dirty="0">
                <a:solidFill>
                  <a:prstClr val="black"/>
                </a:solidFill>
                <a:latin typeface="#9Slide05 Brannboll Ny" panose="02000000000000000000" pitchFamily="2" charset="0"/>
                <a:cs typeface="Times New Roman" pitchFamily="18" charset="0"/>
              </a:rPr>
              <a:t> </a:t>
            </a:r>
            <a:r>
              <a:rPr lang="en-US" dirty="0" err="1">
                <a:solidFill>
                  <a:prstClr val="black"/>
                </a:solidFill>
                <a:latin typeface="#9Slide05 Brannboll Ny" panose="02000000000000000000" pitchFamily="2" charset="0"/>
                <a:cs typeface="Times New Roman" pitchFamily="18" charset="0"/>
              </a:rPr>
              <a:t>ân</a:t>
            </a:r>
            <a:r>
              <a:rPr lang="en-US" dirty="0">
                <a:solidFill>
                  <a:prstClr val="black"/>
                </a:solidFill>
                <a:latin typeface="#9Slide05 Brannboll Ny" panose="02000000000000000000" pitchFamily="2" charset="0"/>
                <a:cs typeface="Times New Roman" pitchFamily="18" charset="0"/>
              </a:rPr>
              <a:t> </a:t>
            </a:r>
            <a:r>
              <a:rPr lang="en-US" dirty="0" err="1">
                <a:solidFill>
                  <a:prstClr val="black"/>
                </a:solidFill>
                <a:latin typeface="#9Slide05 Brannboll Ny" panose="02000000000000000000" pitchFamily="2" charset="0"/>
                <a:cs typeface="Times New Roman" pitchFamily="18" charset="0"/>
              </a:rPr>
              <a:t>nhân</a:t>
            </a:r>
            <a:r>
              <a:rPr lang="en-US" dirty="0">
                <a:solidFill>
                  <a:prstClr val="black"/>
                </a:solidFill>
                <a:latin typeface="#9Slide05 Brannboll Ny" panose="02000000000000000000" pitchFamily="2" charset="0"/>
                <a:cs typeface="Times New Roman" pitchFamily="18" charset="0"/>
              </a:rPr>
              <a:t> </a:t>
            </a:r>
            <a:r>
              <a:rPr lang="en-US" dirty="0" err="1">
                <a:solidFill>
                  <a:prstClr val="black"/>
                </a:solidFill>
                <a:latin typeface="#9Slide05 Brannboll Ny" panose="02000000000000000000" pitchFamily="2" charset="0"/>
                <a:cs typeface="Times New Roman" pitchFamily="18" charset="0"/>
              </a:rPr>
              <a:t>của</a:t>
            </a:r>
            <a:r>
              <a:rPr lang="en-US" dirty="0">
                <a:solidFill>
                  <a:prstClr val="black"/>
                </a:solidFill>
                <a:latin typeface="#9Slide05 Brannboll Ny" panose="02000000000000000000" pitchFamily="2" charset="0"/>
                <a:cs typeface="Times New Roman" pitchFamily="18" charset="0"/>
              </a:rPr>
              <a:t> </a:t>
            </a:r>
            <a:r>
              <a:rPr lang="en-US" dirty="0" err="1">
                <a:solidFill>
                  <a:prstClr val="black"/>
                </a:solidFill>
                <a:latin typeface="#9Slide05 Brannboll Ny" panose="02000000000000000000" pitchFamily="2" charset="0"/>
                <a:cs typeface="Times New Roman" pitchFamily="18" charset="0"/>
              </a:rPr>
              <a:t>gia</a:t>
            </a:r>
            <a:r>
              <a:rPr lang="en-US" dirty="0">
                <a:solidFill>
                  <a:prstClr val="black"/>
                </a:solidFill>
                <a:latin typeface="#9Slide05 Brannboll Ny" panose="02000000000000000000" pitchFamily="2" charset="0"/>
                <a:cs typeface="Times New Roman" pitchFamily="18" charset="0"/>
              </a:rPr>
              <a:t> </a:t>
            </a:r>
            <a:r>
              <a:rPr lang="en-US" dirty="0" err="1">
                <a:solidFill>
                  <a:prstClr val="black"/>
                </a:solidFill>
                <a:latin typeface="#9Slide05 Brannboll Ny" panose="02000000000000000000" pitchFamily="2" charset="0"/>
                <a:cs typeface="Times New Roman" pitchFamily="18" charset="0"/>
              </a:rPr>
              <a:t>đình</a:t>
            </a:r>
            <a:r>
              <a:rPr lang="en-US" dirty="0">
                <a:solidFill>
                  <a:prstClr val="black"/>
                </a:solidFill>
                <a:latin typeface="#9Slide05 Brannboll Ny" panose="02000000000000000000" pitchFamily="2" charset="0"/>
                <a:cs typeface="Times New Roman" pitchFamily="18" charset="0"/>
              </a:rPr>
              <a:t> </a:t>
            </a:r>
            <a:r>
              <a:rPr lang="en-US" dirty="0" err="1">
                <a:solidFill>
                  <a:prstClr val="black"/>
                </a:solidFill>
                <a:latin typeface="#9Slide05 Brannboll Ny" panose="02000000000000000000" pitchFamily="2" charset="0"/>
                <a:cs typeface="Times New Roman" pitchFamily="18" charset="0"/>
              </a:rPr>
              <a:t>em</a:t>
            </a:r>
            <a:r>
              <a:rPr lang="en-US" dirty="0">
                <a:solidFill>
                  <a:prstClr val="black"/>
                </a:solidFill>
                <a:latin typeface="#9Slide05 Brannboll Ny" panose="02000000000000000000" pitchFamily="2" charset="0"/>
                <a:cs typeface="Times New Roman" pitchFamily="18" charset="0"/>
              </a:rPr>
              <a:t>.</a:t>
            </a:r>
          </a:p>
        </p:txBody>
      </p:sp>
      <p:pic>
        <p:nvPicPr>
          <p:cNvPr id="15" name="Picture 14" descr="58PIC58PIC58PIC58PICHsaGKG559akDq_PIC2018.png"/>
          <p:cNvPicPr>
            <a:picLocks noChangeAspect="1"/>
          </p:cNvPicPr>
          <p:nvPr/>
        </p:nvPicPr>
        <p:blipFill>
          <a:blip r:embed="rId5" cstate="print"/>
          <a:srcRect l="7143" t="16071" r="5357" b="14286"/>
          <a:stretch>
            <a:fillRect/>
          </a:stretch>
        </p:blipFill>
        <p:spPr>
          <a:xfrm>
            <a:off x="-76967" y="2990554"/>
            <a:ext cx="4081337" cy="3802941"/>
          </a:xfrm>
          <a:prstGeom prst="rect">
            <a:avLst/>
          </a:prstGeom>
        </p:spPr>
      </p:pic>
      <p:sp>
        <p:nvSpPr>
          <p:cNvPr id="17" name="TextBox 16"/>
          <p:cNvSpPr txBox="1">
            <a:spLocks noChangeArrowheads="1"/>
          </p:cNvSpPr>
          <p:nvPr/>
        </p:nvSpPr>
        <p:spPr bwMode="auto">
          <a:xfrm>
            <a:off x="23956" y="-16228"/>
            <a:ext cx="6407150" cy="707886"/>
          </a:xfrm>
          <a:prstGeom prst="rect">
            <a:avLst/>
          </a:prstGeom>
          <a:solidFill>
            <a:srgbClr val="D3F652"/>
          </a:solidFill>
          <a:ln w="57150">
            <a:solidFill>
              <a:srgbClr val="FFC000"/>
            </a:solidFill>
          </a:ln>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smtClean="0">
                <a:ln>
                  <a:noFill/>
                </a:ln>
                <a:solidFill>
                  <a:srgbClr val="0000FF"/>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TRÒ CHƠI: ĐÓNG VAI</a:t>
            </a:r>
            <a:endParaRPr kumimoji="0" lang="it-IT" sz="40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endParaRPr>
          </a:p>
        </p:txBody>
      </p:sp>
      <p:sp>
        <p:nvSpPr>
          <p:cNvPr id="18" name="Rectangle 17"/>
          <p:cNvSpPr/>
          <p:nvPr/>
        </p:nvSpPr>
        <p:spPr>
          <a:xfrm>
            <a:off x="23956" y="573023"/>
            <a:ext cx="12168045" cy="1631216"/>
          </a:xfrm>
          <a:prstGeom prst="rect">
            <a:avLst/>
          </a:prstGeom>
          <a:solidFill>
            <a:schemeClr val="accent2">
              <a:lumMod val="20000"/>
              <a:lumOff val="80000"/>
            </a:schemeClr>
          </a:solidFill>
          <a:ln w="38100">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LUẬT CHƠI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0000FF"/>
                </a:solidFill>
                <a:effectLst/>
                <a:uLnTx/>
                <a:uFillTx/>
                <a:latin typeface="Times New Roman" pitchFamily="18" charset="0"/>
                <a:cs typeface="Times New Roman" pitchFamily="18" charset="0"/>
              </a:rPr>
              <a:t>S</a:t>
            </a:r>
            <a:r>
              <a:rPr kumimoji="0" lang="vi-VN" sz="2800" b="0" i="0" u="none" strike="noStrike" kern="1200" cap="none" spc="0" normalizeH="0" baseline="0" noProof="0" dirty="0" smtClean="0">
                <a:ln>
                  <a:noFill/>
                </a:ln>
                <a:solidFill>
                  <a:srgbClr val="0000FF"/>
                </a:solidFill>
                <a:effectLst/>
                <a:uLnTx/>
                <a:uFillTx/>
                <a:latin typeface="Times New Roman" pitchFamily="18" charset="0"/>
                <a:cs typeface="Times New Roman" pitchFamily="18" charset="0"/>
              </a:rPr>
              <a:t>ắm </a:t>
            </a:r>
            <a:r>
              <a:rPr kumimoji="0" lang="vi-VN" sz="2800" b="0" i="0" u="none" strike="noStrike" kern="1200" cap="none" spc="0" normalizeH="0" baseline="0" noProof="0" dirty="0">
                <a:ln>
                  <a:noFill/>
                </a:ln>
                <a:solidFill>
                  <a:srgbClr val="0000FF"/>
                </a:solidFill>
                <a:effectLst/>
                <a:uLnTx/>
                <a:uFillTx/>
                <a:latin typeface="Times New Roman" pitchFamily="18" charset="0"/>
                <a:cs typeface="Times New Roman" pitchFamily="18" charset="0"/>
              </a:rPr>
              <a:t>vai ở tình huống</a:t>
            </a:r>
            <a:r>
              <a:rPr kumimoji="0" lang="en-US" sz="2800" b="0" i="0" u="none" strike="noStrike" kern="120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cs typeface="Times New Roman" pitchFamily="18" charset="0"/>
              </a:rPr>
              <a:t>tập</a:t>
            </a:r>
            <a:r>
              <a:rPr kumimoji="0" lang="en-US" sz="2800" b="0" i="0" u="none" strike="noStrike" kern="120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cs typeface="Times New Roman" pitchFamily="18" charset="0"/>
              </a:rPr>
              <a:t>làm</a:t>
            </a:r>
            <a:r>
              <a:rPr kumimoji="0" lang="en-US" sz="2800" b="0" i="0" u="none" strike="noStrike" kern="120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cs typeface="Times New Roman" pitchFamily="18" charset="0"/>
              </a:rPr>
              <a:t>chuyên</a:t>
            </a:r>
            <a:r>
              <a:rPr kumimoji="0" lang="en-US" sz="2800" b="0" i="0" u="none" strike="noStrike" kern="120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cs typeface="Times New Roman" pitchFamily="18" charset="0"/>
              </a:rPr>
              <a:t>gia</a:t>
            </a:r>
            <a:r>
              <a:rPr kumimoji="0" lang="en-US" sz="2800" b="0" i="0" u="none" strike="noStrike" kern="120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cs typeface="Times New Roman" pitchFamily="18" charset="0"/>
              </a:rPr>
              <a:t>để</a:t>
            </a:r>
            <a:r>
              <a:rPr kumimoji="0" lang="en-US" sz="2800" b="0" i="0" u="none" strike="noStrike" kern="120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cs typeface="Times New Roman" pitchFamily="18" charset="0"/>
              </a:rPr>
              <a:t>trả</a:t>
            </a:r>
            <a:r>
              <a:rPr kumimoji="0" lang="en-US" sz="2800" b="0" i="0" u="none" strike="noStrike" kern="120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cs typeface="Times New Roman" pitchFamily="18" charset="0"/>
              </a:rPr>
              <a:t>lời</a:t>
            </a:r>
            <a:r>
              <a:rPr kumimoji="0" lang="en-US" sz="2400" b="0"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rPr>
              <a:t>.</a:t>
            </a:r>
          </a:p>
          <a:p>
            <a:pPr lvl="0"/>
            <a:r>
              <a:rPr lang="en-US" sz="2400" b="1" dirty="0" err="1">
                <a:solidFill>
                  <a:srgbClr val="C00000"/>
                </a:solidFill>
                <a:latin typeface="Times New Roman" pitchFamily="18" charset="0"/>
                <a:cs typeface="Times New Roman" pitchFamily="18" charset="0"/>
              </a:rPr>
              <a:t>Em</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sẽ</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làm</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gì</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trong</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mỗi</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trường</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hợp</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sau</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đây</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im</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lặng</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phản</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đối</a:t>
            </a:r>
            <a:r>
              <a:rPr lang="en-US" sz="2400" b="1" dirty="0">
                <a:solidFill>
                  <a:srgbClr val="C00000"/>
                </a:solidFill>
                <a:latin typeface="Times New Roman" pitchFamily="18" charset="0"/>
                <a:cs typeface="Times New Roman" pitchFamily="18" charset="0"/>
              </a:rPr>
              <a:t> hay </a:t>
            </a:r>
            <a:r>
              <a:rPr lang="en-US" sz="2400" b="1" dirty="0" err="1">
                <a:solidFill>
                  <a:srgbClr val="C00000"/>
                </a:solidFill>
                <a:latin typeface="Times New Roman" pitchFamily="18" charset="0"/>
                <a:cs typeface="Times New Roman" pitchFamily="18" charset="0"/>
              </a:rPr>
              <a:t>đồng</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tình</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và</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giải</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thích</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vì</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sao</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em</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lại</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làm</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như</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vậy</a:t>
            </a:r>
            <a:r>
              <a:rPr lang="en-US" sz="2400" b="1" dirty="0" smtClean="0">
                <a:solidFill>
                  <a:srgbClr val="C00000"/>
                </a:solidFill>
                <a:latin typeface="Times New Roman" pitchFamily="18" charset="0"/>
                <a:cs typeface="Times New Roman" pitchFamily="18" charset="0"/>
              </a:rPr>
              <a:t>?</a:t>
            </a:r>
            <a:endParaRPr lang="en-US" sz="24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24752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1000" fill="hold"/>
                                        <p:tgtEl>
                                          <p:spTgt spid="14"/>
                                        </p:tgtEl>
                                        <p:attrNameLst>
                                          <p:attrName>ppt_w</p:attrName>
                                        </p:attrNameLst>
                                      </p:cBhvr>
                                      <p:tavLst>
                                        <p:tav tm="0">
                                          <p:val>
                                            <p:fltVal val="0"/>
                                          </p:val>
                                        </p:tav>
                                        <p:tav tm="100000">
                                          <p:val>
                                            <p:strVal val="#ppt_w"/>
                                          </p:val>
                                        </p:tav>
                                      </p:tavLst>
                                    </p:anim>
                                    <p:anim calcmode="lin" valueType="num">
                                      <p:cBhvr>
                                        <p:cTn id="11" dur="1000" fill="hold"/>
                                        <p:tgtEl>
                                          <p:spTgt spid="14"/>
                                        </p:tgtEl>
                                        <p:attrNameLst>
                                          <p:attrName>ppt_h</p:attrName>
                                        </p:attrNameLst>
                                      </p:cBhvr>
                                      <p:tavLst>
                                        <p:tav tm="0">
                                          <p:val>
                                            <p:fltVal val="0"/>
                                          </p:val>
                                        </p:tav>
                                        <p:tav tm="100000">
                                          <p:val>
                                            <p:strVal val="#ppt_h"/>
                                          </p:val>
                                        </p:tav>
                                      </p:tavLst>
                                    </p:anim>
                                    <p:animEffect transition="in" filter="fade">
                                      <p:cBhvr>
                                        <p:cTn id="12" dur="1000"/>
                                        <p:tgtEl>
                                          <p:spTgt spid="14"/>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lide(fromBottom)">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slide(fromBottom)">
                                      <p:cBhvr>
                                        <p:cTn id="23" dur="2000"/>
                                        <p:tgtEl>
                                          <p:spTgt spid="13"/>
                                        </p:tgtEl>
                                      </p:cBhvr>
                                    </p:animEffect>
                                  </p:childTnLst>
                                </p:cTn>
                              </p:par>
                              <p:par>
                                <p:cTn id="24" presetID="2" presetClass="entr" presetSubtype="8" fill="hold" grpId="0" nodeType="withEffect">
                                  <p:stCondLst>
                                    <p:cond delay="150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0-#ppt_w/2"/>
                                          </p:val>
                                        </p:tav>
                                        <p:tav tm="100000">
                                          <p:val>
                                            <p:strVal val="#ppt_x"/>
                                          </p:val>
                                        </p:tav>
                                      </p:tavLst>
                                    </p:anim>
                                    <p:anim calcmode="lin" valueType="num">
                                      <p:cBhvr additive="base">
                                        <p:cTn id="27" dur="500" fill="hold"/>
                                        <p:tgtEl>
                                          <p:spTgt spid="17"/>
                                        </p:tgtEl>
                                        <p:attrNameLst>
                                          <p:attrName>ppt_y</p:attrName>
                                        </p:attrNameLst>
                                      </p:cBhvr>
                                      <p:tavLst>
                                        <p:tav tm="0">
                                          <p:val>
                                            <p:strVal val="#ppt_y"/>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7" grpId="0"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grpSp>
        <p:nvGrpSpPr>
          <p:cNvPr id="7" name="Group 6"/>
          <p:cNvGrpSpPr/>
          <p:nvPr/>
        </p:nvGrpSpPr>
        <p:grpSpPr>
          <a:xfrm>
            <a:off x="7116148" y="290877"/>
            <a:ext cx="5075852" cy="5999659"/>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sp>
        <p:nvSpPr>
          <p:cNvPr id="12" name="Text Box 6"/>
          <p:cNvSpPr txBox="1">
            <a:spLocks noChangeArrowheads="1"/>
          </p:cNvSpPr>
          <p:nvPr/>
        </p:nvSpPr>
        <p:spPr bwMode="auto">
          <a:xfrm>
            <a:off x="4161911" y="2077844"/>
            <a:ext cx="3472197" cy="3539430"/>
          </a:xfrm>
          <a:prstGeom prst="rect">
            <a:avLst/>
          </a:prstGeom>
          <a:solidFill>
            <a:schemeClr val="accent4">
              <a:lumMod val="20000"/>
              <a:lumOff val="80000"/>
            </a:schemeClr>
          </a:solidFill>
          <a:ln w="57150">
            <a:solidFill>
              <a:srgbClr val="FF0000"/>
            </a:solidFill>
          </a:ln>
          <a:effectLs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marL="342900" marR="0" lvl="0" indent="-342900" algn="l" defTabSz="914400" rtl="0" eaLnBrk="0" fontAlgn="auto" latinLnBrk="0" hangingPunct="0">
              <a:lnSpc>
                <a:spcPct val="100000"/>
              </a:lnSpc>
              <a:spcBef>
                <a:spcPts val="0"/>
              </a:spcBef>
              <a:spcAft>
                <a:spcPts val="0"/>
              </a:spcAft>
              <a:buClrTx/>
              <a:buSzTx/>
              <a:buFontTx/>
              <a:buNone/>
              <a:tabLst/>
              <a:defRPr/>
            </a:pPr>
            <a:r>
              <a:rPr kumimoji="0" lang="en-US" sz="3200" b="0" i="1" u="none" strike="noStrike" kern="0" cap="none" spc="0" normalizeH="0" baseline="0" noProof="0" dirty="0" smtClean="0">
                <a:ln>
                  <a:noFill/>
                </a:ln>
                <a:solidFill>
                  <a:srgbClr val="FF0000"/>
                </a:solidFill>
                <a:effectLst/>
                <a:uLnTx/>
                <a:uFillTx/>
                <a:latin typeface="#9Slide05 Brannboll Ny" panose="02000000000000000000" pitchFamily="2" charset="0"/>
                <a:ea typeface="+mn-ea"/>
                <a:cs typeface="#9Slide03 Arima Madurai Black" panose="00000A00000000000000" pitchFamily="2" charset="0"/>
              </a:rPr>
              <a:t>   </a:t>
            </a:r>
            <a:r>
              <a:rPr kumimoji="0" lang="en-US" sz="2000" b="1" i="0" u="none" strike="noStrike" kern="1200" cap="none" spc="0" normalizeH="0" baseline="0" noProof="0" dirty="0" err="1" smtClean="0">
                <a:ln>
                  <a:noFill/>
                </a:ln>
                <a:solidFill>
                  <a:srgbClr val="FF0000"/>
                </a:solidFill>
                <a:effectLst/>
                <a:uLnTx/>
                <a:uFillTx/>
                <a:latin typeface="Times New Roman" pitchFamily="18" charset="0"/>
                <a:cs typeface="Times New Roman" panose="02020603050405020304" pitchFamily="18" charset="0"/>
              </a:rPr>
              <a:t>Tình</a:t>
            </a:r>
            <a:r>
              <a:rPr kumimoji="0" lang="en-US" sz="20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huống</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2: </a:t>
            </a:r>
          </a:p>
          <a:p>
            <a:pPr marL="0" lvl="0" indent="0" eaLnBrk="1" hangingPunct="1"/>
            <a:r>
              <a:rPr kumimoji="0" lang="en-US" sz="2000" b="0" i="0" u="none" strike="noStrike" kern="1200" cap="none" spc="0" normalizeH="0" baseline="0" noProof="0" dirty="0" smtClean="0">
                <a:ln>
                  <a:noFill/>
                </a:ln>
                <a:solidFill>
                  <a:srgbClr val="000000"/>
                </a:solidFill>
                <a:effectLst/>
                <a:uLnTx/>
                <a:uFillTx/>
                <a:latin typeface="Times New Roman" pitchFamily="18" charset="0"/>
                <a:cs typeface="Times New Roman" pitchFamily="18" charset="0"/>
              </a:rPr>
              <a:t>    </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Bảo</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vệ</a:t>
            </a:r>
            <a:r>
              <a:rPr lang="en-US" sz="2400" dirty="0">
                <a:solidFill>
                  <a:srgbClr val="0000FF"/>
                </a:solidFill>
                <a:latin typeface="Times New Roman" pitchFamily="18" charset="0"/>
                <a:cs typeface="Times New Roman" pitchFamily="18" charset="0"/>
              </a:rPr>
              <a:t> ý </a:t>
            </a:r>
            <a:r>
              <a:rPr lang="en-US" sz="2400" dirty="0" err="1">
                <a:solidFill>
                  <a:srgbClr val="0000FF"/>
                </a:solidFill>
                <a:latin typeface="Times New Roman" pitchFamily="18" charset="0"/>
                <a:cs typeface="Times New Roman" pitchFamily="18" charset="0"/>
              </a:rPr>
              <a:t>kiến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của</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bạn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Trung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vì</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đấy</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là</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lẽ</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phải</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thuyết</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phục</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các</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bạn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khác</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công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nhận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lẽ</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phải</a:t>
            </a:r>
            <a:r>
              <a:rPr lang="en-US" sz="2400" dirty="0">
                <a:solidFill>
                  <a:srgbClr val="0000FF"/>
                </a:solidFill>
                <a:latin typeface="Times New Roman" pitchFamily="18" charset="0"/>
                <a:cs typeface="Times New Roman" pitchFamily="18" charset="0"/>
              </a:rPr>
              <a:t>.</a:t>
            </a:r>
          </a:p>
          <a:p>
            <a:pPr marL="0" lvl="0" indent="0" eaLnBrk="1" hangingPunct="1"/>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Không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được</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im</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lặng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vì</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như</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thế</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mình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là</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kẻ</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ba</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phải</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không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chí</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công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vô</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tư</a:t>
            </a:r>
            <a:r>
              <a:rPr lang="en-US" sz="2400" dirty="0">
                <a:solidFill>
                  <a:srgbClr val="0000FF"/>
                </a:solidFill>
                <a:latin typeface="Times New Roman" pitchFamily="18" charset="0"/>
                <a:cs typeface="Times New Roman" pitchFamily="18" charset="0"/>
              </a:rPr>
              <a:t>.</a:t>
            </a:r>
          </a:p>
        </p:txBody>
      </p:sp>
      <p:sp>
        <p:nvSpPr>
          <p:cNvPr id="13" name="Text Box 6"/>
          <p:cNvSpPr txBox="1">
            <a:spLocks noChangeArrowheads="1"/>
          </p:cNvSpPr>
          <p:nvPr/>
        </p:nvSpPr>
        <p:spPr bwMode="auto">
          <a:xfrm>
            <a:off x="7976629" y="1204924"/>
            <a:ext cx="3739141"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marL="342900" marR="0" lvl="0" indent="-342900" algn="l" defTabSz="914400" rtl="0" eaLnBrk="0" fontAlgn="auto" latinLnBrk="0" hangingPunct="0">
              <a:lnSpc>
                <a:spcPct val="100000"/>
              </a:lnSpc>
              <a:spcBef>
                <a:spcPts val="0"/>
              </a:spcBef>
              <a:spcAft>
                <a:spcPts val="0"/>
              </a:spcAft>
              <a:buClrTx/>
              <a:buSzTx/>
              <a:buFontTx/>
              <a:buNone/>
              <a:tabLst/>
              <a:defRPr/>
            </a:pPr>
            <a:r>
              <a:rPr kumimoji="0" lang="en-US" sz="3200" b="0" i="1" u="none" strike="noStrike" kern="0" cap="none" spc="0" normalizeH="0" baseline="0" noProof="0" dirty="0" smtClean="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1800" b="1" i="0" u="none" strike="noStrike" kern="1200" cap="none" spc="0" normalizeH="0" baseline="0" noProof="0" dirty="0" err="1" smtClean="0">
                <a:ln>
                  <a:noFill/>
                </a:ln>
                <a:solidFill>
                  <a:srgbClr val="FF0000"/>
                </a:solidFill>
                <a:effectLst/>
                <a:uLnTx/>
                <a:uFillTx/>
                <a:latin typeface="Times New Roman" pitchFamily="18" charset="0"/>
                <a:ea typeface="Times New Roman" pitchFamily="18" charset="0"/>
                <a:cs typeface="Times New Roman" pitchFamily="18" charset="0"/>
              </a:rPr>
              <a:t>Tình</a:t>
            </a:r>
            <a:r>
              <a:rPr kumimoji="0" lang="en-US" sz="1800" b="1" i="0" u="none" strike="noStrike" kern="1200" cap="none" spc="0" normalizeH="0" baseline="0" noProof="0" dirty="0" smtClean="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huống</a:t>
            </a:r>
            <a:r>
              <a:rPr kumimoji="0" lang="en-US" sz="1800" b="1" i="0"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3: </a:t>
            </a:r>
            <a:endParaRPr kumimoji="0" lang="en-US" sz="1800" b="1" i="0" u="none" strike="noStrike" kern="1200" cap="none" spc="0" normalizeH="0" baseline="0" noProof="0" dirty="0" smtClean="0">
              <a:ln>
                <a:noFill/>
              </a:ln>
              <a:solidFill>
                <a:srgbClr val="FF0000"/>
              </a:solidFill>
              <a:effectLst/>
              <a:uLnTx/>
              <a:uFillTx/>
              <a:latin typeface="Times New Roman" pitchFamily="18" charset="0"/>
              <a:ea typeface="Times New Roman" pitchFamily="18" charset="0"/>
              <a:cs typeface="Times New Roman" pitchFamily="18" charset="0"/>
            </a:endParaRPr>
          </a:p>
          <a:p>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400" b="1" i="0" u="none" strike="noStrike" kern="1200" cap="none" spc="0" normalizeH="0" baseline="0" noProof="0" dirty="0" smtClean="0">
                <a:ln>
                  <a:noFill/>
                </a:ln>
                <a:solidFill>
                  <a:srgbClr val="FF0000"/>
                </a:solidFill>
                <a:effectLst/>
                <a:uLnTx/>
                <a:uFillTx/>
                <a:latin typeface="Times New Roman" pitchFamily="18" charset="0"/>
                <a:cs typeface="Times New Roman" pitchFamily="18" charset="0"/>
              </a:rPr>
              <a:t>     </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Ủng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hộ</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bạn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Trang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tham</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gia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đại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biểu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vì</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bạn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là</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người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xứng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đáng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nhất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vì</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bạn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ấy</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là</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người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chí</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công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vô</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tư</a:t>
            </a:r>
            <a:r>
              <a:rPr lang="en-US" sz="2400" dirty="0">
                <a:solidFill>
                  <a:prstClr val="black"/>
                </a:solidFill>
                <a:latin typeface="Times New Roman" pitchFamily="18" charset="0"/>
                <a:cs typeface="Times New Roman" pitchFamily="18" charset="0"/>
              </a:rPr>
              <a:t>.</a:t>
            </a:r>
          </a:p>
          <a:p>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Chỉ</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rõ</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các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bạn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thấy</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mình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là</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người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ích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kỉ</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đặt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lợi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ích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nhân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lên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trên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lợi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ích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chung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khi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giải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quyết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công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việc</a:t>
            </a:r>
            <a:r>
              <a:rPr lang="en-US" sz="2400" dirty="0">
                <a:solidFill>
                  <a:prstClr val="black"/>
                </a:solidFill>
                <a:latin typeface="Times New Roman" pitchFamily="18" charset="0"/>
                <a:cs typeface="Times New Roman" pitchFamily="18" charset="0"/>
              </a:rPr>
              <a:t>.</a:t>
            </a:r>
          </a:p>
        </p:txBody>
      </p:sp>
      <p:pic>
        <p:nvPicPr>
          <p:cNvPr id="15" name="Picture 14" descr="58PIC58PIC58PIC58PICHsaGKG559akDq_PIC2018.png"/>
          <p:cNvPicPr>
            <a:picLocks noChangeAspect="1"/>
          </p:cNvPicPr>
          <p:nvPr/>
        </p:nvPicPr>
        <p:blipFill>
          <a:blip r:embed="rId5" cstate="print"/>
          <a:srcRect l="7143" t="16071" r="5357" b="14286"/>
          <a:stretch>
            <a:fillRect/>
          </a:stretch>
        </p:blipFill>
        <p:spPr>
          <a:xfrm>
            <a:off x="-132341" y="1718191"/>
            <a:ext cx="4443084" cy="5425078"/>
          </a:xfrm>
          <a:prstGeom prst="rect">
            <a:avLst/>
          </a:prstGeom>
        </p:spPr>
      </p:pic>
      <p:sp>
        <p:nvSpPr>
          <p:cNvPr id="17" name="TextBox 16"/>
          <p:cNvSpPr txBox="1">
            <a:spLocks noChangeArrowheads="1"/>
          </p:cNvSpPr>
          <p:nvPr/>
        </p:nvSpPr>
        <p:spPr bwMode="auto">
          <a:xfrm>
            <a:off x="23956" y="-16228"/>
            <a:ext cx="6407150" cy="707886"/>
          </a:xfrm>
          <a:prstGeom prst="rect">
            <a:avLst/>
          </a:prstGeom>
          <a:solidFill>
            <a:srgbClr val="D3F652"/>
          </a:solidFill>
          <a:ln w="57150">
            <a:solidFill>
              <a:srgbClr val="FFC000"/>
            </a:solidFill>
          </a:ln>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smtClean="0">
                <a:ln>
                  <a:noFill/>
                </a:ln>
                <a:solidFill>
                  <a:srgbClr val="0000FF"/>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TRÒ CHƠI: ĐÓNG VAI</a:t>
            </a:r>
            <a:endParaRPr kumimoji="0" lang="it-IT" sz="40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endParaRPr>
          </a:p>
        </p:txBody>
      </p:sp>
      <p:sp>
        <p:nvSpPr>
          <p:cNvPr id="16" name="TextBox 15"/>
          <p:cNvSpPr txBox="1">
            <a:spLocks noChangeArrowheads="1"/>
          </p:cNvSpPr>
          <p:nvPr/>
        </p:nvSpPr>
        <p:spPr bwMode="auto">
          <a:xfrm>
            <a:off x="2182648" y="943314"/>
            <a:ext cx="5108939" cy="523220"/>
          </a:xfrm>
          <a:prstGeom prst="rect">
            <a:avLst/>
          </a:prstGeom>
          <a:solidFill>
            <a:schemeClr val="accent4">
              <a:lumMod val="20000"/>
              <a:lumOff val="80000"/>
            </a:schemeClr>
          </a:solidFill>
          <a:ln w="57150">
            <a:solidFill>
              <a:srgbClr val="FFC000"/>
            </a:solidFill>
          </a:ln>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CHUYÊN GIA TRẢ LỜI BẠN</a:t>
            </a:r>
            <a:endParaRPr kumimoji="0" lang="it-IT" sz="28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endParaRPr>
          </a:p>
        </p:txBody>
      </p:sp>
      <p:sp>
        <p:nvSpPr>
          <p:cNvPr id="19" name="TextBox 18"/>
          <p:cNvSpPr txBox="1"/>
          <p:nvPr/>
        </p:nvSpPr>
        <p:spPr>
          <a:xfrm>
            <a:off x="203623" y="2243169"/>
            <a:ext cx="3715233" cy="4524315"/>
          </a:xfrm>
          <a:prstGeom prst="rect">
            <a:avLst/>
          </a:prstGeom>
          <a:noFill/>
        </p:spPr>
        <p:txBody>
          <a:bodyPr wrap="square" rtlCol="0">
            <a:spAutoFit/>
          </a:bodyPr>
          <a:lstStyle/>
          <a:p>
            <a:pPr lvl="0"/>
            <a:r>
              <a:rPr lang="en-US" sz="2400" b="1" dirty="0" err="1">
                <a:solidFill>
                  <a:srgbClr val="FF0000"/>
                </a:solidFill>
                <a:latin typeface="Times New Roman" pitchFamily="18" charset="0"/>
                <a:cs typeface="Times New Roman" panose="02020603050405020304" pitchFamily="18" charset="0"/>
              </a:rPr>
              <a:t>Tình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huống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smtClean="0">
                <a:solidFill>
                  <a:srgbClr val="FF0000"/>
                </a:solidFill>
                <a:latin typeface="Times New Roman" panose="02020603050405020304" pitchFamily="18" charset="0"/>
                <a:cs typeface="Times New Roman" panose="02020603050405020304" pitchFamily="18" charset="0"/>
              </a:rPr>
              <a:t>1: </a:t>
            </a:r>
            <a:endParaRPr lang="en-US" sz="2400" b="1" dirty="0">
              <a:solidFill>
                <a:srgbClr val="FF0000"/>
              </a:solidFill>
              <a:latin typeface="Times New Roman" panose="02020603050405020304" pitchFamily="18" charset="0"/>
              <a:cs typeface="Times New Roman" panose="02020603050405020304" pitchFamily="18" charset="0"/>
            </a:endParaRPr>
          </a:p>
          <a:p>
            <a:r>
              <a:rPr lang="en-US" sz="2200" dirty="0" smtClean="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Nhờ</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người</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lớn</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khuyên</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ông</a:t>
            </a:r>
            <a:r>
              <a:rPr lang="en-US" sz="2200" dirty="0">
                <a:solidFill>
                  <a:prstClr val="black"/>
                </a:solidFill>
                <a:latin typeface="Times New Roman" pitchFamily="18" charset="0"/>
                <a:cs typeface="Times New Roman" pitchFamily="18" charset="0"/>
              </a:rPr>
              <a:t> Ba </a:t>
            </a:r>
            <a:r>
              <a:rPr lang="en-US" sz="2200" dirty="0" err="1">
                <a:solidFill>
                  <a:prstClr val="black"/>
                </a:solidFill>
                <a:latin typeface="Times New Roman" pitchFamily="18" charset="0"/>
                <a:cs typeface="Times New Roman" pitchFamily="18" charset="0"/>
              </a:rPr>
              <a:t>thôi</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không</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làm</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những</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việc</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sai</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trái</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đó</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nữa</a:t>
            </a:r>
            <a:r>
              <a:rPr lang="en-US" sz="2200" dirty="0">
                <a:solidFill>
                  <a:prstClr val="black"/>
                </a:solidFill>
                <a:latin typeface="Times New Roman" pitchFamily="18" charset="0"/>
                <a:cs typeface="Times New Roman" pitchFamily="18" charset="0"/>
              </a:rPr>
              <a:t>.</a:t>
            </a:r>
          </a:p>
          <a:p>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Phân</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tích</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cho</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ông</a:t>
            </a:r>
            <a:r>
              <a:rPr lang="en-US" sz="2200" dirty="0">
                <a:solidFill>
                  <a:prstClr val="black"/>
                </a:solidFill>
                <a:latin typeface="Times New Roman" pitchFamily="18" charset="0"/>
                <a:cs typeface="Times New Roman" pitchFamily="18" charset="0"/>
              </a:rPr>
              <a:t> Ba </a:t>
            </a:r>
            <a:r>
              <a:rPr lang="en-US" sz="2200" dirty="0" err="1">
                <a:solidFill>
                  <a:prstClr val="black"/>
                </a:solidFill>
                <a:latin typeface="Times New Roman" pitchFamily="18" charset="0"/>
                <a:cs typeface="Times New Roman" pitchFamily="18" charset="0"/>
              </a:rPr>
              <a:t>thấy</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việc</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ông</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đang</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làm</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là</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sai</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và</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nói</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với</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ông</a:t>
            </a:r>
            <a:r>
              <a:rPr lang="en-US" sz="2200" dirty="0">
                <a:solidFill>
                  <a:prstClr val="black"/>
                </a:solidFill>
                <a:latin typeface="Times New Roman" pitchFamily="18" charset="0"/>
                <a:cs typeface="Times New Roman" pitchFamily="18" charset="0"/>
              </a:rPr>
              <a:t> Ba </a:t>
            </a:r>
            <a:r>
              <a:rPr lang="en-US" sz="2200" dirty="0" err="1">
                <a:solidFill>
                  <a:prstClr val="black"/>
                </a:solidFill>
                <a:latin typeface="Times New Roman" pitchFamily="18" charset="0"/>
                <a:cs typeface="Times New Roman" pitchFamily="18" charset="0"/>
              </a:rPr>
              <a:t>không</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nên</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làm</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những</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việc</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sai</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đó</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nữa</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vì</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nó</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ảnh</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hưởng</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đến</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danh</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dự</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của</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ông</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lợi</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ích</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của</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mọi</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người</a:t>
            </a:r>
            <a:r>
              <a:rPr lang="en-US" sz="2200" dirty="0">
                <a:solidFill>
                  <a:prstClr val="black"/>
                </a:solidFill>
                <a:latin typeface="Times New Roman" pitchFamily="18" charset="0"/>
                <a:cs typeface="Times New Roman" pitchFamily="18" charset="0"/>
              </a:rPr>
              <a:t> …</a:t>
            </a:r>
          </a:p>
          <a:p>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Tố</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cáo</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việc</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làm</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sai</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trái</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của</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ông</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với</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chính</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quyền</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địa</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phương</a:t>
            </a:r>
            <a:r>
              <a:rPr lang="en-US" sz="2200" dirty="0">
                <a:solidFill>
                  <a:prstClr val="black"/>
                </a:solidFill>
                <a:latin typeface="Times New Roman" pitchFamily="18" charset="0"/>
                <a:cs typeface="Times New Roman" pitchFamily="18" charset="0"/>
              </a:rPr>
              <a:t>.</a:t>
            </a:r>
          </a:p>
        </p:txBody>
      </p:sp>
    </p:spTree>
    <p:extLst>
      <p:ext uri="{BB962C8B-B14F-4D97-AF65-F5344CB8AC3E}">
        <p14:creationId xmlns:p14="http://schemas.microsoft.com/office/powerpoint/2010/main" val="119698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slide(fromBottom)">
                                      <p:cBhvr>
                                        <p:cTn id="10" dur="2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slide(fromBottom)">
                                      <p:cBhvr>
                                        <p:cTn id="18" dur="2000"/>
                                        <p:tgtEl>
                                          <p:spTgt spid="13"/>
                                        </p:tgtEl>
                                      </p:cBhvr>
                                    </p:animEffect>
                                  </p:childTnLst>
                                </p:cTn>
                              </p:par>
                              <p:par>
                                <p:cTn id="19" presetID="2" presetClass="entr" presetSubtype="8" fill="hold" grpId="0" nodeType="withEffect">
                                  <p:stCondLst>
                                    <p:cond delay="150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0-#ppt_w/2"/>
                                          </p:val>
                                        </p:tav>
                                        <p:tav tm="100000">
                                          <p:val>
                                            <p:strVal val="#ppt_x"/>
                                          </p:val>
                                        </p:tav>
                                      </p:tavLst>
                                    </p:anim>
                                    <p:anim calcmode="lin" valueType="num">
                                      <p:cBhvr additive="base">
                                        <p:cTn id="22" dur="500" fill="hold"/>
                                        <p:tgtEl>
                                          <p:spTgt spid="17"/>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circle(in)">
                                      <p:cBhvr>
                                        <p:cTn id="31"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7" grpId="0" animBg="1"/>
      <p:bldP spid="16" grpId="0" animBg="1"/>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pic>
        <p:nvPicPr>
          <p:cNvPr id="13" name="Picture 12" descr="22858PICdbgea5Gz679dY_PIC2018.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67916" y="1084708"/>
            <a:ext cx="2506824"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20091" y="14944"/>
            <a:ext cx="2128210" cy="1367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
          <p:cNvPicPr>
            <a:picLocks noChangeAspect="1"/>
          </p:cNvPicPr>
          <p:nvPr/>
        </p:nvPicPr>
        <p:blipFill rotWithShape="1">
          <a:blip r:embed="rId5" cstate="print">
            <a:extLst>
              <a:ext uri="{28A0092B-C50C-407E-A947-70E740481C1C}">
                <a14:useLocalDpi xmlns:a14="http://schemas.microsoft.com/office/drawing/2010/main" val="0"/>
              </a:ext>
            </a:extLst>
          </a:blip>
          <a:srcRect l="32760" r="8347"/>
          <a:stretch>
            <a:fillRect/>
          </a:stretch>
        </p:blipFill>
        <p:spPr>
          <a:xfrm flipH="1">
            <a:off x="74981" y="4707595"/>
            <a:ext cx="2687293" cy="2158894"/>
          </a:xfrm>
          <a:prstGeom prst="rect">
            <a:avLst/>
          </a:prstGeom>
        </p:spPr>
      </p:pic>
      <p:sp>
        <p:nvSpPr>
          <p:cNvPr id="16" name="AutoShape 3"/>
          <p:cNvSpPr>
            <a:spLocks noChangeArrowheads="1"/>
          </p:cNvSpPr>
          <p:nvPr/>
        </p:nvSpPr>
        <p:spPr bwMode="gray">
          <a:xfrm>
            <a:off x="3327474" y="1500383"/>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en-US" altLang="en-US" b="1" dirty="0" smtClean="0">
                <a:solidFill>
                  <a:srgbClr val="FFFF00"/>
                </a:solidFill>
                <a:latin typeface="Times New Roman" panose="02020603050405020304" pitchFamily="18" charset="0"/>
                <a:cs typeface="Times New Roman" panose="02020603050405020304" pitchFamily="18" charset="0"/>
              </a:rPr>
              <a:t>HOẠT ĐỘNG DỰ ÁN</a:t>
            </a:r>
          </a:p>
        </p:txBody>
      </p:sp>
      <p:sp>
        <p:nvSpPr>
          <p:cNvPr id="17" name="Right Brace 16"/>
          <p:cNvSpPr/>
          <p:nvPr/>
        </p:nvSpPr>
        <p:spPr>
          <a:xfrm>
            <a:off x="6648995" y="2299063"/>
            <a:ext cx="594936" cy="4127863"/>
          </a:xfrm>
          <a:prstGeom prst="rightBrace">
            <a:avLst/>
          </a:prstGeom>
          <a:noFill/>
          <a:ln w="57150" cap="flat" cmpd="sng" algn="ctr">
            <a:solidFill>
              <a:srgbClr val="1D9BB8"/>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5F5F5F"/>
              </a:solidFill>
              <a:effectLst/>
              <a:uLnTx/>
              <a:uFillTx/>
              <a:latin typeface="Lato Light"/>
              <a:ea typeface="+mn-ea"/>
              <a:cs typeface="+mn-cs"/>
            </a:endParaRPr>
          </a:p>
        </p:txBody>
      </p:sp>
      <p:sp>
        <p:nvSpPr>
          <p:cNvPr id="18" name="Rectangle 1"/>
          <p:cNvSpPr>
            <a:spLocks noChangeArrowheads="1"/>
          </p:cNvSpPr>
          <p:nvPr/>
        </p:nvSpPr>
        <p:spPr bwMode="auto">
          <a:xfrm>
            <a:off x="7165201" y="2471150"/>
            <a:ext cx="3868559"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2800" dirty="0" smtClean="0">
                <a:solidFill>
                  <a:srgbClr val="0000FF"/>
                </a:solidFill>
                <a:latin typeface="#9Slide03 Arima Madurai Black" panose="00000A00000000000000" pitchFamily="2" charset="0"/>
                <a:ea typeface="Calibri" pitchFamily="34" charset="0"/>
                <a:cs typeface="#9Slide03 Arima Madurai Black" panose="00000A00000000000000" pitchFamily="2" charset="0"/>
                <a:sym typeface="Wingdings" pitchFamily="2" charset="2"/>
              </a:rPr>
              <a:t> </a:t>
            </a:r>
            <a:r>
              <a:rPr lang="vi-VN" sz="2800" dirty="0">
                <a:solidFill>
                  <a:srgbClr val="0000FF"/>
                </a:solidFill>
                <a:latin typeface="#9Slide03 Arima Madurai Black" panose="00000A00000000000000" pitchFamily="2" charset="0"/>
                <a:cs typeface="#9Slide03 Arima Madurai Black" panose="00000A00000000000000" pitchFamily="2" charset="0"/>
              </a:rPr>
              <a:t>Thông qua bài viết; làm báo ảnh; làm áp phích hoặc làm </a:t>
            </a:r>
            <a:r>
              <a:rPr lang="en-US" sz="2800" dirty="0">
                <a:solidFill>
                  <a:srgbClr val="0000FF"/>
                </a:solidFill>
                <a:latin typeface="#9Slide03 Arima Madurai Black" panose="00000A00000000000000" pitchFamily="2" charset="0"/>
                <a:cs typeface="#9Slide03 Arima Madurai Black" panose="00000A00000000000000" pitchFamily="2" charset="0"/>
              </a:rPr>
              <a:t>video;...</a:t>
            </a:r>
            <a:endParaRPr lang="en-US" sz="2800" dirty="0" smtClean="0">
              <a:solidFill>
                <a:srgbClr val="0000FF"/>
              </a:solidFill>
              <a:latin typeface="#9Slide03 Arima Madurai Black" panose="00000A00000000000000" pitchFamily="2" charset="0"/>
              <a:ea typeface="Calibri" pitchFamily="34" charset="0"/>
              <a:cs typeface="#9Slide03 Arima Madurai Black" panose="00000A00000000000000" pitchFamily="2" charset="0"/>
            </a:endParaRPr>
          </a:p>
        </p:txBody>
      </p:sp>
      <p:sp>
        <p:nvSpPr>
          <p:cNvPr id="19" name="Rectangle 1"/>
          <p:cNvSpPr>
            <a:spLocks noChangeArrowheads="1"/>
          </p:cNvSpPr>
          <p:nvPr/>
        </p:nvSpPr>
        <p:spPr bwMode="auto">
          <a:xfrm>
            <a:off x="7175681" y="4504541"/>
            <a:ext cx="3291840"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b="1" dirty="0" smtClean="0">
                <a:solidFill>
                  <a:srgbClr val="00B050"/>
                </a:solidFill>
                <a:latin typeface="#9Slide05 Brannboll Ny" panose="02000000000000000000" pitchFamily="2" charset="0"/>
                <a:ea typeface="Calibri" pitchFamily="34" charset="0"/>
                <a:cs typeface="Times New Roman" pitchFamily="18" charset="0"/>
                <a:sym typeface="Wingdings" pitchFamily="2" charset="2"/>
              </a:rPr>
              <a:t> </a:t>
            </a:r>
            <a:r>
              <a:rPr lang="en-US" sz="3000" b="1" dirty="0" err="1" smtClean="0">
                <a:solidFill>
                  <a:srgbClr val="00B050"/>
                </a:solidFill>
                <a:latin typeface="#9Slide05 Brannboll Ny" panose="02000000000000000000" pitchFamily="2" charset="0"/>
                <a:ea typeface="Calibri" pitchFamily="34" charset="0"/>
                <a:cs typeface="Times New Roman" pitchFamily="18" charset="0"/>
              </a:rPr>
              <a:t>Dán</a:t>
            </a:r>
            <a:r>
              <a:rPr lang="en-US" sz="3000" b="1" dirty="0" smtClean="0">
                <a:solidFill>
                  <a:srgbClr val="00B050"/>
                </a:solidFill>
                <a:latin typeface="#9Slide05 Brannboll Ny" panose="02000000000000000000" pitchFamily="2" charset="0"/>
                <a:ea typeface="Calibri" pitchFamily="34" charset="0"/>
                <a:cs typeface="Times New Roman" pitchFamily="18" charset="0"/>
              </a:rPr>
              <a:t> </a:t>
            </a:r>
            <a:r>
              <a:rPr lang="en-US" sz="3000" b="1" dirty="0" err="1" smtClean="0">
                <a:solidFill>
                  <a:srgbClr val="00B050"/>
                </a:solidFill>
                <a:latin typeface="#9Slide05 Brannboll Ny" panose="02000000000000000000" pitchFamily="2" charset="0"/>
                <a:ea typeface="Calibri" pitchFamily="34" charset="0"/>
                <a:cs typeface="Times New Roman" pitchFamily="18" charset="0"/>
              </a:rPr>
              <a:t>vào</a:t>
            </a:r>
            <a:r>
              <a:rPr lang="en-US" sz="3000" b="1" dirty="0" smtClean="0">
                <a:solidFill>
                  <a:srgbClr val="00B050"/>
                </a:solidFill>
                <a:latin typeface="#9Slide05 Brannboll Ny" panose="02000000000000000000" pitchFamily="2" charset="0"/>
                <a:ea typeface="Calibri" pitchFamily="34" charset="0"/>
                <a:cs typeface="Times New Roman" pitchFamily="18" charset="0"/>
              </a:rPr>
              <a:t>   </a:t>
            </a:r>
            <a:r>
              <a:rPr lang="en-US" sz="3000" b="1" dirty="0" err="1" smtClean="0">
                <a:solidFill>
                  <a:srgbClr val="00B050"/>
                </a:solidFill>
                <a:latin typeface="#9Slide05 Brannboll Ny" panose="02000000000000000000" pitchFamily="2" charset="0"/>
                <a:ea typeface="Calibri" pitchFamily="34" charset="0"/>
                <a:cs typeface="Times New Roman" pitchFamily="18" charset="0"/>
              </a:rPr>
              <a:t>bảng</a:t>
            </a:r>
            <a:endParaRPr lang="en-US" sz="3000" b="1" dirty="0" smtClean="0">
              <a:solidFill>
                <a:srgbClr val="00B050"/>
              </a:solidFill>
              <a:latin typeface="#9Slide05 Brannboll Ny" panose="02000000000000000000" pitchFamily="2" charset="0"/>
              <a:ea typeface="Calibri" pitchFamily="34" charset="0"/>
              <a:cs typeface="Times New Roman" pitchFamily="18" charset="0"/>
            </a:endParaRPr>
          </a:p>
        </p:txBody>
      </p:sp>
      <p:sp>
        <p:nvSpPr>
          <p:cNvPr id="20" name="Rectangle 1"/>
          <p:cNvSpPr>
            <a:spLocks noChangeArrowheads="1"/>
          </p:cNvSpPr>
          <p:nvPr/>
        </p:nvSpPr>
        <p:spPr bwMode="auto">
          <a:xfrm>
            <a:off x="7367302" y="5423900"/>
            <a:ext cx="3600372"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dirty="0" smtClean="0">
                <a:solidFill>
                  <a:srgbClr val="FF0000"/>
                </a:solidFill>
                <a:latin typeface="#9Slide05 Habano" panose="02040603050506020204" pitchFamily="18" charset="0"/>
                <a:ea typeface="Calibri" pitchFamily="34" charset="0"/>
                <a:cs typeface="Times New Roman" pitchFamily="18" charset="0"/>
                <a:sym typeface="Wingdings" pitchFamily="2" charset="2"/>
              </a:rPr>
              <a:t> </a:t>
            </a:r>
            <a:r>
              <a:rPr lang="en-US" sz="3000" b="1" dirty="0" err="1" smtClean="0">
                <a:solidFill>
                  <a:srgbClr val="FF0000"/>
                </a:solidFill>
                <a:latin typeface="#9Slide05 Habano" panose="02040603050506020204" pitchFamily="18" charset="0"/>
                <a:ea typeface="Calibri" pitchFamily="34" charset="0"/>
                <a:cs typeface="Times New Roman" pitchFamily="18" charset="0"/>
              </a:rPr>
              <a:t>Chia</a:t>
            </a:r>
            <a:r>
              <a:rPr lang="en-US" sz="3000" b="1" dirty="0" smtClean="0">
                <a:solidFill>
                  <a:srgbClr val="FF0000"/>
                </a:solidFill>
                <a:latin typeface="#9Slide05 Habano" panose="02040603050506020204" pitchFamily="18" charset="0"/>
                <a:ea typeface="Calibri" pitchFamily="34" charset="0"/>
                <a:cs typeface="Times New Roman" pitchFamily="18" charset="0"/>
              </a:rPr>
              <a:t> </a:t>
            </a:r>
            <a:r>
              <a:rPr lang="en-US" sz="3000" b="1" dirty="0" err="1" smtClean="0">
                <a:solidFill>
                  <a:srgbClr val="FF0000"/>
                </a:solidFill>
                <a:latin typeface="#9Slide05 Habano" panose="02040603050506020204" pitchFamily="18" charset="0"/>
                <a:ea typeface="Calibri" pitchFamily="34" charset="0"/>
                <a:cs typeface="Times New Roman" pitchFamily="18" charset="0"/>
              </a:rPr>
              <a:t>sẻ</a:t>
            </a:r>
            <a:r>
              <a:rPr lang="en-US" sz="3000" b="1" dirty="0" smtClean="0">
                <a:solidFill>
                  <a:srgbClr val="FF0000"/>
                </a:solidFill>
                <a:latin typeface="#9Slide05 Habano" panose="02040603050506020204" pitchFamily="18" charset="0"/>
                <a:ea typeface="Calibri" pitchFamily="34" charset="0"/>
                <a:cs typeface="Times New Roman" pitchFamily="18" charset="0"/>
              </a:rPr>
              <a:t> </a:t>
            </a:r>
            <a:r>
              <a:rPr lang="en-US" sz="3000" b="1" dirty="0" err="1" smtClean="0">
                <a:solidFill>
                  <a:srgbClr val="FF0000"/>
                </a:solidFill>
                <a:latin typeface="#9Slide05 Habano" panose="02040603050506020204" pitchFamily="18" charset="0"/>
                <a:ea typeface="Calibri" pitchFamily="34" charset="0"/>
                <a:cs typeface="Times New Roman" pitchFamily="18" charset="0"/>
              </a:rPr>
              <a:t>cho</a:t>
            </a:r>
            <a:r>
              <a:rPr lang="en-US" sz="3000" b="1" dirty="0" smtClean="0">
                <a:solidFill>
                  <a:srgbClr val="FF0000"/>
                </a:solidFill>
                <a:latin typeface="#9Slide05 Habano" panose="02040603050506020204" pitchFamily="18" charset="0"/>
                <a:ea typeface="Calibri" pitchFamily="34" charset="0"/>
                <a:cs typeface="Times New Roman" pitchFamily="18" charset="0"/>
              </a:rPr>
              <a:t> </a:t>
            </a:r>
            <a:r>
              <a:rPr lang="en-US" sz="3000" b="1" dirty="0" err="1" smtClean="0">
                <a:solidFill>
                  <a:srgbClr val="FF0000"/>
                </a:solidFill>
                <a:latin typeface="#9Slide05 Habano" panose="02040603050506020204" pitchFamily="18" charset="0"/>
                <a:ea typeface="Calibri" pitchFamily="34" charset="0"/>
                <a:cs typeface="Times New Roman" pitchFamily="18" charset="0"/>
              </a:rPr>
              <a:t>cả</a:t>
            </a:r>
            <a:r>
              <a:rPr lang="en-US" sz="3000" b="1" dirty="0" smtClean="0">
                <a:solidFill>
                  <a:srgbClr val="FF0000"/>
                </a:solidFill>
                <a:latin typeface="#9Slide05 Habano" panose="02040603050506020204" pitchFamily="18" charset="0"/>
                <a:ea typeface="Calibri" pitchFamily="34" charset="0"/>
                <a:cs typeface="Times New Roman" pitchFamily="18" charset="0"/>
              </a:rPr>
              <a:t> </a:t>
            </a:r>
            <a:r>
              <a:rPr lang="en-US" sz="3000" b="1" dirty="0" err="1" smtClean="0">
                <a:solidFill>
                  <a:srgbClr val="FF0000"/>
                </a:solidFill>
                <a:latin typeface="#9Slide05 Habano" panose="02040603050506020204" pitchFamily="18" charset="0"/>
                <a:ea typeface="Calibri" pitchFamily="34" charset="0"/>
                <a:cs typeface="Times New Roman" pitchFamily="18" charset="0"/>
              </a:rPr>
              <a:t>lớp</a:t>
            </a:r>
            <a:endParaRPr lang="en-US" sz="3000" b="1" dirty="0" smtClean="0">
              <a:solidFill>
                <a:srgbClr val="FF0000"/>
              </a:solidFill>
              <a:latin typeface="#9Slide05 Habano" panose="02040603050506020204" pitchFamily="18" charset="0"/>
              <a:ea typeface="Calibri" pitchFamily="34" charset="0"/>
              <a:cs typeface="Times New Roman" pitchFamily="18" charset="0"/>
            </a:endParaRPr>
          </a:p>
        </p:txBody>
      </p:sp>
      <p:sp>
        <p:nvSpPr>
          <p:cNvPr id="21" name="Rectangle 1"/>
          <p:cNvSpPr>
            <a:spLocks noChangeArrowheads="1"/>
          </p:cNvSpPr>
          <p:nvPr/>
        </p:nvSpPr>
        <p:spPr bwMode="auto">
          <a:xfrm>
            <a:off x="313495" y="2591057"/>
            <a:ext cx="6613192"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3200" b="1" dirty="0" err="1">
                <a:solidFill>
                  <a:srgbClr val="C00000"/>
                </a:solidFill>
                <a:latin typeface="Times New Roman" pitchFamily="18" charset="0"/>
                <a:cs typeface="Times New Roman" pitchFamily="18" charset="0"/>
              </a:rPr>
              <a:t>Bài</a:t>
            </a:r>
            <a:r>
              <a:rPr lang="en-US" sz="3200" b="1" dirty="0">
                <a:solidFill>
                  <a:srgbClr val="C00000"/>
                </a:solidFill>
                <a:latin typeface="Times New Roman" pitchFamily="18" charset="0"/>
                <a:cs typeface="Times New Roman" pitchFamily="18" charset="0"/>
              </a:rPr>
              <a:t> 4. </a:t>
            </a:r>
            <a:r>
              <a:rPr lang="en-US" sz="3200" b="1" dirty="0" err="1">
                <a:solidFill>
                  <a:srgbClr val="C00000"/>
                </a:solidFill>
                <a:latin typeface="Times New Roman" pitchFamily="18" charset="0"/>
                <a:cs typeface="Times New Roman" pitchFamily="18" charset="0"/>
              </a:rPr>
              <a:t>Hãy</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nêu</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một</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ví</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dụ</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về</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việc</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làm</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thể</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hiện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phẩm</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chất</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chí</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công</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vô</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tư</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của</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một</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bạn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một</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thầy</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cô</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giáo</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hoặc</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của</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những</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người</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xung</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quanh</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mà</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em</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biết</a:t>
            </a:r>
            <a:r>
              <a:rPr lang="en-US" sz="3200" b="1" dirty="0">
                <a:solidFill>
                  <a:srgbClr val="C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85485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900" decel="100000" fill="hold"/>
                                        <p:tgtEl>
                                          <p:spTgt spid="1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dissolv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6"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Horizont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dissolv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dissolv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dissolve">
                                      <p:cBhvr>
                                        <p:cTn id="39" dur="500"/>
                                        <p:tgtEl>
                                          <p:spTgt spid="20"/>
                                        </p:tgtEl>
                                      </p:cBhvr>
                                    </p:animEffect>
                                  </p:childTnLst>
                                </p:cTn>
                              </p:par>
                              <p:par>
                                <p:cTn id="40" presetID="22" presetClass="entr" presetSubtype="4"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p:bldP spid="20"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pic>
        <p:nvPicPr>
          <p:cNvPr id="164" name="Google Shape;164;p9"/>
          <p:cNvPicPr preferRelativeResize="0"/>
          <p:nvPr/>
        </p:nvPicPr>
        <p:blipFill rotWithShape="1">
          <a:blip r:embed="rId5">
            <a:alphaModFix/>
          </a:blip>
          <a:srcRect l="15285" t="10430" r="46645" b="11190"/>
          <a:stretch/>
        </p:blipFill>
        <p:spPr>
          <a:xfrm>
            <a:off x="-409647" y="1776262"/>
            <a:ext cx="5918745" cy="3808071"/>
          </a:xfrm>
          <a:prstGeom prst="rect">
            <a:avLst/>
          </a:prstGeom>
          <a:noFill/>
          <a:ln>
            <a:noFill/>
          </a:ln>
        </p:spPr>
      </p:pic>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smtClean="0">
                <a:solidFill>
                  <a:prstClr val="white"/>
                </a:solidFill>
                <a:latin typeface="Times New Roman" pitchFamily="18" charset="0"/>
                <a:cs typeface="Times New Roman" pitchFamily="18" charset="0"/>
              </a:rPr>
              <a:t>II.</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6">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570226" y="-94247"/>
            <a:ext cx="11306755" cy="6166554"/>
            <a:chOff x="286247" y="-68121"/>
            <a:chExt cx="11306755" cy="6166554"/>
          </a:xfrm>
        </p:grpSpPr>
        <p:pic>
          <p:nvPicPr>
            <p:cNvPr id="165" name="Google Shape;165;p9"/>
            <p:cNvPicPr preferRelativeResize="0"/>
            <p:nvPr/>
          </p:nvPicPr>
          <p:blipFill rotWithShape="1">
            <a:blip r:embed="rId7">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8"/>
            <a:stretch>
              <a:fillRect/>
            </a:stretch>
          </p:blipFill>
          <p:spPr>
            <a:xfrm>
              <a:off x="3957236" y="-68121"/>
              <a:ext cx="7635766" cy="4066384"/>
            </a:xfrm>
            <a:prstGeom prst="rect">
              <a:avLst/>
            </a:prstGeom>
          </p:spPr>
        </p:pic>
        <p:sp>
          <p:nvSpPr>
            <p:cNvPr id="6" name="文本框 6"/>
            <p:cNvSpPr txBox="1"/>
            <p:nvPr/>
          </p:nvSpPr>
          <p:spPr>
            <a:xfrm>
              <a:off x="4023360" y="1604905"/>
              <a:ext cx="6902846" cy="2123658"/>
            </a:xfrm>
            <a:prstGeom prst="rect">
              <a:avLst/>
            </a:prstGeom>
            <a:noFill/>
          </p:spPr>
          <p:txBody>
            <a:bodyPr wrap="square" rtlCol="0">
              <a:spAutoFit/>
            </a:bodyPr>
            <a:lstStyle/>
            <a:p>
              <a:pPr algn="ctr"/>
              <a:r>
                <a:rPr lang="en-US" altLang="zh-CN" sz="6600" dirty="0"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HÌNH THÀNH KIẾN THỨC</a:t>
              </a:r>
              <a:endParaRPr lang="zh-CN" altLang="en-US" sz="6600" dirty="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endParaRPr>
            </a:p>
          </p:txBody>
        </p:sp>
        <p:grpSp>
          <p:nvGrpSpPr>
            <p:cNvPr id="11" name="Group 10"/>
            <p:cNvGrpSpPr/>
            <p:nvPr/>
          </p:nvGrpSpPr>
          <p:grpSpPr>
            <a:xfrm>
              <a:off x="286247" y="1977062"/>
              <a:ext cx="3834635" cy="3406471"/>
              <a:chOff x="286247" y="1977062"/>
              <a:chExt cx="3834635" cy="3406471"/>
            </a:xfrm>
          </p:grpSpPr>
          <p:sp>
            <p:nvSpPr>
              <p:cNvPr id="12" name="PA_菱形 1"/>
              <p:cNvSpPr/>
              <p:nvPr>
                <p:custDataLst>
                  <p:tags r:id="rId1"/>
                </p:custDataLst>
              </p:nvPr>
            </p:nvSpPr>
            <p:spPr>
              <a:xfrm>
                <a:off x="286247" y="1977062"/>
                <a:ext cx="3834635"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13" name="文本框 10"/>
              <p:cNvSpPr txBox="1"/>
              <p:nvPr/>
            </p:nvSpPr>
            <p:spPr>
              <a:xfrm>
                <a:off x="694348" y="3001269"/>
                <a:ext cx="2953373" cy="954107"/>
              </a:xfrm>
              <a:prstGeom prst="rect">
                <a:avLst/>
              </a:prstGeom>
              <a:noFill/>
            </p:spPr>
            <p:txBody>
              <a:bodyPr wrap="square" rtlCol="0">
                <a:spAutoFit/>
              </a:bodyPr>
              <a:lstStyle/>
              <a:p>
                <a:pPr algn="ctr" eaLnBrk="0" fontAlgn="base" hangingPunct="0">
                  <a:spcBef>
                    <a:spcPct val="0"/>
                  </a:spcBef>
                  <a:spcAft>
                    <a:spcPct val="0"/>
                  </a:spcAft>
                </a:pPr>
                <a:r>
                  <a:rPr lang="en-US" altLang="en-US" sz="2800" b="1" dirty="0" err="1">
                    <a:solidFill>
                      <a:srgbClr val="0000FF"/>
                    </a:solidFill>
                    <a:latin typeface="#9Slide05 Brannboll Ny" panose="02000000000000000000" pitchFamily="2" charset="0"/>
                    <a:ea typeface="Helvetica Neue"/>
                    <a:cs typeface="Helvetica Neue"/>
                  </a:rPr>
                  <a:t>Bài</a:t>
                </a:r>
                <a:r>
                  <a:rPr lang="en-US" altLang="en-US" sz="2800" b="1" dirty="0">
                    <a:solidFill>
                      <a:srgbClr val="0000FF"/>
                    </a:solidFill>
                    <a:latin typeface="#9Slide05 Brannboll Ny" panose="02000000000000000000" pitchFamily="2" charset="0"/>
                    <a:ea typeface="Helvetica Neue"/>
                    <a:cs typeface="Helvetica Neue"/>
                  </a:rPr>
                  <a:t> 1:</a:t>
                </a:r>
                <a:r>
                  <a:rPr lang="en-US" altLang="en-US" sz="2800" b="1" dirty="0">
                    <a:solidFill>
                      <a:srgbClr val="FF0000"/>
                    </a:solidFill>
                    <a:latin typeface="#9Slide05 Brannboll Ny" panose="02000000000000000000" pitchFamily="2" charset="0"/>
                    <a:ea typeface="Helvetica Neue"/>
                    <a:cs typeface="Helvetica Neue"/>
                  </a:rPr>
                  <a:t> </a:t>
                </a:r>
              </a:p>
              <a:p>
                <a:pPr algn="ctr" eaLnBrk="0" fontAlgn="base" hangingPunct="0">
                  <a:spcBef>
                    <a:spcPct val="0"/>
                  </a:spcBef>
                  <a:spcAft>
                    <a:spcPct val="0"/>
                  </a:spcAft>
                </a:pPr>
                <a:r>
                  <a:rPr lang="en-US" altLang="en-US" sz="2800" b="1" dirty="0" smtClean="0">
                    <a:solidFill>
                      <a:srgbClr val="FF0000"/>
                    </a:solidFill>
                    <a:latin typeface="#9Slide05 Brannboll Ny" panose="02000000000000000000" pitchFamily="2" charset="0"/>
                    <a:ea typeface="Helvetica Neue"/>
                    <a:cs typeface="Helvetica Neue"/>
                  </a:rPr>
                  <a:t>CHÍ CÔNG VÔ TU</a:t>
                </a:r>
                <a:endParaRPr lang="zh-CN" altLang="en-US" sz="2800" dirty="0">
                  <a:solidFill>
                    <a:prstClr val="white"/>
                  </a:solidFill>
                  <a:latin typeface="Times New Roman" pitchFamily="18" charset="0"/>
                  <a:cs typeface="Times New Roman" pitchFamily="18" charset="0"/>
                </a:endParaRPr>
              </a:p>
            </p:txBody>
          </p:sp>
        </p:grpSp>
      </p:grpSp>
    </p:spTree>
    <p:extLst>
      <p:ext uri="{BB962C8B-B14F-4D97-AF65-F5344CB8AC3E}">
        <p14:creationId xmlns:p14="http://schemas.microsoft.com/office/powerpoint/2010/main" val="359768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 calcmode="lin" valueType="num">
                                      <p:cBhvr>
                                        <p:cTn id="13" dur="1000" fill="hold"/>
                                        <p:tgtEl>
                                          <p:spTgt spid="8"/>
                                        </p:tgtEl>
                                        <p:attrNameLst>
                                          <p:attrName>style.rotation</p:attrName>
                                        </p:attrNameLst>
                                      </p:cBhvr>
                                      <p:tavLst>
                                        <p:tav tm="0">
                                          <p:val>
                                            <p:fltVal val="90"/>
                                          </p:val>
                                        </p:tav>
                                        <p:tav tm="100000">
                                          <p:val>
                                            <p:fltVal val="0"/>
                                          </p:val>
                                        </p:tav>
                                      </p:tavLst>
                                    </p:anim>
                                    <p:animEffect transition="in" filter="fade">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sp>
        <p:nvSpPr>
          <p:cNvPr id="9" name="Freeform 5"/>
          <p:cNvSpPr>
            <a:spLocks noEditPoints="1" noChangeArrowheads="1"/>
          </p:cNvSpPr>
          <p:nvPr/>
        </p:nvSpPr>
        <p:spPr bwMode="auto">
          <a:xfrm>
            <a:off x="4949795" y="1249055"/>
            <a:ext cx="6349577"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5" name="TextBox 5"/>
          <p:cNvSpPr txBox="1"/>
          <p:nvPr/>
        </p:nvSpPr>
        <p:spPr>
          <a:xfrm>
            <a:off x="5354058" y="2327538"/>
            <a:ext cx="6100355" cy="99520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5867" b="1" i="0" strike="noStrike" kern="1200" cap="none" spc="0" normalizeH="0" baseline="0" noProof="0" dirty="0" smtClean="0">
                <a:ln>
                  <a:noFill/>
                </a:ln>
                <a:solidFill>
                  <a:prstClr val="black"/>
                </a:solidFill>
                <a:effectLst/>
                <a:uLnTx/>
                <a:uFillTx/>
                <a:latin typeface="#9Slide05 Brannboll Ny" panose="02000000000000000000" pitchFamily="2" charset="0"/>
                <a:ea typeface="落落补 汤圆" pitchFamily="2" charset="-128"/>
                <a:cs typeface="落落补 汤圆" pitchFamily="2" charset="-128"/>
              </a:rPr>
              <a:t>I </a:t>
            </a:r>
            <a:r>
              <a:rPr kumimoji="0" lang="en-US" altLang="zh-CN" sz="5867" b="1" i="0" strike="noStrike" kern="1200" cap="none" spc="0" normalizeH="0" baseline="0" noProof="0" dirty="0">
                <a:ln>
                  <a:noFill/>
                </a:ln>
                <a:solidFill>
                  <a:prstClr val="black"/>
                </a:solidFill>
                <a:effectLst/>
                <a:uLnTx/>
                <a:uFillTx/>
                <a:latin typeface="#9Slide05 Brannboll Ny" panose="02000000000000000000" pitchFamily="2" charset="0"/>
                <a:ea typeface="落落补 汤圆" pitchFamily="2" charset="-128"/>
                <a:cs typeface="落落补 汤圆" pitchFamily="2" charset="-128"/>
              </a:rPr>
              <a:t>– </a:t>
            </a:r>
            <a:r>
              <a:rPr lang="en-US" altLang="zh-CN" sz="5867" b="1" dirty="0" smtClean="0">
                <a:solidFill>
                  <a:prstClr val="black"/>
                </a:solidFill>
                <a:latin typeface="Times New Roman" pitchFamily="18" charset="0"/>
                <a:ea typeface="落落补 汤圆" pitchFamily="2" charset="-128"/>
                <a:cs typeface="Times New Roman" pitchFamily="18" charset="0"/>
              </a:rPr>
              <a:t>ĐẶT VẤN ĐỀ</a:t>
            </a:r>
            <a:endParaRPr kumimoji="0" lang="zh-CN" altLang="en-US" sz="5867" b="1" i="0" strike="noStrike" kern="1200" cap="none" spc="0" normalizeH="0" baseline="0" noProof="0" dirty="0">
              <a:ln>
                <a:noFill/>
              </a:ln>
              <a:solidFill>
                <a:prstClr val="black"/>
              </a:solidFill>
              <a:effectLst/>
              <a:uLnTx/>
              <a:uFillTx/>
              <a:latin typeface="Times New Roman" pitchFamily="18" charset="0"/>
              <a:ea typeface="落落补 汤圆" pitchFamily="2" charset="-128"/>
              <a:cs typeface="Times New Roman" pitchFamily="18" charset="0"/>
            </a:endParaRPr>
          </a:p>
        </p:txBody>
      </p:sp>
      <p:pic>
        <p:nvPicPr>
          <p:cNvPr id="4" name="Google Shape;164;p9"/>
          <p:cNvPicPr preferRelativeResize="0"/>
          <p:nvPr/>
        </p:nvPicPr>
        <p:blipFill rotWithShape="1">
          <a:blip r:embed="rId5">
            <a:alphaModFix/>
          </a:blip>
          <a:srcRect l="15285" t="10430" r="46645" b="11190"/>
          <a:stretch/>
        </p:blipFill>
        <p:spPr>
          <a:xfrm>
            <a:off x="-409647" y="1776262"/>
            <a:ext cx="5918745" cy="3808071"/>
          </a:xfrm>
          <a:prstGeom prst="rect">
            <a:avLst/>
          </a:prstGeom>
          <a:noFill/>
          <a:ln>
            <a:noFill/>
          </a:ln>
        </p:spPr>
      </p:pic>
      <p:sp>
        <p:nvSpPr>
          <p:cNvPr id="11" name="PA_菱形 1"/>
          <p:cNvSpPr/>
          <p:nvPr>
            <p:custDataLst>
              <p:tags r:id="rId1"/>
            </p:custDataLst>
          </p:nvPr>
        </p:nvSpPr>
        <p:spPr>
          <a:xfrm>
            <a:off x="570226" y="1950936"/>
            <a:ext cx="3834635"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12" name="文本框 10"/>
          <p:cNvSpPr txBox="1"/>
          <p:nvPr/>
        </p:nvSpPr>
        <p:spPr>
          <a:xfrm>
            <a:off x="978327" y="2975143"/>
            <a:ext cx="2953373" cy="954107"/>
          </a:xfrm>
          <a:prstGeom prst="rect">
            <a:avLst/>
          </a:prstGeom>
          <a:noFill/>
        </p:spPr>
        <p:txBody>
          <a:bodyPr wrap="square" rtlCol="0">
            <a:spAutoFit/>
          </a:bodyPr>
          <a:lstStyle/>
          <a:p>
            <a:pPr algn="ctr" eaLnBrk="0" fontAlgn="base" hangingPunct="0">
              <a:spcBef>
                <a:spcPct val="0"/>
              </a:spcBef>
              <a:spcAft>
                <a:spcPct val="0"/>
              </a:spcAft>
            </a:pPr>
            <a:r>
              <a:rPr lang="en-US" altLang="en-US" sz="2800" b="1" dirty="0" err="1">
                <a:solidFill>
                  <a:srgbClr val="0000FF"/>
                </a:solidFill>
                <a:latin typeface="#9Slide05 Brannboll Ny" panose="02000000000000000000" pitchFamily="2" charset="0"/>
                <a:ea typeface="Helvetica Neue"/>
                <a:cs typeface="Helvetica Neue"/>
              </a:rPr>
              <a:t>Bài</a:t>
            </a:r>
            <a:r>
              <a:rPr lang="en-US" altLang="en-US" sz="2800" b="1" dirty="0">
                <a:solidFill>
                  <a:srgbClr val="0000FF"/>
                </a:solidFill>
                <a:latin typeface="#9Slide05 Brannboll Ny" panose="02000000000000000000" pitchFamily="2" charset="0"/>
                <a:ea typeface="Helvetica Neue"/>
                <a:cs typeface="Helvetica Neue"/>
              </a:rPr>
              <a:t> 1:</a:t>
            </a:r>
            <a:r>
              <a:rPr lang="en-US" altLang="en-US" sz="2800" b="1" dirty="0">
                <a:solidFill>
                  <a:srgbClr val="FF0000"/>
                </a:solidFill>
                <a:latin typeface="#9Slide05 Brannboll Ny" panose="02000000000000000000" pitchFamily="2" charset="0"/>
                <a:ea typeface="Helvetica Neue"/>
                <a:cs typeface="Helvetica Neue"/>
              </a:rPr>
              <a:t> </a:t>
            </a:r>
          </a:p>
          <a:p>
            <a:pPr algn="ctr" eaLnBrk="0" fontAlgn="base" hangingPunct="0">
              <a:spcBef>
                <a:spcPct val="0"/>
              </a:spcBef>
              <a:spcAft>
                <a:spcPct val="0"/>
              </a:spcAft>
            </a:pPr>
            <a:r>
              <a:rPr lang="en-US" altLang="en-US" sz="2800" b="1" dirty="0" smtClean="0">
                <a:solidFill>
                  <a:srgbClr val="FF0000"/>
                </a:solidFill>
                <a:latin typeface="#9Slide05 Brannboll Ny" panose="02000000000000000000" pitchFamily="2" charset="0"/>
                <a:ea typeface="Helvetica Neue"/>
                <a:cs typeface="Helvetica Neue"/>
              </a:rPr>
              <a:t>CHÍ CÔNG VÔ TU</a:t>
            </a:r>
            <a:endParaRPr lang="zh-CN" altLang="en-US" sz="2800" dirty="0">
              <a:solidFill>
                <a:prstClr val="white"/>
              </a:solidFill>
              <a:latin typeface="Times New Roman" pitchFamily="18" charset="0"/>
              <a:cs typeface="Times New Roman" pitchFamily="18" charset="0"/>
            </a:endParaRPr>
          </a:p>
        </p:txBody>
      </p:sp>
      <p:pic>
        <p:nvPicPr>
          <p:cNvPr id="13" name="图片 2"/>
          <p:cNvPicPr>
            <a:picLocks noChangeAspect="1"/>
          </p:cNvPicPr>
          <p:nvPr/>
        </p:nvPicPr>
        <p:blipFill>
          <a:blip r:embed="rId6">
            <a:extLst>
              <a:ext uri="{28A0092B-C50C-407E-A947-70E740481C1C}">
                <a14:useLocalDpi xmlns:a14="http://schemas.microsoft.com/office/drawing/2010/main" val="0"/>
              </a:ext>
            </a:extLst>
          </a:blip>
          <a:srcRect l="50168" t="20952" r="548" b="27864"/>
          <a:stretch>
            <a:fillRect/>
          </a:stretch>
        </p:blipFill>
        <p:spPr bwMode="auto">
          <a:xfrm>
            <a:off x="8386354" y="4591724"/>
            <a:ext cx="3557114" cy="229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1576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1000" fill="hold"/>
                                        <p:tgtEl>
                                          <p:spTgt spid="13"/>
                                        </p:tgtEl>
                                        <p:attrNameLst>
                                          <p:attrName>ppt_w</p:attrName>
                                        </p:attrNameLst>
                                      </p:cBhvr>
                                      <p:tavLst>
                                        <p:tav tm="0">
                                          <p:val>
                                            <p:fltVal val="0"/>
                                          </p:val>
                                        </p:tav>
                                        <p:tav tm="100000">
                                          <p:val>
                                            <p:strVal val="#ppt_w"/>
                                          </p:val>
                                        </p:tav>
                                      </p:tavLst>
                                    </p:anim>
                                    <p:anim calcmode="lin" valueType="num">
                                      <p:cBhvr>
                                        <p:cTn id="12" dur="1000" fill="hold"/>
                                        <p:tgtEl>
                                          <p:spTgt spid="13"/>
                                        </p:tgtEl>
                                        <p:attrNameLst>
                                          <p:attrName>ppt_h</p:attrName>
                                        </p:attrNameLst>
                                      </p:cBhvr>
                                      <p:tavLst>
                                        <p:tav tm="0">
                                          <p:val>
                                            <p:fltVal val="0"/>
                                          </p:val>
                                        </p:tav>
                                        <p:tav tm="100000">
                                          <p:val>
                                            <p:strVal val="#ppt_h"/>
                                          </p:val>
                                        </p:tav>
                                      </p:tavLst>
                                    </p:anim>
                                    <p:anim calcmode="lin" valueType="num">
                                      <p:cBhvr>
                                        <p:cTn id="13" dur="1000" fill="hold"/>
                                        <p:tgtEl>
                                          <p:spTgt spid="13"/>
                                        </p:tgtEl>
                                        <p:attrNameLst>
                                          <p:attrName>style.rotation</p:attrName>
                                        </p:attrNameLst>
                                      </p:cBhvr>
                                      <p:tavLst>
                                        <p:tav tm="0">
                                          <p:val>
                                            <p:fltVal val="90"/>
                                          </p:val>
                                        </p:tav>
                                        <p:tav tm="100000">
                                          <p:val>
                                            <p:fltVal val="0"/>
                                          </p:val>
                                        </p:tav>
                                      </p:tavLst>
                                    </p:anim>
                                    <p:animEffect transition="in" filter="fade">
                                      <p:cBhvr>
                                        <p:cTn id="1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229" y="1319349"/>
            <a:ext cx="9259159" cy="6466114"/>
          </a:xfrm>
          <a:prstGeom prst="rect">
            <a:avLst/>
          </a:prstGeom>
          <a:effectLst>
            <a:softEdge rad="939800"/>
          </a:effectLst>
        </p:spPr>
      </p:pic>
      <p:pic>
        <p:nvPicPr>
          <p:cNvPr id="4" name="Picture 3">
            <a:extLst>
              <a:ext uri="{FF2B5EF4-FFF2-40B4-BE49-F238E27FC236}">
                <a16:creationId xmlns="" xmlns:a16="http://schemas.microsoft.com/office/drawing/2014/main" id="{754ABF28-D790-4359-9799-DBF792FE0B6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19"/>
              </a:ext>
            </a:extLst>
          </a:blip>
          <a:stretch>
            <a:fillRect/>
          </a:stretch>
        </p:blipFill>
        <p:spPr>
          <a:xfrm>
            <a:off x="130630" y="1502229"/>
            <a:ext cx="5381896" cy="5355771"/>
          </a:xfrm>
          <a:prstGeom prst="rect">
            <a:avLst/>
          </a:prstGeom>
        </p:spPr>
      </p:pic>
      <p:sp>
        <p:nvSpPr>
          <p:cNvPr id="5" name="Content Placeholder 2"/>
          <p:cNvSpPr txBox="1">
            <a:spLocks/>
          </p:cNvSpPr>
          <p:nvPr/>
        </p:nvSpPr>
        <p:spPr>
          <a:xfrm>
            <a:off x="452846" y="209007"/>
            <a:ext cx="4419599" cy="118872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vi-VN" sz="3200" i="0" u="none" strike="noStrike" kern="1200" cap="none" spc="0" normalizeH="0" baseline="0" noProof="0" dirty="0" smtClean="0">
                <a:ln>
                  <a:noFill/>
                </a:ln>
                <a:solidFill>
                  <a:srgbClr val="0000FF"/>
                </a:solidFill>
                <a:effectLst/>
                <a:uLnTx/>
                <a:uFillTx/>
                <a:latin typeface="+mj-lt"/>
              </a:rPr>
              <a:t>Tô Hiến Thành </a:t>
            </a:r>
            <a:r>
              <a:rPr kumimoji="0" lang="en-US" sz="3200" i="0" u="none" strike="noStrike" kern="1200" cap="none" spc="0" normalizeH="0" baseline="0" noProof="0" dirty="0" smtClean="0">
                <a:ln>
                  <a:noFill/>
                </a:ln>
                <a:solidFill>
                  <a:srgbClr val="0000FF"/>
                </a:solidFill>
                <a:effectLst/>
                <a:uLnTx/>
                <a:uFillTx/>
                <a:latin typeface="+mj-lt"/>
              </a:rPr>
              <a:t>-</a:t>
            </a:r>
            <a:r>
              <a:rPr kumimoji="0" lang="vi-VN" sz="3200" i="0" u="none" strike="noStrike" kern="1200" cap="none" spc="0" normalizeH="0" baseline="0" noProof="0" dirty="0" smtClean="0">
                <a:ln>
                  <a:noFill/>
                </a:ln>
                <a:solidFill>
                  <a:srgbClr val="0000FF"/>
                </a:solidFill>
                <a:effectLst/>
                <a:uLnTx/>
                <a:uFillTx/>
                <a:latin typeface="+mj-lt"/>
              </a:rPr>
              <a:t> một tấm gương về chí công vô tư</a:t>
            </a:r>
            <a:endParaRPr kumimoji="0" lang="en-US" sz="3200" i="0" u="none" strike="noStrike" kern="1200" cap="none" spc="0" normalizeH="0" baseline="0" noProof="0" dirty="0" smtClean="0">
              <a:ln>
                <a:noFill/>
              </a:ln>
              <a:solidFill>
                <a:srgbClr val="0000FF"/>
              </a:solidFill>
              <a:effectLst/>
              <a:uLnTx/>
              <a:uFillTx/>
              <a:latin typeface="+mj-lt"/>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a:ea typeface="+mn-ea"/>
              <a:cs typeface="+mn-cs"/>
            </a:endParaRPr>
          </a:p>
        </p:txBody>
      </p:sp>
      <p:pic>
        <p:nvPicPr>
          <p:cNvPr id="6" name="Picture 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21080" y="2072638"/>
            <a:ext cx="3600996" cy="4402456"/>
          </a:xfrm>
          <a:prstGeom prst="rect">
            <a:avLst/>
          </a:prstGeom>
        </p:spPr>
      </p:pic>
      <p:pic>
        <p:nvPicPr>
          <p:cNvPr id="7" name="Picture 4"/>
          <p:cNvPicPr>
            <a:picLocks noChangeAspect="1" noChangeArrowheads="1"/>
          </p:cNvPicPr>
          <p:nvPr/>
        </p:nvPicPr>
        <p:blipFill>
          <a:blip r:embed="rId21"/>
          <a:srcRect/>
          <a:stretch>
            <a:fillRect/>
          </a:stretch>
        </p:blipFill>
        <p:spPr bwMode="auto">
          <a:xfrm>
            <a:off x="6518429" y="1652999"/>
            <a:ext cx="5107514" cy="4930681"/>
          </a:xfrm>
          <a:prstGeom prst="rect">
            <a:avLst/>
          </a:prstGeom>
          <a:noFill/>
          <a:ln w="9525">
            <a:noFill/>
            <a:miter lim="800000"/>
            <a:headEnd/>
            <a:tailEnd/>
          </a:ln>
        </p:spPr>
      </p:pic>
      <p:sp>
        <p:nvSpPr>
          <p:cNvPr id="8" name="Content Placeholder 3"/>
          <p:cNvSpPr txBox="1">
            <a:spLocks/>
          </p:cNvSpPr>
          <p:nvPr/>
        </p:nvSpPr>
        <p:spPr>
          <a:xfrm>
            <a:off x="6376867" y="605246"/>
            <a:ext cx="5249076" cy="792480"/>
          </a:xfrm>
          <a:prstGeom prst="rect">
            <a:avLst/>
          </a:prstGeom>
        </p:spPr>
        <p:txBody>
          <a:bodyPr vert="horz" lIns="91440" tIns="45720" rIns="91440" bIns="45720" rtlCol="0">
            <a:normAutofit fontScale="250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1100" b="1" i="0" u="none" strike="noStrike" kern="1200" cap="none" spc="0" normalizeH="0" baseline="0" noProof="0" dirty="0" err="1" smtClean="0">
                <a:ln>
                  <a:noFill/>
                </a:ln>
                <a:solidFill>
                  <a:srgbClr val="0000FF"/>
                </a:solidFill>
                <a:effectLst/>
                <a:uLnTx/>
                <a:uFillTx/>
                <a:latin typeface="Times New Roman" pitchFamily="18" charset="0"/>
                <a:cs typeface="Times New Roman" pitchFamily="18" charset="0"/>
              </a:rPr>
              <a:t>Điều</a:t>
            </a:r>
            <a:r>
              <a:rPr kumimoji="0" lang="en-US" sz="11100" b="1" i="0" u="none" strike="noStrike" kern="1200" cap="none" spc="0" normalizeH="0" baseline="0" noProof="0" dirty="0" smtClean="0">
                <a:ln>
                  <a:noFill/>
                </a:ln>
                <a:solidFill>
                  <a:srgbClr val="0000FF"/>
                </a:solidFill>
                <a:effectLst/>
                <a:uLnTx/>
                <a:uFillTx/>
                <a:latin typeface="Times New Roman" pitchFamily="18" charset="0"/>
                <a:cs typeface="Times New Roman" pitchFamily="18" charset="0"/>
              </a:rPr>
              <a:t> </a:t>
            </a:r>
            <a:r>
              <a:rPr kumimoji="0" lang="en-US" sz="11100" b="1" i="0" u="none" strike="noStrike" kern="1200" cap="none" spc="0" normalizeH="0" baseline="0" noProof="0" dirty="0" err="1" smtClean="0">
                <a:ln>
                  <a:noFill/>
                </a:ln>
                <a:solidFill>
                  <a:srgbClr val="0000FF"/>
                </a:solidFill>
                <a:effectLst/>
                <a:uLnTx/>
                <a:uFillTx/>
                <a:latin typeface="Times New Roman" pitchFamily="18" charset="0"/>
                <a:cs typeface="Times New Roman" pitchFamily="18" charset="0"/>
              </a:rPr>
              <a:t>mong</a:t>
            </a:r>
            <a:r>
              <a:rPr kumimoji="0" lang="en-US" sz="11100" b="1" i="0" u="none" strike="noStrike" kern="1200" cap="none" spc="0" normalizeH="0" baseline="0" noProof="0" dirty="0" smtClean="0">
                <a:ln>
                  <a:noFill/>
                </a:ln>
                <a:solidFill>
                  <a:srgbClr val="0000FF"/>
                </a:solidFill>
                <a:effectLst/>
                <a:uLnTx/>
                <a:uFillTx/>
                <a:latin typeface="Times New Roman" pitchFamily="18" charset="0"/>
                <a:cs typeface="Times New Roman" pitchFamily="18" charset="0"/>
              </a:rPr>
              <a:t> </a:t>
            </a:r>
            <a:r>
              <a:rPr kumimoji="0" lang="en-US" sz="11100" b="1" i="0" u="none" strike="noStrike" kern="1200" cap="none" spc="0" normalizeH="0" baseline="0" noProof="0" dirty="0" err="1" smtClean="0">
                <a:ln>
                  <a:noFill/>
                </a:ln>
                <a:solidFill>
                  <a:srgbClr val="0000FF"/>
                </a:solidFill>
                <a:effectLst/>
                <a:uLnTx/>
                <a:uFillTx/>
                <a:latin typeface="Times New Roman" pitchFamily="18" charset="0"/>
                <a:cs typeface="Times New Roman" pitchFamily="18" charset="0"/>
              </a:rPr>
              <a:t>muốn</a:t>
            </a:r>
            <a:r>
              <a:rPr kumimoji="0" lang="en-US" sz="11100" b="1" i="0" u="none" strike="noStrike" kern="1200" cap="none" spc="0" normalizeH="0" baseline="0" noProof="0" dirty="0" smtClean="0">
                <a:ln>
                  <a:noFill/>
                </a:ln>
                <a:solidFill>
                  <a:srgbClr val="0000FF"/>
                </a:solidFill>
                <a:effectLst/>
                <a:uLnTx/>
                <a:uFillTx/>
                <a:latin typeface="Times New Roman" pitchFamily="18" charset="0"/>
                <a:cs typeface="Times New Roman" pitchFamily="18" charset="0"/>
              </a:rPr>
              <a:t> </a:t>
            </a:r>
            <a:r>
              <a:rPr kumimoji="0" lang="en-US" sz="11100" b="1" i="0" u="none" strike="noStrike" kern="1200" cap="none" spc="0" normalizeH="0" baseline="0" noProof="0" dirty="0" err="1" smtClean="0">
                <a:ln>
                  <a:noFill/>
                </a:ln>
                <a:solidFill>
                  <a:srgbClr val="0000FF"/>
                </a:solidFill>
                <a:effectLst/>
                <a:uLnTx/>
                <a:uFillTx/>
                <a:latin typeface="Times New Roman" pitchFamily="18" charset="0"/>
                <a:cs typeface="Times New Roman" pitchFamily="18" charset="0"/>
              </a:rPr>
              <a:t>của</a:t>
            </a:r>
            <a:r>
              <a:rPr kumimoji="0" lang="en-US" sz="11100" b="1" i="0" u="none" strike="noStrike" kern="1200" cap="none" spc="0" normalizeH="0" baseline="0" noProof="0" dirty="0" smtClean="0">
                <a:ln>
                  <a:noFill/>
                </a:ln>
                <a:solidFill>
                  <a:srgbClr val="0000FF"/>
                </a:solidFill>
                <a:effectLst/>
                <a:uLnTx/>
                <a:uFillTx/>
                <a:latin typeface="Times New Roman" pitchFamily="18" charset="0"/>
                <a:cs typeface="Times New Roman" pitchFamily="18" charset="0"/>
              </a:rPr>
              <a:t> </a:t>
            </a:r>
            <a:r>
              <a:rPr kumimoji="0" lang="en-US" sz="11100" b="1" i="0" u="none" strike="noStrike" kern="1200" cap="none" spc="0" normalizeH="0" baseline="0" noProof="0" dirty="0" err="1" smtClean="0">
                <a:ln>
                  <a:noFill/>
                </a:ln>
                <a:solidFill>
                  <a:srgbClr val="0000FF"/>
                </a:solidFill>
                <a:effectLst/>
                <a:uLnTx/>
                <a:uFillTx/>
                <a:latin typeface="Times New Roman" pitchFamily="18" charset="0"/>
                <a:cs typeface="Times New Roman" pitchFamily="18" charset="0"/>
              </a:rPr>
              <a:t>Bác</a:t>
            </a:r>
            <a:r>
              <a:rPr kumimoji="0" lang="en-US" sz="11100" b="1" i="0" u="none" strike="noStrike" kern="1200" cap="none" spc="0" normalizeH="0" baseline="0" noProof="0" dirty="0" smtClean="0">
                <a:ln>
                  <a:noFill/>
                </a:ln>
                <a:solidFill>
                  <a:srgbClr val="0000FF"/>
                </a:solidFill>
                <a:effectLst/>
                <a:uLnTx/>
                <a:uFillTx/>
                <a:latin typeface="Times New Roman" pitchFamily="18" charset="0"/>
                <a:cs typeface="Times New Roman" pitchFamily="18" charset="0"/>
              </a:rPr>
              <a:t> </a:t>
            </a:r>
            <a:r>
              <a:rPr kumimoji="0" lang="en-US" sz="11100" b="1" i="0" u="none" strike="noStrike" kern="1200" cap="none" spc="0" normalizeH="0" baseline="0" noProof="0" dirty="0" err="1" smtClean="0">
                <a:ln>
                  <a:noFill/>
                </a:ln>
                <a:solidFill>
                  <a:srgbClr val="0000FF"/>
                </a:solidFill>
                <a:effectLst/>
                <a:uLnTx/>
                <a:uFillTx/>
                <a:latin typeface="Times New Roman" pitchFamily="18" charset="0"/>
                <a:cs typeface="Times New Roman" pitchFamily="18" charset="0"/>
              </a:rPr>
              <a:t>Hồ</a:t>
            </a:r>
            <a:endParaRPr kumimoji="0" lang="en-US" sz="11100" b="1" i="0" u="none" strike="noStrike" kern="1200" cap="none" spc="0" normalizeH="0" baseline="0" noProof="0" dirty="0" smtClean="0">
              <a:ln>
                <a:noFill/>
              </a:ln>
              <a:solidFill>
                <a:srgbClr val="0000FF"/>
              </a:solidFill>
              <a:effectLst/>
              <a:uLnTx/>
              <a:uFillTx/>
              <a:latin typeface="Times New Roman" pitchFamily="18" charset="0"/>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Times New Roman" pitchFamily="18" charset="0"/>
              <a:cs typeface="Times New Roman" pitchFamily="18" charset="0"/>
            </a:endParaRPr>
          </a:p>
        </p:txBody>
      </p:sp>
      <p:pic>
        <p:nvPicPr>
          <p:cNvPr id="9" name="Picture 8"/>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677297" y="1881052"/>
            <a:ext cx="4715691" cy="4376058"/>
          </a:xfrm>
          <a:prstGeom prst="rect">
            <a:avLst/>
          </a:prstGeom>
        </p:spPr>
      </p:pic>
    </p:spTree>
    <p:extLst>
      <p:ext uri="{BB962C8B-B14F-4D97-AF65-F5344CB8AC3E}">
        <p14:creationId xmlns:p14="http://schemas.microsoft.com/office/powerpoint/2010/main" val="3730730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1000"/>
                                        <p:tgtEl>
                                          <p:spTgt spid="8">
                                            <p:txEl>
                                              <p:pRg st="0" end="0"/>
                                            </p:txEl>
                                          </p:spTgt>
                                        </p:tgtEl>
                                      </p:cBhvr>
                                    </p:animEffect>
                                    <p:anim calcmode="lin" valueType="num">
                                      <p:cBhvr>
                                        <p:cTn id="20"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64;p9"/>
          <p:cNvPicPr preferRelativeResize="0"/>
          <p:nvPr/>
        </p:nvPicPr>
        <p:blipFill rotWithShape="1">
          <a:blip r:embed="rId2">
            <a:alphaModFix/>
          </a:blip>
          <a:srcRect l="15285" t="10430" r="46645" b="11190"/>
          <a:stretch/>
        </p:blipFill>
        <p:spPr>
          <a:xfrm>
            <a:off x="-1815737" y="0"/>
            <a:ext cx="14813280" cy="7288306"/>
          </a:xfrm>
          <a:prstGeom prst="rect">
            <a:avLst/>
          </a:prstGeom>
          <a:noFill/>
          <a:ln>
            <a:no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4018" y="2315253"/>
            <a:ext cx="9259159" cy="5143500"/>
          </a:xfrm>
          <a:prstGeom prst="rect">
            <a:avLst/>
          </a:prstGeom>
          <a:effectLst>
            <a:softEdge rad="939800"/>
          </a:effectLst>
        </p:spPr>
      </p:pic>
      <p:pic>
        <p:nvPicPr>
          <p:cNvPr id="3" name="图片 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3126"/>
            <a:ext cx="3056708" cy="971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7"/>
          <p:cNvSpPr txBox="1">
            <a:spLocks noChangeArrowheads="1"/>
          </p:cNvSpPr>
          <p:nvPr/>
        </p:nvSpPr>
        <p:spPr bwMode="auto">
          <a:xfrm>
            <a:off x="119380" y="170538"/>
            <a:ext cx="256070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smtClean="0">
                <a:solidFill>
                  <a:srgbClr val="0070C0"/>
                </a:solidFill>
                <a:latin typeface="Times New Roman" panose="02020603050405020304" pitchFamily="18" charset="0"/>
                <a:cs typeface="Times New Roman" panose="02020603050405020304" pitchFamily="18" charset="0"/>
              </a:rPr>
              <a:t>ĐẶT VẤN ĐỀ</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300446" y="1068877"/>
            <a:ext cx="11586753" cy="6409447"/>
          </a:xfrm>
          <a:prstGeom prst="rect">
            <a:avLst/>
          </a:prstGeom>
        </p:spPr>
        <p:txBody>
          <a:bodyPr wrap="square">
            <a:spAutoFit/>
          </a:bodyPr>
          <a:lstStyle/>
          <a:p>
            <a:pPr algn="just">
              <a:lnSpc>
                <a:spcPct val="144000"/>
              </a:lnSpc>
              <a:spcAft>
                <a:spcPts val="200"/>
              </a:spcAft>
            </a:pPr>
            <a:r>
              <a:rPr lang="en-US" sz="2000" b="1" i="1" dirty="0" smtClean="0">
                <a:solidFill>
                  <a:srgbClr val="0000FF"/>
                </a:solidFill>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Tô</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Hiến</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Thành</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là</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một</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trụ</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cột</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của</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nhà</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lý</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vào</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thời</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Lý</a:t>
            </a:r>
            <a:r>
              <a:rPr lang="en-US" b="1" dirty="0" smtClean="0">
                <a:latin typeface="Times New Roman" pitchFamily="18" charset="0"/>
                <a:ea typeface="Arial" panose="020B0604020202020204" pitchFamily="34" charset="0"/>
                <a:cs typeface="Times New Roman" pitchFamily="18" charset="0"/>
              </a:rPr>
              <a:t> Cao </a:t>
            </a:r>
            <a:r>
              <a:rPr lang="en-US" b="1" dirty="0" err="1" smtClean="0">
                <a:latin typeface="Times New Roman" pitchFamily="18" charset="0"/>
                <a:ea typeface="Arial" panose="020B0604020202020204" pitchFamily="34" charset="0"/>
                <a:cs typeface="Times New Roman" pitchFamily="18" charset="0"/>
              </a:rPr>
              <a:t>Tông</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Ông</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giữ</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chức</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Tể</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tướng</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tính</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tình</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trung</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thực</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khảng</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khái</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được</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mọi</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người</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rất</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kính</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phục</a:t>
            </a:r>
            <a:r>
              <a:rPr lang="en-US" b="1" dirty="0" smtClean="0">
                <a:latin typeface="Times New Roman" pitchFamily="18" charset="0"/>
                <a:ea typeface="Arial" panose="020B0604020202020204" pitchFamily="34" charset="0"/>
                <a:cs typeface="Times New Roman" pitchFamily="18" charset="0"/>
              </a:rPr>
              <a:t>.</a:t>
            </a:r>
          </a:p>
          <a:p>
            <a:pPr algn="just">
              <a:lnSpc>
                <a:spcPct val="144000"/>
              </a:lnSpc>
              <a:spcAft>
                <a:spcPts val="200"/>
              </a:spcAft>
            </a:pPr>
            <a:r>
              <a:rPr lang="en-US" b="1" dirty="0">
                <a:latin typeface="Times New Roman" pitchFamily="18" charset="0"/>
                <a:ea typeface="Arial" panose="020B0604020202020204" pitchFamily="34" charset="0"/>
                <a:cs typeface="Times New Roman" pitchFamily="18" charset="0"/>
              </a:rPr>
              <a:t> </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Khi</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ông</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bị</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bệnh</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nặng</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Vũ</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Tán</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Đường</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ngày</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đêm</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hầu</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hạ</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bên</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giường</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bệnh</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rất</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chu</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đáo</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còn</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trần</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trung</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tá</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thì</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mải</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việc</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chống</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giặc</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nơi</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biên</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cương</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không</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có</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điều</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kiện</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gần</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gũi</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ông</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Một</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hôm</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Thái</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hậu</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đến</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thăm</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Tô</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Hiến</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Thành</a:t>
            </a:r>
            <a:r>
              <a:rPr lang="en-US" b="1" dirty="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và</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hỏi</a:t>
            </a:r>
            <a:r>
              <a:rPr lang="en-US" b="1" dirty="0" smtClean="0">
                <a:latin typeface="Times New Roman" pitchFamily="18" charset="0"/>
                <a:ea typeface="Arial" panose="020B0604020202020204" pitchFamily="34" charset="0"/>
                <a:cs typeface="Times New Roman" pitchFamily="18" charset="0"/>
              </a:rPr>
              <a:t>: </a:t>
            </a:r>
          </a:p>
          <a:p>
            <a:pPr marL="342900" indent="-342900" algn="just">
              <a:lnSpc>
                <a:spcPct val="144000"/>
              </a:lnSpc>
              <a:spcAft>
                <a:spcPts val="200"/>
              </a:spcAft>
              <a:buFontTx/>
              <a:buChar char="-"/>
            </a:pPr>
            <a:r>
              <a:rPr lang="en-US" b="1" dirty="0" err="1" smtClean="0">
                <a:latin typeface="Times New Roman" pitchFamily="18" charset="0"/>
                <a:ea typeface="Arial" panose="020B0604020202020204" pitchFamily="34" charset="0"/>
                <a:cs typeface="Times New Roman" pitchFamily="18" charset="0"/>
              </a:rPr>
              <a:t>Nếu</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chẳng</a:t>
            </a:r>
            <a:r>
              <a:rPr lang="en-US" b="1" dirty="0" smtClean="0">
                <a:latin typeface="Times New Roman" pitchFamily="18" charset="0"/>
                <a:ea typeface="Arial" panose="020B0604020202020204" pitchFamily="34" charset="0"/>
                <a:cs typeface="Times New Roman" pitchFamily="18" charset="0"/>
              </a:rPr>
              <a:t> may </a:t>
            </a:r>
            <a:r>
              <a:rPr lang="en-US" b="1" dirty="0" err="1" smtClean="0">
                <a:latin typeface="Times New Roman" pitchFamily="18" charset="0"/>
                <a:ea typeface="Arial" panose="020B0604020202020204" pitchFamily="34" charset="0"/>
                <a:cs typeface="Times New Roman" pitchFamily="18" charset="0"/>
              </a:rPr>
              <a:t>ông</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mất</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thì</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ai</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sẽ</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là</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người</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thay</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ông</a:t>
            </a:r>
            <a:r>
              <a:rPr lang="en-US" b="1" dirty="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gánh</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vác</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công</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việc</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của</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triều</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đình</a:t>
            </a:r>
            <a:r>
              <a:rPr lang="en-US" b="1" dirty="0" smtClean="0">
                <a:latin typeface="Times New Roman" pitchFamily="18" charset="0"/>
                <a:ea typeface="Arial" panose="020B0604020202020204" pitchFamily="34" charset="0"/>
                <a:cs typeface="Times New Roman" pitchFamily="18" charset="0"/>
              </a:rPr>
              <a:t>?</a:t>
            </a:r>
          </a:p>
          <a:p>
            <a:pPr algn="just">
              <a:lnSpc>
                <a:spcPct val="144000"/>
              </a:lnSpc>
              <a:spcAft>
                <a:spcPts val="200"/>
              </a:spcAft>
            </a:pPr>
            <a:r>
              <a:rPr lang="en-US" b="1" dirty="0" err="1" smtClean="0">
                <a:latin typeface="Times New Roman" pitchFamily="18" charset="0"/>
                <a:ea typeface="Arial" panose="020B0604020202020204" pitchFamily="34" charset="0"/>
                <a:cs typeface="Times New Roman" pitchFamily="18" charset="0"/>
              </a:rPr>
              <a:t>Ông</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đáp</a:t>
            </a:r>
            <a:r>
              <a:rPr lang="en-US" b="1" dirty="0" smtClean="0">
                <a:latin typeface="Times New Roman" pitchFamily="18" charset="0"/>
                <a:ea typeface="Arial" panose="020B0604020202020204" pitchFamily="34" charset="0"/>
                <a:cs typeface="Times New Roman" pitchFamily="18" charset="0"/>
              </a:rPr>
              <a:t>:</a:t>
            </a:r>
          </a:p>
          <a:p>
            <a:pPr algn="just">
              <a:lnSpc>
                <a:spcPct val="144000"/>
              </a:lnSpc>
              <a:spcAft>
                <a:spcPts val="200"/>
              </a:spcAft>
            </a:pPr>
            <a:r>
              <a:rPr lang="en-US" b="1" dirty="0" smtClean="0">
                <a:latin typeface="Times New Roman" pitchFamily="18" charset="0"/>
                <a:ea typeface="Arial" panose="020B0604020202020204" pitchFamily="34" charset="0"/>
                <a:cs typeface="Times New Roman" pitchFamily="18" charset="0"/>
              </a:rPr>
              <a:t>-</a:t>
            </a:r>
            <a:r>
              <a:rPr lang="en-US" b="1" dirty="0" err="1" smtClean="0">
                <a:latin typeface="Times New Roman" pitchFamily="18" charset="0"/>
                <a:ea typeface="Arial" panose="020B0604020202020204" pitchFamily="34" charset="0"/>
                <a:cs typeface="Times New Roman" pitchFamily="18" charset="0"/>
              </a:rPr>
              <a:t>Tâu</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Thái</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hậu</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quan</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Giám</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nghị</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đâị</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phu</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Trần</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Trung</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Tá</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có</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thể</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thay</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tôi</a:t>
            </a:r>
            <a:r>
              <a:rPr lang="en-US" b="1" dirty="0" smtClean="0">
                <a:latin typeface="Times New Roman" pitchFamily="18" charset="0"/>
                <a:ea typeface="Arial" panose="020B0604020202020204" pitchFamily="34" charset="0"/>
                <a:cs typeface="Times New Roman" pitchFamily="18" charset="0"/>
              </a:rPr>
              <a:t>!</a:t>
            </a:r>
          </a:p>
          <a:p>
            <a:pPr algn="just">
              <a:lnSpc>
                <a:spcPct val="144000"/>
              </a:lnSpc>
              <a:spcAft>
                <a:spcPts val="200"/>
              </a:spcAft>
            </a:pPr>
            <a:r>
              <a:rPr lang="en-US" b="1" dirty="0" err="1" smtClean="0">
                <a:latin typeface="Times New Roman" pitchFamily="18" charset="0"/>
                <a:ea typeface="Arial" panose="020B0604020202020204" pitchFamily="34" charset="0"/>
                <a:cs typeface="Times New Roman" pitchFamily="18" charset="0"/>
              </a:rPr>
              <a:t>Thái</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hậu</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ngạc</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nhiên</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hỏi</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tiếp</a:t>
            </a:r>
            <a:r>
              <a:rPr lang="en-US" b="1" dirty="0" smtClean="0">
                <a:latin typeface="Times New Roman" pitchFamily="18" charset="0"/>
                <a:ea typeface="Arial" panose="020B0604020202020204" pitchFamily="34" charset="0"/>
                <a:cs typeface="Times New Roman" pitchFamily="18" charset="0"/>
              </a:rPr>
              <a:t>: </a:t>
            </a:r>
          </a:p>
          <a:p>
            <a:pPr algn="just">
              <a:lnSpc>
                <a:spcPct val="144000"/>
              </a:lnSpc>
              <a:spcAft>
                <a:spcPts val="200"/>
              </a:spcAft>
            </a:pPr>
            <a:r>
              <a:rPr lang="en-US" b="1" dirty="0">
                <a:latin typeface="Times New Roman" pitchFamily="18" charset="0"/>
                <a:ea typeface="Arial" panose="020B0604020202020204" pitchFamily="34" charset="0"/>
                <a:cs typeface="Times New Roman" pitchFamily="18" charset="0"/>
              </a:rPr>
              <a:t> </a:t>
            </a:r>
            <a:r>
              <a:rPr lang="en-US" b="1" dirty="0" smtClean="0">
                <a:latin typeface="Times New Roman" pitchFamily="18" charset="0"/>
                <a:ea typeface="Arial" panose="020B0604020202020204" pitchFamily="34" charset="0"/>
                <a:cs typeface="Times New Roman" pitchFamily="18" charset="0"/>
              </a:rPr>
              <a:t>- Sao </a:t>
            </a:r>
            <a:r>
              <a:rPr lang="en-US" b="1" dirty="0" err="1" smtClean="0">
                <a:latin typeface="Times New Roman" pitchFamily="18" charset="0"/>
                <a:ea typeface="Arial" panose="020B0604020202020204" pitchFamily="34" charset="0"/>
                <a:cs typeface="Times New Roman" pitchFamily="18" charset="0"/>
              </a:rPr>
              <a:t>ông</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không</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cử</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ông</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Vũ</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Tán</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Đường</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là</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người</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đã</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ngày</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đêm</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hầu</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hạ</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ông</a:t>
            </a:r>
            <a:r>
              <a:rPr lang="en-US" b="1" dirty="0" smtClean="0">
                <a:latin typeface="Times New Roman" pitchFamily="18" charset="0"/>
                <a:ea typeface="Arial" panose="020B0604020202020204" pitchFamily="34" charset="0"/>
                <a:cs typeface="Times New Roman" pitchFamily="18" charset="0"/>
              </a:rPr>
              <a:t>?</a:t>
            </a:r>
          </a:p>
          <a:p>
            <a:pPr algn="just">
              <a:lnSpc>
                <a:spcPct val="144000"/>
              </a:lnSpc>
              <a:spcAft>
                <a:spcPts val="200"/>
              </a:spcAft>
            </a:pPr>
            <a:r>
              <a:rPr lang="en-US" b="1" dirty="0" err="1" smtClean="0">
                <a:latin typeface="Times New Roman" pitchFamily="18" charset="0"/>
                <a:ea typeface="Arial" panose="020B0604020202020204" pitchFamily="34" charset="0"/>
                <a:cs typeface="Times New Roman" pitchFamily="18" charset="0"/>
              </a:rPr>
              <a:t>Tô</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Hiến</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Thành</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chậm</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rãi</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trả</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lời</a:t>
            </a:r>
            <a:r>
              <a:rPr lang="en-US" b="1" dirty="0" smtClean="0">
                <a:latin typeface="Times New Roman" pitchFamily="18" charset="0"/>
                <a:ea typeface="Arial" panose="020B0604020202020204" pitchFamily="34" charset="0"/>
                <a:cs typeface="Times New Roman" pitchFamily="18" charset="0"/>
              </a:rPr>
              <a:t>:</a:t>
            </a:r>
          </a:p>
          <a:p>
            <a:pPr marL="342900" indent="-342900" algn="just">
              <a:lnSpc>
                <a:spcPct val="144000"/>
              </a:lnSpc>
              <a:spcAft>
                <a:spcPts val="200"/>
              </a:spcAft>
              <a:buFontTx/>
              <a:buChar char="-"/>
            </a:pPr>
            <a:r>
              <a:rPr lang="en-US" b="1" dirty="0" err="1" smtClean="0">
                <a:latin typeface="Times New Roman" pitchFamily="18" charset="0"/>
                <a:ea typeface="Arial" panose="020B0604020202020204" pitchFamily="34" charset="0"/>
                <a:cs typeface="Times New Roman" pitchFamily="18" charset="0"/>
              </a:rPr>
              <a:t>Nếu</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Thái</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hậu</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hổi</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ai</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là</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người</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hầu</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hạ</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vua</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tận</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tình</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nhất</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thì</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tôi</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xin</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tiến</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cử</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Vũ</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Tán</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Đường</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Còn</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hỏi</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người</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thay</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thế</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tôi</a:t>
            </a:r>
            <a:r>
              <a:rPr lang="en-US" b="1" dirty="0" smtClean="0">
                <a:latin typeface="Times New Roman" pitchFamily="18" charset="0"/>
                <a:ea typeface="Arial" panose="020B0604020202020204" pitchFamily="34" charset="0"/>
                <a:cs typeface="Times New Roman" pitchFamily="18" charset="0"/>
              </a:rPr>
              <a:t> lo </a:t>
            </a:r>
            <a:r>
              <a:rPr lang="en-US" b="1" dirty="0" err="1" smtClean="0">
                <a:latin typeface="Times New Roman" pitchFamily="18" charset="0"/>
                <a:ea typeface="Arial" panose="020B0604020202020204" pitchFamily="34" charset="0"/>
                <a:cs typeface="Times New Roman" pitchFamily="18" charset="0"/>
              </a:rPr>
              <a:t>việc</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nước</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thì</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phải</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cử</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Trần</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Trung</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Tá</a:t>
            </a:r>
            <a:r>
              <a:rPr lang="en-US" b="1" dirty="0" smtClean="0">
                <a:latin typeface="Times New Roman" pitchFamily="18" charset="0"/>
                <a:ea typeface="Arial" panose="020B0604020202020204" pitchFamily="34" charset="0"/>
                <a:cs typeface="Times New Roman" pitchFamily="18" charset="0"/>
              </a:rPr>
              <a:t>.</a:t>
            </a:r>
          </a:p>
          <a:p>
            <a:pPr algn="just">
              <a:lnSpc>
                <a:spcPct val="144000"/>
              </a:lnSpc>
              <a:spcAft>
                <a:spcPts val="200"/>
              </a:spcAft>
            </a:pP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Phỏng</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theo</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Cuộc</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sống</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và</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sự</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nghiệp</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tập</a:t>
            </a:r>
            <a:r>
              <a:rPr lang="en-US" b="1" dirty="0" smtClean="0">
                <a:latin typeface="Times New Roman" pitchFamily="18" charset="0"/>
                <a:ea typeface="Arial" panose="020B0604020202020204" pitchFamily="34" charset="0"/>
                <a:cs typeface="Times New Roman" pitchFamily="18" charset="0"/>
              </a:rPr>
              <a:t> III </a:t>
            </a:r>
            <a:r>
              <a:rPr lang="en-US" b="1" dirty="0" err="1" smtClean="0">
                <a:latin typeface="Times New Roman" pitchFamily="18" charset="0"/>
                <a:ea typeface="Arial" panose="020B0604020202020204" pitchFamily="34" charset="0"/>
                <a:cs typeface="Times New Roman" pitchFamily="18" charset="0"/>
              </a:rPr>
              <a:t>và</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Những</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vì</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sao</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đất</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nước</a:t>
            </a:r>
            <a:r>
              <a:rPr lang="en-US" b="1" dirty="0" smtClean="0">
                <a:latin typeface="Times New Roman" pitchFamily="18" charset="0"/>
                <a:ea typeface="Arial" panose="020B0604020202020204" pitchFamily="34" charset="0"/>
                <a:cs typeface="Times New Roman" pitchFamily="18" charset="0"/>
              </a:rPr>
              <a:t> “, </a:t>
            </a:r>
            <a:r>
              <a:rPr lang="en-US" b="1" dirty="0" err="1" smtClean="0">
                <a:latin typeface="Times New Roman" pitchFamily="18" charset="0"/>
                <a:ea typeface="Arial" panose="020B0604020202020204" pitchFamily="34" charset="0"/>
                <a:cs typeface="Times New Roman" pitchFamily="18" charset="0"/>
              </a:rPr>
              <a:t>tập</a:t>
            </a:r>
            <a:r>
              <a:rPr lang="en-US" b="1" dirty="0" smtClean="0">
                <a:latin typeface="Times New Roman" pitchFamily="18" charset="0"/>
                <a:ea typeface="Arial" panose="020B0604020202020204" pitchFamily="34" charset="0"/>
                <a:cs typeface="Times New Roman" pitchFamily="18" charset="0"/>
              </a:rPr>
              <a:t> IV, NXB Kim </a:t>
            </a:r>
            <a:r>
              <a:rPr lang="en-US" b="1" dirty="0" err="1" smtClean="0">
                <a:latin typeface="Times New Roman" pitchFamily="18" charset="0"/>
                <a:ea typeface="Arial" panose="020B0604020202020204" pitchFamily="34" charset="0"/>
                <a:cs typeface="Times New Roman" pitchFamily="18" charset="0"/>
              </a:rPr>
              <a:t>Đồng</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Hà</a:t>
            </a:r>
            <a:r>
              <a:rPr lang="en-US" b="1" dirty="0" smtClean="0">
                <a:latin typeface="Times New Roman" pitchFamily="18" charset="0"/>
                <a:ea typeface="Arial" panose="020B0604020202020204" pitchFamily="34" charset="0"/>
                <a:cs typeface="Times New Roman" pitchFamily="18" charset="0"/>
              </a:rPr>
              <a:t> </a:t>
            </a:r>
            <a:r>
              <a:rPr lang="en-US" b="1" dirty="0" err="1" smtClean="0">
                <a:latin typeface="Times New Roman" pitchFamily="18" charset="0"/>
                <a:ea typeface="Arial" panose="020B0604020202020204" pitchFamily="34" charset="0"/>
                <a:cs typeface="Times New Roman" pitchFamily="18" charset="0"/>
              </a:rPr>
              <a:t>Nội</a:t>
            </a:r>
            <a:r>
              <a:rPr lang="en-US" b="1" dirty="0" smtClean="0">
                <a:latin typeface="Times New Roman" pitchFamily="18" charset="0"/>
                <a:ea typeface="Arial" panose="020B0604020202020204" pitchFamily="34" charset="0"/>
                <a:cs typeface="Times New Roman" pitchFamily="18" charset="0"/>
              </a:rPr>
              <a:t>, 1976)</a:t>
            </a:r>
          </a:p>
          <a:p>
            <a:pPr algn="just">
              <a:lnSpc>
                <a:spcPct val="144000"/>
              </a:lnSpc>
              <a:spcAft>
                <a:spcPts val="200"/>
              </a:spcAft>
            </a:pPr>
            <a:endParaRPr lang="en-US" sz="2200" b="1" dirty="0">
              <a:solidFill>
                <a:srgbClr val="0000FF"/>
              </a:solidFill>
              <a:effectLst/>
              <a:latin typeface="Times New Roman" pitchFamily="18" charset="0"/>
              <a:ea typeface="Arial" panose="020B0604020202020204" pitchFamily="34" charset="0"/>
              <a:cs typeface="Times New Roman" pitchFamily="18" charset="0"/>
            </a:endParaRPr>
          </a:p>
        </p:txBody>
      </p:sp>
      <p:sp>
        <p:nvSpPr>
          <p:cNvPr id="13" name="AutoShape 3"/>
          <p:cNvSpPr>
            <a:spLocks noChangeArrowheads="1"/>
          </p:cNvSpPr>
          <p:nvPr/>
        </p:nvSpPr>
        <p:spPr bwMode="gray">
          <a:xfrm>
            <a:off x="2938744" y="170538"/>
            <a:ext cx="9128738"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smtClean="0">
                <a:solidFill>
                  <a:srgbClr val="FFFF00"/>
                </a:solidFill>
                <a:latin typeface="Times New Roman" panose="02020603050405020304" pitchFamily="18" charset="0"/>
                <a:cs typeface="Times New Roman" panose="02020603050405020304" pitchFamily="18" charset="0"/>
              </a:rPr>
              <a:t>TÔ HIẾN THÀNH- MỘT TẤM GƯƠNG VỀ CHÍ CÔNG VÔ TƯ</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143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64;p9"/>
          <p:cNvPicPr preferRelativeResize="0"/>
          <p:nvPr/>
        </p:nvPicPr>
        <p:blipFill rotWithShape="1">
          <a:blip r:embed="rId2">
            <a:alphaModFix/>
          </a:blip>
          <a:srcRect l="15285" t="10430" r="46645" b="11190"/>
          <a:stretch/>
        </p:blipFill>
        <p:spPr>
          <a:xfrm>
            <a:off x="-1479176" y="170538"/>
            <a:ext cx="14388352" cy="7198450"/>
          </a:xfrm>
          <a:prstGeom prst="rect">
            <a:avLst/>
          </a:prstGeom>
          <a:noFill/>
          <a:ln>
            <a:no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9514" y="2434590"/>
            <a:ext cx="9259159" cy="5143500"/>
          </a:xfrm>
          <a:prstGeom prst="rect">
            <a:avLst/>
          </a:prstGeom>
          <a:effectLst>
            <a:softEdge rad="939800"/>
          </a:effectLst>
        </p:spPr>
      </p:pic>
      <p:pic>
        <p:nvPicPr>
          <p:cNvPr id="3" name="图片 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3126"/>
            <a:ext cx="3056708" cy="971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7"/>
          <p:cNvSpPr txBox="1">
            <a:spLocks noChangeArrowheads="1"/>
          </p:cNvSpPr>
          <p:nvPr/>
        </p:nvSpPr>
        <p:spPr bwMode="auto">
          <a:xfrm>
            <a:off x="119380" y="170538"/>
            <a:ext cx="256070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ĐẶT VẤN ĐỀ</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10"/>
          <p:cNvSpPr/>
          <p:nvPr/>
        </p:nvSpPr>
        <p:spPr>
          <a:xfrm>
            <a:off x="874059" y="1096444"/>
            <a:ext cx="10367682" cy="7568162"/>
          </a:xfrm>
          <a:prstGeom prst="rect">
            <a:avLst/>
          </a:prstGeom>
        </p:spPr>
        <p:txBody>
          <a:bodyPr wrap="square">
            <a:spAutoFit/>
          </a:bodyPr>
          <a:lstStyle/>
          <a:p>
            <a:pPr lvl="0" algn="just">
              <a:lnSpc>
                <a:spcPct val="144000"/>
              </a:lnSpc>
              <a:spcAft>
                <a:spcPts val="200"/>
              </a:spcAft>
            </a:pPr>
            <a:r>
              <a:rPr kumimoji="0" lang="en-US" sz="2000" b="1" i="1" u="none" strike="noStrike" kern="1200" cap="none" spc="0" normalizeH="0" baseline="0" noProof="0" dirty="0" smtClean="0">
                <a:ln>
                  <a:noFill/>
                </a:ln>
                <a:solidFill>
                  <a:srgbClr val="0000FF"/>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baseline="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Chủ</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tịch</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Hồ</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Chí</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Minh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là</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một</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tấm</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gương</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trong</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sáng</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tuyệt</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vời</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về</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sự</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phấn</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đấu</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cho</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những</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lí</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tưởng</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đạo</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đức</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cao</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cả</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Hoài</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bão</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lớn</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nhất</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của</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Người</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là</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Tổ</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quốc</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được</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giải</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phóng</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nhân</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dân</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được</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hạnh</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phúc</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ấm</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no.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Sinh</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thời</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lang="en-US" sz="2600" b="1" dirty="0" err="1">
                <a:solidFill>
                  <a:srgbClr val="000000"/>
                </a:solidFill>
                <a:latin typeface="Times New Roman" pitchFamily="18" charset="0"/>
                <a:ea typeface="Arial" panose="020B0604020202020204" pitchFamily="34" charset="0"/>
                <a:cs typeface="Times New Roman" pitchFamily="18" charset="0"/>
              </a:rPr>
              <a:t>Chủ</a:t>
            </a:r>
            <a:r>
              <a:rPr lang="en-US" sz="2600" b="1" dirty="0">
                <a:solidFill>
                  <a:srgbClr val="000000"/>
                </a:solidFill>
                <a:latin typeface="Times New Roman" pitchFamily="18" charset="0"/>
                <a:ea typeface="Arial" panose="020B0604020202020204" pitchFamily="34" charset="0"/>
                <a:cs typeface="Times New Roman" pitchFamily="18" charset="0"/>
              </a:rPr>
              <a:t> </a:t>
            </a:r>
            <a:r>
              <a:rPr lang="en-US" sz="2600" b="1" dirty="0" err="1">
                <a:solidFill>
                  <a:srgbClr val="000000"/>
                </a:solidFill>
                <a:latin typeface="Times New Roman" pitchFamily="18" charset="0"/>
                <a:ea typeface="Arial" panose="020B0604020202020204" pitchFamily="34" charset="0"/>
                <a:cs typeface="Times New Roman" pitchFamily="18" charset="0"/>
              </a:rPr>
              <a:t>tịch</a:t>
            </a:r>
            <a:r>
              <a:rPr lang="en-US" sz="2600" b="1" dirty="0">
                <a:solidFill>
                  <a:srgbClr val="000000"/>
                </a:solidFill>
                <a:latin typeface="Times New Roman" pitchFamily="18" charset="0"/>
                <a:ea typeface="Arial" panose="020B0604020202020204" pitchFamily="34" charset="0"/>
                <a:cs typeface="Times New Roman" pitchFamily="18" charset="0"/>
              </a:rPr>
              <a:t> </a:t>
            </a:r>
            <a:r>
              <a:rPr lang="en-US" sz="2600" b="1" dirty="0" err="1">
                <a:solidFill>
                  <a:srgbClr val="000000"/>
                </a:solidFill>
                <a:latin typeface="Times New Roman" pitchFamily="18" charset="0"/>
                <a:ea typeface="Arial" panose="020B0604020202020204" pitchFamily="34" charset="0"/>
                <a:cs typeface="Times New Roman" pitchFamily="18" charset="0"/>
              </a:rPr>
              <a:t>Hồ</a:t>
            </a:r>
            <a:r>
              <a:rPr lang="en-US" sz="2600" b="1" dirty="0">
                <a:solidFill>
                  <a:srgbClr val="000000"/>
                </a:solidFill>
                <a:latin typeface="Times New Roman" pitchFamily="18" charset="0"/>
                <a:ea typeface="Arial" panose="020B0604020202020204" pitchFamily="34" charset="0"/>
                <a:cs typeface="Times New Roman" pitchFamily="18" charset="0"/>
              </a:rPr>
              <a:t> </a:t>
            </a:r>
            <a:r>
              <a:rPr lang="en-US" sz="2600" b="1" dirty="0" err="1">
                <a:solidFill>
                  <a:srgbClr val="000000"/>
                </a:solidFill>
                <a:latin typeface="Times New Roman" pitchFamily="18" charset="0"/>
                <a:ea typeface="Arial" panose="020B0604020202020204" pitchFamily="34" charset="0"/>
                <a:cs typeface="Times New Roman" pitchFamily="18" charset="0"/>
              </a:rPr>
              <a:t>Chí</a:t>
            </a:r>
            <a:r>
              <a:rPr lang="en-US" sz="2600" b="1" dirty="0">
                <a:solidFill>
                  <a:srgbClr val="000000"/>
                </a:solidFill>
                <a:latin typeface="Times New Roman" pitchFamily="18" charset="0"/>
                <a:ea typeface="Arial" panose="020B0604020202020204" pitchFamily="34" charset="0"/>
                <a:cs typeface="Times New Roman" pitchFamily="18" charset="0"/>
              </a:rPr>
              <a:t> Minh </a:t>
            </a:r>
            <a:r>
              <a:rPr lang="en-US" sz="2600" b="1" dirty="0" err="1" smtClean="0">
                <a:solidFill>
                  <a:srgbClr val="000000"/>
                </a:solidFill>
                <a:latin typeface="Times New Roman" pitchFamily="18" charset="0"/>
                <a:ea typeface="Arial" panose="020B0604020202020204" pitchFamily="34" charset="0"/>
                <a:cs typeface="Times New Roman" pitchFamily="18" charset="0"/>
              </a:rPr>
              <a:t>đã</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từng</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nói</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Cả</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đời</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tôi</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chỉ</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có</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mục</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đích</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là</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phấn</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đấu</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cho</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quyền</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lợi</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của</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dân</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tộc</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và</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hạnh</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phúc</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của</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nhân</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dân</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và</a:t>
            </a:r>
            <a:r>
              <a:rPr lang="en-US" sz="2600" b="1" dirty="0" smtClean="0">
                <a:solidFill>
                  <a:srgbClr val="000000"/>
                </a:solidFill>
                <a:latin typeface="Times New Roman" pitchFamily="18" charset="0"/>
                <a:ea typeface="Arial" panose="020B0604020202020204" pitchFamily="34" charset="0"/>
                <a:cs typeface="Times New Roman" pitchFamily="18" charset="0"/>
              </a:rPr>
              <a:t> “ </a:t>
            </a:r>
            <a:r>
              <a:rPr lang="en-US" sz="2600" b="1" dirty="0" err="1" smtClean="0">
                <a:solidFill>
                  <a:srgbClr val="000000"/>
                </a:solidFill>
                <a:latin typeface="Times New Roman" pitchFamily="18" charset="0"/>
                <a:ea typeface="Arial" panose="020B0604020202020204" pitchFamily="34" charset="0"/>
                <a:cs typeface="Times New Roman" pitchFamily="18" charset="0"/>
              </a:rPr>
              <a:t>Bất</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kì</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bao</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giờ</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bất</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kì</a:t>
            </a:r>
            <a:r>
              <a:rPr lang="en-US" sz="2600" b="1" dirty="0" smtClean="0">
                <a:solidFill>
                  <a:srgbClr val="000000"/>
                </a:solidFill>
                <a:latin typeface="Times New Roman" pitchFamily="18" charset="0"/>
                <a:ea typeface="Arial" panose="020B0604020202020204" pitchFamily="34" charset="0"/>
                <a:cs typeface="Times New Roman" pitchFamily="18" charset="0"/>
              </a:rPr>
              <a:t> ở </a:t>
            </a:r>
            <a:r>
              <a:rPr lang="en-US" sz="2600" b="1" dirty="0" err="1" smtClean="0">
                <a:solidFill>
                  <a:srgbClr val="000000"/>
                </a:solidFill>
                <a:latin typeface="Times New Roman" pitchFamily="18" charset="0"/>
                <a:ea typeface="Arial" panose="020B0604020202020204" pitchFamily="34" charset="0"/>
                <a:cs typeface="Times New Roman" pitchFamily="18" charset="0"/>
              </a:rPr>
              <a:t>đâu</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tôi</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cũng</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chỉ</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theo</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đuổi</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một</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mục</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đích</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là</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làm</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cho</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ích</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quốc</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lợi</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dân</a:t>
            </a:r>
            <a:r>
              <a:rPr lang="en-US" sz="2600" b="1" dirty="0" smtClean="0">
                <a:solidFill>
                  <a:srgbClr val="000000"/>
                </a:solidFill>
                <a:latin typeface="Times New Roman" pitchFamily="18" charset="0"/>
                <a:ea typeface="Arial" panose="020B0604020202020204" pitchFamily="34" charset="0"/>
                <a:cs typeface="Times New Roman" pitchFamily="18" charset="0"/>
              </a:rPr>
              <a:t>”</a:t>
            </a:r>
          </a:p>
          <a:p>
            <a:pPr lvl="0" algn="just">
              <a:lnSpc>
                <a:spcPct val="144000"/>
              </a:lnSpc>
              <a:spcAft>
                <a:spcPts val="200"/>
              </a:spcAft>
            </a:pPr>
            <a:r>
              <a:rPr kumimoji="0" lang="en-US" sz="2600" b="1" i="0" u="none" strike="noStrike" kern="1200" cap="none" spc="0" normalizeH="0" baseline="0" noProof="0" dirty="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baseline="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baseline="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Lúc</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còn</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sống</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Người</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đã</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dành</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tất</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cả</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tình</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yêu</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cho</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đồng</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bào</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già</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trẻ</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gái</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trai</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Khi</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sắp</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phải</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từ</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biệt</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thế</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giới</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này</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Người</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cũng</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chỉ</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tiếc</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rằng</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không</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được</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phục</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vụ</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lâu</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hơn</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nữa</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nhiều</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hơn</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nữa</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và</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Người</a:t>
            </a:r>
            <a:r>
              <a:rPr kumimoji="0" lang="en-US" sz="2600" b="1" i="0" u="none" strike="noStrike" kern="1200" cap="none" spc="0" normalizeH="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rPr>
              <a:t> </a:t>
            </a:r>
            <a:r>
              <a:rPr kumimoji="0" lang="en-US" sz="2600" b="1" i="0" u="none" strike="noStrike" kern="1200" cap="none" spc="0" normalizeH="0" noProof="0" dirty="0" err="1" smtClean="0">
                <a:ln>
                  <a:noFill/>
                </a:ln>
                <a:solidFill>
                  <a:srgbClr val="000000"/>
                </a:solidFill>
                <a:effectLst/>
                <a:uLnTx/>
                <a:uFillTx/>
                <a:latin typeface="Times New Roman" pitchFamily="18" charset="0"/>
                <a:ea typeface="Arial" panose="020B0604020202020204" pitchFamily="34" charset="0"/>
                <a:cs typeface="Times New Roman" pitchFamily="18" charset="0"/>
              </a:rPr>
              <a:t>đã</a:t>
            </a:r>
            <a:r>
              <a:rPr lang="en-US" sz="2600" b="1" dirty="0">
                <a:solidFill>
                  <a:srgbClr val="000000"/>
                </a:solidFill>
                <a:latin typeface="Times New Roman" pitchFamily="18" charset="0"/>
                <a:ea typeface="Arial" panose="020B0604020202020204" pitchFamily="34" charset="0"/>
                <a:cs typeface="Times New Roman" pitchFamily="18" charset="0"/>
              </a:rPr>
              <a:t> </a:t>
            </a:r>
            <a:r>
              <a:rPr lang="en-US" sz="2600" b="1" dirty="0" smtClean="0">
                <a:solidFill>
                  <a:srgbClr val="000000"/>
                </a:solidFill>
                <a:latin typeface="Times New Roman" pitchFamily="18" charset="0"/>
                <a:ea typeface="Arial" panose="020B0604020202020204" pitchFamily="34" charset="0"/>
                <a:cs typeface="Times New Roman" pitchFamily="18" charset="0"/>
              </a:rPr>
              <a:t>“</a:t>
            </a:r>
            <a:r>
              <a:rPr lang="en-US" sz="2600" b="1" dirty="0" err="1" smtClean="0">
                <a:solidFill>
                  <a:srgbClr val="000000"/>
                </a:solidFill>
                <a:latin typeface="Times New Roman" pitchFamily="18" charset="0"/>
                <a:ea typeface="Arial" panose="020B0604020202020204" pitchFamily="34" charset="0"/>
                <a:cs typeface="Times New Roman" pitchFamily="18" charset="0"/>
              </a:rPr>
              <a:t>để</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lại</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muôn</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vàn</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tình</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thân</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yêu</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cho</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toàn</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dân</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toàng</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Đảng</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cho</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toàn</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thể</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bộ</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đội</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cho</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các</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cháu</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thanh</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niên</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và</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nhi</a:t>
            </a:r>
            <a:r>
              <a:rPr lang="en-US" sz="2600" b="1" dirty="0" smtClean="0">
                <a:solidFill>
                  <a:srgbClr val="000000"/>
                </a:solidFill>
                <a:latin typeface="Times New Roman" pitchFamily="18" charset="0"/>
                <a:ea typeface="Arial" panose="020B0604020202020204" pitchFamily="34" charset="0"/>
                <a:cs typeface="Times New Roman" pitchFamily="18" charset="0"/>
              </a:rPr>
              <a:t> </a:t>
            </a:r>
            <a:r>
              <a:rPr lang="en-US" sz="2600" b="1" dirty="0" err="1" smtClean="0">
                <a:solidFill>
                  <a:srgbClr val="000000"/>
                </a:solidFill>
                <a:latin typeface="Times New Roman" pitchFamily="18" charset="0"/>
                <a:ea typeface="Arial" panose="020B0604020202020204" pitchFamily="34" charset="0"/>
                <a:cs typeface="Times New Roman" pitchFamily="18" charset="0"/>
              </a:rPr>
              <a:t>đồng</a:t>
            </a:r>
            <a:r>
              <a:rPr lang="en-US" sz="2600" b="1" dirty="0" smtClean="0">
                <a:solidFill>
                  <a:srgbClr val="000000"/>
                </a:solidFill>
                <a:latin typeface="Times New Roman" pitchFamily="18" charset="0"/>
                <a:ea typeface="Arial" panose="020B0604020202020204" pitchFamily="34" charset="0"/>
                <a:cs typeface="Times New Roman" pitchFamily="18" charset="0"/>
              </a:rPr>
              <a:t>”</a:t>
            </a:r>
            <a:endParaRPr kumimoji="0" lang="en-US" sz="2600" b="1" i="0" u="none" strike="noStrike" kern="1200" cap="none" spc="0" normalizeH="0" baseline="0" noProof="0" dirty="0" smtClean="0">
              <a:ln>
                <a:noFill/>
              </a:ln>
              <a:solidFill>
                <a:srgbClr val="000000"/>
              </a:solidFill>
              <a:effectLst/>
              <a:uLnTx/>
              <a:uFillTx/>
              <a:latin typeface="Times New Roman" pitchFamily="18" charset="0"/>
              <a:ea typeface="Arial" panose="020B0604020202020204" pitchFamily="34" charset="0"/>
              <a:cs typeface="Times New Roman" pitchFamily="18" charset="0"/>
            </a:endParaRPr>
          </a:p>
          <a:p>
            <a:pPr marL="0" marR="0" lvl="0" indent="0" algn="just" defTabSz="914400" rtl="0" eaLnBrk="1" fontAlgn="auto" latinLnBrk="0" hangingPunct="1">
              <a:lnSpc>
                <a:spcPct val="144000"/>
              </a:lnSpc>
              <a:spcBef>
                <a:spcPts val="0"/>
              </a:spcBef>
              <a:spcAft>
                <a:spcPts val="200"/>
              </a:spcAft>
              <a:buClrTx/>
              <a:buSzTx/>
              <a:buFontTx/>
              <a:buNone/>
              <a:tabLst/>
              <a:defRPr/>
            </a:pPr>
            <a:endParaRPr kumimoji="0" lang="en-US" sz="2600" b="1" i="0" u="none" strike="noStrike" kern="1200" cap="none" spc="0" normalizeH="0" baseline="0" noProof="0" dirty="0">
              <a:ln>
                <a:noFill/>
              </a:ln>
              <a:solidFill>
                <a:srgbClr val="0000FF"/>
              </a:solidFill>
              <a:effectLst/>
              <a:uLnTx/>
              <a:uFillTx/>
              <a:latin typeface="Times New Roman" pitchFamily="18" charset="0"/>
              <a:ea typeface="Arial" panose="020B0604020202020204" pitchFamily="34" charset="0"/>
              <a:cs typeface="Times New Roman" pitchFamily="18" charset="0"/>
            </a:endParaRPr>
          </a:p>
        </p:txBody>
      </p:sp>
      <p:sp>
        <p:nvSpPr>
          <p:cNvPr id="13" name="AutoShape 3"/>
          <p:cNvSpPr>
            <a:spLocks noChangeArrowheads="1"/>
          </p:cNvSpPr>
          <p:nvPr/>
        </p:nvSpPr>
        <p:spPr bwMode="gray">
          <a:xfrm>
            <a:off x="4858984" y="241959"/>
            <a:ext cx="5708867"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auto" latinLnBrk="0" hangingPunct="1">
              <a:lnSpc>
                <a:spcPct val="100000"/>
              </a:lnSpc>
              <a:spcBef>
                <a:spcPct val="20000"/>
              </a:spcBef>
              <a:spcAft>
                <a:spcPct val="20000"/>
              </a:spcAft>
              <a:buClrTx/>
              <a:buSzTx/>
              <a:buFontTx/>
              <a:buNone/>
              <a:tabLst/>
              <a:defRPr/>
            </a:pPr>
            <a:r>
              <a:rPr lang="en-US" altLang="en-US" sz="2400" b="1" kern="0" dirty="0" smtClean="0">
                <a:solidFill>
                  <a:srgbClr val="FFFF00"/>
                </a:solidFill>
                <a:latin typeface="Times New Roman" panose="02020603050405020304" pitchFamily="18" charset="0"/>
                <a:cs typeface="Times New Roman" panose="02020603050405020304" pitchFamily="18" charset="0"/>
              </a:rPr>
              <a:t>ĐIỀU MONG MUỐN CỦA BÁC HỒ</a:t>
            </a:r>
            <a:endParaRPr kumimoji="0" lang="en-US" altLang="en-US" sz="2400"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6647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 name="Google Shape;164;p9"/>
          <p:cNvPicPr preferRelativeResize="0"/>
          <p:nvPr/>
        </p:nvPicPr>
        <p:blipFill rotWithShape="1">
          <a:blip r:embed="rId3">
            <a:alphaModFix/>
          </a:blip>
          <a:srcRect l="15285" t="10430" r="46645" b="11190"/>
          <a:stretch/>
        </p:blipFill>
        <p:spPr>
          <a:xfrm>
            <a:off x="-1436913" y="-418011"/>
            <a:ext cx="14220454" cy="7720148"/>
          </a:xfrm>
          <a:prstGeom prst="rect">
            <a:avLst/>
          </a:prstGeom>
          <a:noFill/>
          <a:ln>
            <a:noFill/>
          </a:ln>
        </p:spPr>
      </p:pic>
      <p:pic>
        <p:nvPicPr>
          <p:cNvPr id="322" name="Picture 3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6196" y="757646"/>
            <a:ext cx="9259159" cy="6050426"/>
          </a:xfrm>
          <a:prstGeom prst="rect">
            <a:avLst/>
          </a:prstGeom>
          <a:effectLst>
            <a:softEdge rad="939800"/>
          </a:effectLst>
        </p:spPr>
      </p:pic>
      <p:grpSp>
        <p:nvGrpSpPr>
          <p:cNvPr id="5" name="组合 4"/>
          <p:cNvGrpSpPr/>
          <p:nvPr/>
        </p:nvGrpSpPr>
        <p:grpSpPr>
          <a:xfrm>
            <a:off x="211731" y="1222886"/>
            <a:ext cx="5815712" cy="5470477"/>
            <a:chOff x="3246438" y="1068388"/>
            <a:chExt cx="5711825" cy="4678363"/>
          </a:xfrm>
          <a:solidFill>
            <a:srgbClr val="00B050"/>
          </a:solidFill>
        </p:grpSpPr>
        <p:sp>
          <p:nvSpPr>
            <p:cNvPr id="233" name="Freeform 5"/>
            <p:cNvSpPr>
              <a:spLocks/>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234" name="Freeform 6"/>
            <p:cNvSpPr>
              <a:spLocks/>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235" name="Freeform 7"/>
            <p:cNvSpPr>
              <a:spLocks/>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236" name="Freeform 8"/>
            <p:cNvSpPr>
              <a:spLocks/>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237" name="Freeform 9"/>
            <p:cNvSpPr>
              <a:spLocks/>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238" name="Freeform 10"/>
            <p:cNvSpPr>
              <a:spLocks/>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239" name="Freeform 11"/>
            <p:cNvSpPr>
              <a:spLocks/>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grpSp>
          <p:nvGrpSpPr>
            <p:cNvPr id="240" name="组合 239"/>
            <p:cNvGrpSpPr/>
            <p:nvPr/>
          </p:nvGrpSpPr>
          <p:grpSpPr>
            <a:xfrm>
              <a:off x="3517901" y="1225551"/>
              <a:ext cx="5260975" cy="4090987"/>
              <a:chOff x="3517901" y="1225551"/>
              <a:chExt cx="5260975" cy="4090987"/>
            </a:xfrm>
            <a:grpFill/>
          </p:grpSpPr>
          <p:sp>
            <p:nvSpPr>
              <p:cNvPr id="241" name="Freeform 12"/>
              <p:cNvSpPr>
                <a:spLocks/>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242" name="Freeform 13"/>
              <p:cNvSpPr>
                <a:spLocks/>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243" name="Freeform 14"/>
              <p:cNvSpPr>
                <a:spLocks/>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244" name="Freeform 15"/>
              <p:cNvSpPr>
                <a:spLocks/>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245" name="Freeform 16"/>
              <p:cNvSpPr>
                <a:spLocks/>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246" name="Freeform 17"/>
              <p:cNvSpPr>
                <a:spLocks/>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247" name="Freeform 18"/>
              <p:cNvSpPr>
                <a:spLocks/>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248" name="Freeform 19"/>
              <p:cNvSpPr>
                <a:spLocks/>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249" name="Freeform 20"/>
              <p:cNvSpPr>
                <a:spLocks/>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250" name="Freeform 21"/>
              <p:cNvSpPr>
                <a:spLocks/>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251" name="Freeform 22"/>
              <p:cNvSpPr>
                <a:spLocks/>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252" name="Freeform 23"/>
              <p:cNvSpPr>
                <a:spLocks/>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253" name="Freeform 24"/>
              <p:cNvSpPr>
                <a:spLocks/>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254" name="Freeform 25"/>
              <p:cNvSpPr>
                <a:spLocks/>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255" name="Freeform 26"/>
              <p:cNvSpPr>
                <a:spLocks/>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256" name="Freeform 27"/>
              <p:cNvSpPr>
                <a:spLocks/>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257" name="Freeform 28"/>
              <p:cNvSpPr>
                <a:spLocks/>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258" name="Freeform 29"/>
              <p:cNvSpPr>
                <a:spLocks/>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259" name="Freeform 30"/>
              <p:cNvSpPr>
                <a:spLocks/>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260" name="Freeform 31"/>
              <p:cNvSpPr>
                <a:spLocks/>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261" name="Freeform 32"/>
              <p:cNvSpPr>
                <a:spLocks/>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262" name="Freeform 33"/>
              <p:cNvSpPr>
                <a:spLocks/>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263" name="Freeform 34"/>
              <p:cNvSpPr>
                <a:spLocks/>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264" name="Freeform 35"/>
              <p:cNvSpPr>
                <a:spLocks/>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265" name="Freeform 36"/>
              <p:cNvSpPr>
                <a:spLocks/>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266" name="Freeform 37"/>
              <p:cNvSpPr>
                <a:spLocks/>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267" name="Freeform 38"/>
              <p:cNvSpPr>
                <a:spLocks/>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268" name="Freeform 39"/>
              <p:cNvSpPr>
                <a:spLocks/>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269" name="Freeform 40"/>
              <p:cNvSpPr>
                <a:spLocks/>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270" name="Freeform 41"/>
              <p:cNvSpPr>
                <a:spLocks/>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271" name="Freeform 42"/>
              <p:cNvSpPr>
                <a:spLocks/>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272" name="Freeform 43"/>
              <p:cNvSpPr>
                <a:spLocks/>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273" name="Freeform 44"/>
              <p:cNvSpPr>
                <a:spLocks/>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274" name="Freeform 45"/>
              <p:cNvSpPr>
                <a:spLocks/>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275" name="Freeform 46"/>
              <p:cNvSpPr>
                <a:spLocks/>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276" name="Freeform 47"/>
              <p:cNvSpPr>
                <a:spLocks/>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277" name="Freeform 48"/>
              <p:cNvSpPr>
                <a:spLocks/>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278" name="Freeform 49"/>
              <p:cNvSpPr>
                <a:spLocks/>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279" name="Freeform 50"/>
              <p:cNvSpPr>
                <a:spLocks/>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280" name="Freeform 51"/>
              <p:cNvSpPr>
                <a:spLocks/>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281" name="Freeform 52"/>
              <p:cNvSpPr>
                <a:spLocks/>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282" name="Freeform 53"/>
              <p:cNvSpPr>
                <a:spLocks/>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283" name="Freeform 54"/>
              <p:cNvSpPr>
                <a:spLocks/>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284" name="Freeform 55"/>
              <p:cNvSpPr>
                <a:spLocks/>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285" name="Freeform 56"/>
              <p:cNvSpPr>
                <a:spLocks/>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286" name="Freeform 57"/>
              <p:cNvSpPr>
                <a:spLocks/>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287" name="Freeform 58"/>
              <p:cNvSpPr>
                <a:spLocks/>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288" name="Freeform 59"/>
              <p:cNvSpPr>
                <a:spLocks/>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289" name="Freeform 60"/>
              <p:cNvSpPr>
                <a:spLocks/>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290" name="Freeform 61"/>
              <p:cNvSpPr>
                <a:spLocks/>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291" name="Freeform 62"/>
              <p:cNvSpPr>
                <a:spLocks/>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292" name="Freeform 63"/>
              <p:cNvSpPr>
                <a:spLocks/>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293" name="Freeform 64"/>
              <p:cNvSpPr>
                <a:spLocks/>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294" name="Freeform 65"/>
              <p:cNvSpPr>
                <a:spLocks/>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295" name="Freeform 66"/>
              <p:cNvSpPr>
                <a:spLocks/>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296" name="Freeform 67"/>
              <p:cNvSpPr>
                <a:spLocks/>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297" name="Freeform 68"/>
              <p:cNvSpPr>
                <a:spLocks/>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298" name="Freeform 69"/>
              <p:cNvSpPr>
                <a:spLocks/>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299" name="Freeform 70"/>
              <p:cNvSpPr>
                <a:spLocks/>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300" name="Freeform 71"/>
              <p:cNvSpPr>
                <a:spLocks/>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301" name="Freeform 72"/>
              <p:cNvSpPr>
                <a:spLocks/>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302" name="Freeform 73"/>
              <p:cNvSpPr>
                <a:spLocks/>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303" name="Freeform 74"/>
              <p:cNvSpPr>
                <a:spLocks/>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304" name="Freeform 75"/>
              <p:cNvSpPr>
                <a:spLocks/>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305" name="Freeform 76"/>
              <p:cNvSpPr>
                <a:spLocks/>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306" name="Freeform 77"/>
              <p:cNvSpPr>
                <a:spLocks/>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307" name="Freeform 78"/>
              <p:cNvSpPr>
                <a:spLocks/>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308" name="Freeform 79"/>
              <p:cNvSpPr>
                <a:spLocks/>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309" name="Freeform 80"/>
              <p:cNvSpPr>
                <a:spLocks/>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310" name="Freeform 81"/>
              <p:cNvSpPr>
                <a:spLocks/>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311" name="Freeform 82"/>
              <p:cNvSpPr>
                <a:spLocks/>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312" name="Freeform 83"/>
              <p:cNvSpPr>
                <a:spLocks/>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313" name="Freeform 84"/>
              <p:cNvSpPr>
                <a:spLocks/>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314" name="Freeform 85"/>
              <p:cNvSpPr>
                <a:spLocks/>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315" name="Freeform 86"/>
              <p:cNvSpPr>
                <a:spLocks/>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316" name="Freeform 87"/>
              <p:cNvSpPr>
                <a:spLocks/>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317" name="Freeform 88"/>
              <p:cNvSpPr>
                <a:spLocks/>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318" name="Freeform 89"/>
              <p:cNvSpPr>
                <a:spLocks/>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319" name="Freeform 90"/>
              <p:cNvSpPr>
                <a:spLocks/>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320" name="Freeform 91"/>
              <p:cNvSpPr>
                <a:spLocks/>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sp>
            <p:nvSpPr>
              <p:cNvPr id="321" name="Freeform 92"/>
              <p:cNvSpPr>
                <a:spLocks/>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Times New Roman" pitchFamily="18" charset="0"/>
                  <a:ea typeface="方正静蕾简体" panose="02000000000000000000" pitchFamily="2" charset="-122"/>
                  <a:cs typeface="Times New Roman" pitchFamily="18" charset="0"/>
                </a:endParaRPr>
              </a:p>
            </p:txBody>
          </p:sp>
        </p:grpSp>
      </p:grpSp>
      <p:grpSp>
        <p:nvGrpSpPr>
          <p:cNvPr id="6" name="组合 5"/>
          <p:cNvGrpSpPr/>
          <p:nvPr/>
        </p:nvGrpSpPr>
        <p:grpSpPr>
          <a:xfrm flipH="1">
            <a:off x="6384305" y="1204707"/>
            <a:ext cx="5415474" cy="5392645"/>
            <a:chOff x="3246438" y="1068388"/>
            <a:chExt cx="5711825" cy="4678363"/>
          </a:xfrm>
          <a:solidFill>
            <a:schemeClr val="tx1"/>
          </a:solidFill>
        </p:grpSpPr>
        <p:sp>
          <p:nvSpPr>
            <p:cNvPr id="144" name="Freeform 5"/>
            <p:cNvSpPr>
              <a:spLocks/>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45" name="Freeform 6"/>
            <p:cNvSpPr>
              <a:spLocks/>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46" name="Freeform 7"/>
            <p:cNvSpPr>
              <a:spLocks/>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47" name="Freeform 8"/>
            <p:cNvSpPr>
              <a:spLocks/>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48" name="Freeform 9"/>
            <p:cNvSpPr>
              <a:spLocks/>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49" name="Freeform 10"/>
            <p:cNvSpPr>
              <a:spLocks/>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50" name="Freeform 11"/>
            <p:cNvSpPr>
              <a:spLocks/>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grpSp>
          <p:nvGrpSpPr>
            <p:cNvPr id="151" name="组合 150"/>
            <p:cNvGrpSpPr/>
            <p:nvPr/>
          </p:nvGrpSpPr>
          <p:grpSpPr>
            <a:xfrm>
              <a:off x="3517901" y="1225551"/>
              <a:ext cx="5260975" cy="4090987"/>
              <a:chOff x="3517901" y="1225551"/>
              <a:chExt cx="5260975" cy="4090987"/>
            </a:xfrm>
            <a:grpFill/>
          </p:grpSpPr>
          <p:sp>
            <p:nvSpPr>
              <p:cNvPr id="152" name="Freeform 12"/>
              <p:cNvSpPr>
                <a:spLocks/>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53" name="Freeform 13"/>
              <p:cNvSpPr>
                <a:spLocks/>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54" name="Freeform 14"/>
              <p:cNvSpPr>
                <a:spLocks/>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55" name="Freeform 15"/>
              <p:cNvSpPr>
                <a:spLocks/>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56" name="Freeform 16"/>
              <p:cNvSpPr>
                <a:spLocks/>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57" name="Freeform 17"/>
              <p:cNvSpPr>
                <a:spLocks/>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58" name="Freeform 18"/>
              <p:cNvSpPr>
                <a:spLocks/>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59" name="Freeform 19"/>
              <p:cNvSpPr>
                <a:spLocks/>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60" name="Freeform 20"/>
              <p:cNvSpPr>
                <a:spLocks/>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61" name="Freeform 21"/>
              <p:cNvSpPr>
                <a:spLocks/>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62" name="Freeform 22"/>
              <p:cNvSpPr>
                <a:spLocks/>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63" name="Freeform 23"/>
              <p:cNvSpPr>
                <a:spLocks/>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64" name="Freeform 24"/>
              <p:cNvSpPr>
                <a:spLocks/>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65" name="Freeform 25"/>
              <p:cNvSpPr>
                <a:spLocks/>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66" name="Freeform 26"/>
              <p:cNvSpPr>
                <a:spLocks/>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67" name="Freeform 27"/>
              <p:cNvSpPr>
                <a:spLocks/>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68" name="Freeform 28"/>
              <p:cNvSpPr>
                <a:spLocks/>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69" name="Freeform 29"/>
              <p:cNvSpPr>
                <a:spLocks/>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70" name="Freeform 30"/>
              <p:cNvSpPr>
                <a:spLocks/>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71" name="Freeform 31"/>
              <p:cNvSpPr>
                <a:spLocks/>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72" name="Freeform 32"/>
              <p:cNvSpPr>
                <a:spLocks/>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73" name="Freeform 33"/>
              <p:cNvSpPr>
                <a:spLocks/>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74" name="Freeform 34"/>
              <p:cNvSpPr>
                <a:spLocks/>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75" name="Freeform 35"/>
              <p:cNvSpPr>
                <a:spLocks/>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76" name="Freeform 36"/>
              <p:cNvSpPr>
                <a:spLocks/>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77" name="Freeform 37"/>
              <p:cNvSpPr>
                <a:spLocks/>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78" name="Freeform 38"/>
              <p:cNvSpPr>
                <a:spLocks/>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79" name="Freeform 39"/>
              <p:cNvSpPr>
                <a:spLocks/>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80" name="Freeform 40"/>
              <p:cNvSpPr>
                <a:spLocks/>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81" name="Freeform 41"/>
              <p:cNvSpPr>
                <a:spLocks/>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82" name="Freeform 42"/>
              <p:cNvSpPr>
                <a:spLocks/>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83" name="Freeform 43"/>
              <p:cNvSpPr>
                <a:spLocks/>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84" name="Freeform 44"/>
              <p:cNvSpPr>
                <a:spLocks/>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85" name="Freeform 45"/>
              <p:cNvSpPr>
                <a:spLocks/>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86" name="Freeform 46"/>
              <p:cNvSpPr>
                <a:spLocks/>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87" name="Freeform 47"/>
              <p:cNvSpPr>
                <a:spLocks/>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88" name="Freeform 48"/>
              <p:cNvSpPr>
                <a:spLocks/>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89" name="Freeform 49"/>
              <p:cNvSpPr>
                <a:spLocks/>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90" name="Freeform 50"/>
              <p:cNvSpPr>
                <a:spLocks/>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91" name="Freeform 51"/>
              <p:cNvSpPr>
                <a:spLocks/>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92" name="Freeform 52"/>
              <p:cNvSpPr>
                <a:spLocks/>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93" name="Freeform 53"/>
              <p:cNvSpPr>
                <a:spLocks/>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94" name="Freeform 54"/>
              <p:cNvSpPr>
                <a:spLocks/>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95" name="Freeform 55"/>
              <p:cNvSpPr>
                <a:spLocks/>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96" name="Freeform 56"/>
              <p:cNvSpPr>
                <a:spLocks/>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97" name="Freeform 57"/>
              <p:cNvSpPr>
                <a:spLocks/>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98" name="Freeform 58"/>
              <p:cNvSpPr>
                <a:spLocks/>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99" name="Freeform 59"/>
              <p:cNvSpPr>
                <a:spLocks/>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00" name="Freeform 60"/>
              <p:cNvSpPr>
                <a:spLocks/>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01" name="Freeform 61"/>
              <p:cNvSpPr>
                <a:spLocks/>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02" name="Freeform 62"/>
              <p:cNvSpPr>
                <a:spLocks/>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03" name="Freeform 63"/>
              <p:cNvSpPr>
                <a:spLocks/>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04" name="Freeform 64"/>
              <p:cNvSpPr>
                <a:spLocks/>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05" name="Freeform 65"/>
              <p:cNvSpPr>
                <a:spLocks/>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06" name="Freeform 66"/>
              <p:cNvSpPr>
                <a:spLocks/>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07" name="Freeform 67"/>
              <p:cNvSpPr>
                <a:spLocks/>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08" name="Freeform 68"/>
              <p:cNvSpPr>
                <a:spLocks/>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09" name="Freeform 69"/>
              <p:cNvSpPr>
                <a:spLocks/>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10" name="Freeform 70"/>
              <p:cNvSpPr>
                <a:spLocks/>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11" name="Freeform 71"/>
              <p:cNvSpPr>
                <a:spLocks/>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12" name="Freeform 72"/>
              <p:cNvSpPr>
                <a:spLocks/>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13" name="Freeform 73"/>
              <p:cNvSpPr>
                <a:spLocks/>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14" name="Freeform 74"/>
              <p:cNvSpPr>
                <a:spLocks/>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15" name="Freeform 75"/>
              <p:cNvSpPr>
                <a:spLocks/>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16" name="Freeform 76"/>
              <p:cNvSpPr>
                <a:spLocks/>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17" name="Freeform 77"/>
              <p:cNvSpPr>
                <a:spLocks/>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18" name="Freeform 78"/>
              <p:cNvSpPr>
                <a:spLocks/>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19" name="Freeform 79"/>
              <p:cNvSpPr>
                <a:spLocks/>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20" name="Freeform 80"/>
              <p:cNvSpPr>
                <a:spLocks/>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21" name="Freeform 81"/>
              <p:cNvSpPr>
                <a:spLocks/>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22" name="Freeform 82"/>
              <p:cNvSpPr>
                <a:spLocks/>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23" name="Freeform 83"/>
              <p:cNvSpPr>
                <a:spLocks/>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24" name="Freeform 84"/>
              <p:cNvSpPr>
                <a:spLocks/>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25" name="Freeform 85"/>
              <p:cNvSpPr>
                <a:spLocks/>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26" name="Freeform 86"/>
              <p:cNvSpPr>
                <a:spLocks/>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27" name="Freeform 87"/>
              <p:cNvSpPr>
                <a:spLocks/>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28" name="Freeform 88"/>
              <p:cNvSpPr>
                <a:spLocks/>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29" name="Freeform 89"/>
              <p:cNvSpPr>
                <a:spLocks/>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30" name="Freeform 90"/>
              <p:cNvSpPr>
                <a:spLocks/>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31" name="Freeform 91"/>
              <p:cNvSpPr>
                <a:spLocks/>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32" name="Freeform 92"/>
              <p:cNvSpPr>
                <a:spLocks/>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zh-CN" altLang="en-US" sz="3200">
                  <a:solidFill>
                    <a:prstClr val="black"/>
                  </a:solidFill>
                  <a:latin typeface="方正静蕾简体" panose="02000000000000000000" pitchFamily="2" charset="-122"/>
                  <a:ea typeface="方正静蕾简体" panose="02000000000000000000" pitchFamily="2" charset="-122"/>
                </a:endParaRPr>
              </a:p>
            </p:txBody>
          </p:sp>
        </p:grpSp>
      </p:grpSp>
      <p:grpSp>
        <p:nvGrpSpPr>
          <p:cNvPr id="467" name="组合 466"/>
          <p:cNvGrpSpPr/>
          <p:nvPr/>
        </p:nvGrpSpPr>
        <p:grpSpPr>
          <a:xfrm>
            <a:off x="1871531" y="467073"/>
            <a:ext cx="8800292" cy="912836"/>
            <a:chOff x="1492256" y="494320"/>
            <a:chExt cx="6600219" cy="684627"/>
          </a:xfrm>
        </p:grpSpPr>
        <p:sp>
          <p:nvSpPr>
            <p:cNvPr id="468" name="任意多边形 467"/>
            <p:cNvSpPr/>
            <p:nvPr/>
          </p:nvSpPr>
          <p:spPr>
            <a:xfrm>
              <a:off x="1492256" y="994281"/>
              <a:ext cx="6192688" cy="184666"/>
            </a:xfrm>
            <a:custGeom>
              <a:avLst/>
              <a:gdLst>
                <a:gd name="connsiteX0" fmla="*/ 0 w 3513221"/>
                <a:gd name="connsiteY0" fmla="*/ 32084 h 64281"/>
                <a:gd name="connsiteX1" fmla="*/ 930442 w 3513221"/>
                <a:gd name="connsiteY1" fmla="*/ 16042 h 64281"/>
                <a:gd name="connsiteX2" fmla="*/ 1892968 w 3513221"/>
                <a:gd name="connsiteY2" fmla="*/ 64168 h 64281"/>
                <a:gd name="connsiteX3" fmla="*/ 3513221 w 3513221"/>
                <a:gd name="connsiteY3" fmla="*/ 0 h 64281"/>
              </a:gdLst>
              <a:ahLst/>
              <a:cxnLst>
                <a:cxn ang="0">
                  <a:pos x="connsiteX0" y="connsiteY0"/>
                </a:cxn>
                <a:cxn ang="0">
                  <a:pos x="connsiteX1" y="connsiteY1"/>
                </a:cxn>
                <a:cxn ang="0">
                  <a:pos x="connsiteX2" y="connsiteY2"/>
                </a:cxn>
                <a:cxn ang="0">
                  <a:pos x="connsiteX3" y="connsiteY3"/>
                </a:cxn>
              </a:cxnLst>
              <a:rect l="l" t="t" r="r" b="b"/>
              <a:pathLst>
                <a:path w="3513221" h="64281">
                  <a:moveTo>
                    <a:pt x="0" y="32084"/>
                  </a:moveTo>
                  <a:cubicBezTo>
                    <a:pt x="307473" y="21389"/>
                    <a:pt x="614947" y="10695"/>
                    <a:pt x="930442" y="16042"/>
                  </a:cubicBezTo>
                  <a:cubicBezTo>
                    <a:pt x="1245937" y="21389"/>
                    <a:pt x="1462505" y="66842"/>
                    <a:pt x="1892968" y="64168"/>
                  </a:cubicBezTo>
                  <a:cubicBezTo>
                    <a:pt x="2323431" y="61494"/>
                    <a:pt x="2918326" y="30747"/>
                    <a:pt x="3513221" y="0"/>
                  </a:cubicBezTo>
                </a:path>
              </a:pathLst>
            </a:custGeom>
            <a:noFill/>
            <a:ln w="9525" cap="rnd">
              <a:solidFill>
                <a:schemeClr val="tx1"/>
              </a:solidFill>
              <a:prstDash val="lg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69" name="文本框 7"/>
            <p:cNvSpPr txBox="1">
              <a:spLocks noChangeArrowheads="1"/>
            </p:cNvSpPr>
            <p:nvPr/>
          </p:nvSpPr>
          <p:spPr bwMode="auto">
            <a:xfrm>
              <a:off x="1639860" y="494320"/>
              <a:ext cx="6452615" cy="500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1219170"/>
              <a:r>
                <a:rPr lang="en-US" altLang="zh-CN" sz="3733" b="1" dirty="0">
                  <a:solidFill>
                    <a:srgbClr val="0000FF"/>
                  </a:solidFill>
                  <a:latin typeface="#9Slide05 Habano" panose="02040603050506020204" pitchFamily="18" charset="0"/>
                  <a:ea typeface="微软雅黑" panose="020B0503020204020204" pitchFamily="34" charset="-122"/>
                  <a:cs typeface="Arial" panose="020B0604020202020204" pitchFamily="34" charset="0"/>
                </a:rPr>
                <a:t>THẢO LUẬN NHÓM</a:t>
              </a:r>
              <a:endParaRPr lang="zh-CN" altLang="en-US" sz="3733" b="1" dirty="0">
                <a:solidFill>
                  <a:srgbClr val="0000FF"/>
                </a:solidFill>
                <a:latin typeface="#9Slide05 Habano" panose="02040603050506020204" pitchFamily="18" charset="0"/>
                <a:ea typeface="微软雅黑" panose="020B0503020204020204" pitchFamily="34" charset="-122"/>
                <a:cs typeface="Arial" panose="020B0604020202020204" pitchFamily="34" charset="0"/>
              </a:endParaRPr>
            </a:p>
          </p:txBody>
        </p:sp>
      </p:grpSp>
      <p:sp>
        <p:nvSpPr>
          <p:cNvPr id="2" name="矩形 1"/>
          <p:cNvSpPr/>
          <p:nvPr/>
        </p:nvSpPr>
        <p:spPr>
          <a:xfrm>
            <a:off x="674291" y="2059934"/>
            <a:ext cx="4628907" cy="3375796"/>
          </a:xfrm>
          <a:prstGeom prst="rect">
            <a:avLst/>
          </a:prstGeom>
        </p:spPr>
        <p:txBody>
          <a:bodyPr wrap="square">
            <a:spAutoFit/>
          </a:bodyPr>
          <a:lstStyle/>
          <a:p>
            <a:pPr algn="ctr" defTabSz="1219170"/>
            <a:r>
              <a:rPr lang="vi-VN" altLang="zh-CN" sz="2667" dirty="0" smtClean="0">
                <a:solidFill>
                  <a:srgbClr val="FF0000"/>
                </a:solidFill>
                <a:latin typeface="+mj-lt"/>
                <a:ea typeface="微软雅黑" pitchFamily="34" charset="-122"/>
              </a:rPr>
              <a:t>N</a:t>
            </a:r>
            <a:r>
              <a:rPr lang="en-US" altLang="zh-CN" sz="2667" dirty="0" err="1" smtClean="0">
                <a:solidFill>
                  <a:srgbClr val="FF0000"/>
                </a:solidFill>
                <a:latin typeface="+mj-lt"/>
                <a:ea typeface="微软雅黑" pitchFamily="34" charset="-122"/>
              </a:rPr>
              <a:t>hóm</a:t>
            </a:r>
            <a:r>
              <a:rPr lang="en-US" altLang="zh-CN" sz="2667" dirty="0" smtClean="0">
                <a:solidFill>
                  <a:srgbClr val="FF0000"/>
                </a:solidFill>
                <a:latin typeface="+mj-lt"/>
                <a:ea typeface="微软雅黑" pitchFamily="34" charset="-122"/>
              </a:rPr>
              <a:t> 1</a:t>
            </a:r>
            <a:r>
              <a:rPr lang="vi-VN" altLang="zh-CN" sz="2667" dirty="0" smtClean="0">
                <a:solidFill>
                  <a:srgbClr val="FF0000"/>
                </a:solidFill>
                <a:latin typeface="+mj-lt"/>
                <a:ea typeface="微软雅黑" pitchFamily="34" charset="-122"/>
              </a:rPr>
              <a:t>: </a:t>
            </a:r>
            <a:endParaRPr lang="vi-VN" altLang="zh-CN" sz="2667" dirty="0">
              <a:solidFill>
                <a:srgbClr val="FF0000"/>
              </a:solidFill>
              <a:latin typeface="+mj-lt"/>
              <a:ea typeface="微软雅黑" pitchFamily="34" charset="-122"/>
            </a:endParaRPr>
          </a:p>
          <a:p>
            <a:pPr algn="ctr" defTabSz="1219170"/>
            <a:r>
              <a:rPr lang="en-US" altLang="zh-CN" sz="2667" dirty="0">
                <a:solidFill>
                  <a:srgbClr val="FF0000"/>
                </a:solidFill>
                <a:latin typeface="+mj-lt"/>
                <a:ea typeface="微软雅黑" pitchFamily="34" charset="-122"/>
              </a:rPr>
              <a:t>a.</a:t>
            </a:r>
            <a:r>
              <a:rPr lang="vi-VN" altLang="zh-CN" sz="2667" dirty="0">
                <a:solidFill>
                  <a:srgbClr val="FF0000"/>
                </a:solidFill>
                <a:latin typeface="+mj-lt"/>
                <a:ea typeface="微软雅黑" pitchFamily="34" charset="-122"/>
              </a:rPr>
              <a:t> Nêu việc làm của Vũ Tán Đường và Trần Trung Tá?</a:t>
            </a:r>
          </a:p>
          <a:p>
            <a:pPr algn="ctr" defTabSz="1219170"/>
            <a:r>
              <a:rPr lang="en-US" altLang="zh-CN" sz="2667" dirty="0">
                <a:solidFill>
                  <a:srgbClr val="FF0000"/>
                </a:solidFill>
                <a:latin typeface="+mj-lt"/>
                <a:ea typeface="微软雅黑" pitchFamily="34" charset="-122"/>
              </a:rPr>
              <a:t>b.</a:t>
            </a:r>
            <a:r>
              <a:rPr lang="vi-VN" altLang="zh-CN" sz="2667" dirty="0">
                <a:solidFill>
                  <a:srgbClr val="FF0000"/>
                </a:solidFill>
                <a:latin typeface="+mj-lt"/>
                <a:ea typeface="微软雅黑" pitchFamily="34" charset="-122"/>
              </a:rPr>
              <a:t> Vì sao Tô Hiến Thành lại chọn Trần Trung Tá thay thế ông lo việc nước nhà?</a:t>
            </a:r>
          </a:p>
          <a:p>
            <a:pPr algn="ctr" defTabSz="1219170"/>
            <a:r>
              <a:rPr lang="en-US" altLang="zh-CN" sz="2667" dirty="0">
                <a:solidFill>
                  <a:srgbClr val="FF0000"/>
                </a:solidFill>
                <a:latin typeface="+mj-lt"/>
                <a:ea typeface="微软雅黑" pitchFamily="34" charset="-122"/>
              </a:rPr>
              <a:t>c.</a:t>
            </a:r>
            <a:r>
              <a:rPr lang="vi-VN" altLang="zh-CN" sz="2667" dirty="0">
                <a:solidFill>
                  <a:srgbClr val="FF0000"/>
                </a:solidFill>
                <a:latin typeface="+mj-lt"/>
                <a:ea typeface="微软雅黑" pitchFamily="34" charset="-122"/>
              </a:rPr>
              <a:t> Việc làm của Tô Hiến Thành biểu hiện điều gì?</a:t>
            </a:r>
          </a:p>
        </p:txBody>
      </p:sp>
      <p:sp>
        <p:nvSpPr>
          <p:cNvPr id="471" name="矩形 470"/>
          <p:cNvSpPr/>
          <p:nvPr/>
        </p:nvSpPr>
        <p:spPr>
          <a:xfrm>
            <a:off x="6914586" y="2260545"/>
            <a:ext cx="4608999" cy="2965364"/>
          </a:xfrm>
          <a:prstGeom prst="rect">
            <a:avLst/>
          </a:prstGeom>
        </p:spPr>
        <p:txBody>
          <a:bodyPr wrap="square">
            <a:spAutoFit/>
          </a:bodyPr>
          <a:lstStyle/>
          <a:p>
            <a:pPr algn="ctr" defTabSz="1219170"/>
            <a:r>
              <a:rPr lang="zh-CN" altLang="en-US" sz="2667" dirty="0">
                <a:solidFill>
                  <a:prstClr val="black">
                    <a:lumMod val="75000"/>
                    <a:lumOff val="25000"/>
                  </a:prstClr>
                </a:solidFill>
                <a:latin typeface="微软雅黑" pitchFamily="34" charset="-122"/>
                <a:ea typeface="微软雅黑" pitchFamily="34" charset="-122"/>
              </a:rPr>
              <a:t> </a:t>
            </a:r>
            <a:r>
              <a:rPr lang="vi-VN" altLang="zh-CN" sz="2667" dirty="0" smtClean="0">
                <a:solidFill>
                  <a:srgbClr val="FF0000"/>
                </a:solidFill>
                <a:latin typeface="+mj-lt"/>
                <a:ea typeface="微软雅黑" pitchFamily="34" charset="-122"/>
              </a:rPr>
              <a:t>N</a:t>
            </a:r>
            <a:r>
              <a:rPr lang="en-US" altLang="zh-CN" sz="2667" dirty="0" err="1" smtClean="0">
                <a:solidFill>
                  <a:srgbClr val="FF0000"/>
                </a:solidFill>
                <a:latin typeface="+mj-lt"/>
                <a:ea typeface="微软雅黑" pitchFamily="34" charset="-122"/>
              </a:rPr>
              <a:t>hóm</a:t>
            </a:r>
            <a:r>
              <a:rPr lang="en-US" altLang="zh-CN" sz="2667" dirty="0" smtClean="0">
                <a:solidFill>
                  <a:srgbClr val="FF0000"/>
                </a:solidFill>
                <a:latin typeface="+mj-lt"/>
                <a:ea typeface="微软雅黑" pitchFamily="34" charset="-122"/>
              </a:rPr>
              <a:t> </a:t>
            </a:r>
            <a:r>
              <a:rPr lang="vi-VN" altLang="zh-CN" sz="2667" dirty="0" smtClean="0">
                <a:solidFill>
                  <a:srgbClr val="FF0000"/>
                </a:solidFill>
                <a:latin typeface="+mj-lt"/>
                <a:ea typeface="微软雅黑" pitchFamily="34" charset="-122"/>
              </a:rPr>
              <a:t>2</a:t>
            </a:r>
            <a:r>
              <a:rPr lang="vi-VN" altLang="zh-CN" sz="2667" dirty="0">
                <a:solidFill>
                  <a:srgbClr val="FF0000"/>
                </a:solidFill>
                <a:latin typeface="+mj-lt"/>
                <a:ea typeface="微软雅黑" pitchFamily="34" charset="-122"/>
              </a:rPr>
              <a:t>: </a:t>
            </a:r>
          </a:p>
          <a:p>
            <a:pPr algn="ctr" defTabSz="1219170"/>
            <a:r>
              <a:rPr lang="en-US" altLang="zh-CN" sz="2667" dirty="0" smtClean="0">
                <a:solidFill>
                  <a:srgbClr val="FF0000"/>
                </a:solidFill>
                <a:latin typeface="+mj-lt"/>
                <a:ea typeface="微软雅黑" pitchFamily="34" charset="-122"/>
              </a:rPr>
              <a:t>a. </a:t>
            </a:r>
            <a:r>
              <a:rPr lang="vi-VN" altLang="zh-CN" sz="2667" dirty="0" smtClean="0">
                <a:solidFill>
                  <a:srgbClr val="FF0000"/>
                </a:solidFill>
                <a:latin typeface="+mj-lt"/>
                <a:ea typeface="微软雅黑" pitchFamily="34" charset="-122"/>
              </a:rPr>
              <a:t>Mong </a:t>
            </a:r>
            <a:r>
              <a:rPr lang="vi-VN" altLang="zh-CN" sz="2667" dirty="0">
                <a:solidFill>
                  <a:srgbClr val="FF0000"/>
                </a:solidFill>
                <a:latin typeface="+mj-lt"/>
                <a:ea typeface="微软雅黑" pitchFamily="34" charset="-122"/>
              </a:rPr>
              <a:t>muốn của Bác Hồ là gì?</a:t>
            </a:r>
          </a:p>
          <a:p>
            <a:pPr algn="ctr" defTabSz="1219170"/>
            <a:r>
              <a:rPr lang="en-US" altLang="zh-CN" sz="2667" dirty="0" smtClean="0">
                <a:solidFill>
                  <a:srgbClr val="FF0000"/>
                </a:solidFill>
                <a:latin typeface="+mj-lt"/>
                <a:ea typeface="微软雅黑" pitchFamily="34" charset="-122"/>
              </a:rPr>
              <a:t>b. </a:t>
            </a:r>
            <a:r>
              <a:rPr lang="vi-VN" altLang="zh-CN" sz="2667" dirty="0" smtClean="0">
                <a:solidFill>
                  <a:srgbClr val="FF0000"/>
                </a:solidFill>
                <a:latin typeface="+mj-lt"/>
                <a:ea typeface="微软雅黑" pitchFamily="34" charset="-122"/>
              </a:rPr>
              <a:t>Mục </a:t>
            </a:r>
            <a:r>
              <a:rPr lang="vi-VN" altLang="zh-CN" sz="2667" dirty="0">
                <a:solidFill>
                  <a:srgbClr val="FF0000"/>
                </a:solidFill>
                <a:latin typeface="+mj-lt"/>
                <a:ea typeface="微软雅黑" pitchFamily="34" charset="-122"/>
              </a:rPr>
              <a:t>đích mà Bác theo đuổi là gì?</a:t>
            </a:r>
          </a:p>
          <a:p>
            <a:pPr algn="ctr" defTabSz="1219170"/>
            <a:r>
              <a:rPr lang="en-US" altLang="zh-CN" sz="2667" dirty="0" smtClean="0">
                <a:solidFill>
                  <a:srgbClr val="FF0000"/>
                </a:solidFill>
                <a:latin typeface="+mj-lt"/>
                <a:ea typeface="微软雅黑" pitchFamily="34" charset="-122"/>
              </a:rPr>
              <a:t>c.</a:t>
            </a:r>
            <a:r>
              <a:rPr lang="vi-VN" altLang="zh-CN" sz="2667" dirty="0" smtClean="0">
                <a:solidFill>
                  <a:srgbClr val="FF0000"/>
                </a:solidFill>
                <a:latin typeface="+mj-lt"/>
                <a:ea typeface="微软雅黑" pitchFamily="34" charset="-122"/>
              </a:rPr>
              <a:t> </a:t>
            </a:r>
            <a:r>
              <a:rPr lang="vi-VN" altLang="zh-CN" sz="2667" dirty="0">
                <a:solidFill>
                  <a:srgbClr val="FF0000"/>
                </a:solidFill>
                <a:latin typeface="+mj-lt"/>
                <a:ea typeface="微软雅黑" pitchFamily="34" charset="-122"/>
              </a:rPr>
              <a:t>Em có suy nghĩ gì về cuộc đời và sự nghiệp cách mạng của C</a:t>
            </a:r>
            <a:r>
              <a:rPr lang="en-US" altLang="zh-CN" sz="2667" dirty="0" err="1">
                <a:solidFill>
                  <a:srgbClr val="FF0000"/>
                </a:solidFill>
                <a:latin typeface="+mj-lt"/>
                <a:ea typeface="微软雅黑" pitchFamily="34" charset="-122"/>
              </a:rPr>
              <a:t>hủ</a:t>
            </a:r>
            <a:r>
              <a:rPr lang="en-US" altLang="zh-CN" sz="2667" dirty="0">
                <a:solidFill>
                  <a:srgbClr val="FF0000"/>
                </a:solidFill>
                <a:latin typeface="+mj-lt"/>
                <a:ea typeface="微软雅黑" pitchFamily="34" charset="-122"/>
              </a:rPr>
              <a:t> </a:t>
            </a:r>
            <a:r>
              <a:rPr lang="en-US" altLang="zh-CN" sz="2667" dirty="0" err="1">
                <a:solidFill>
                  <a:srgbClr val="FF0000"/>
                </a:solidFill>
                <a:latin typeface="+mj-lt"/>
                <a:ea typeface="微软雅黑" pitchFamily="34" charset="-122"/>
              </a:rPr>
              <a:t>tịch</a:t>
            </a:r>
            <a:r>
              <a:rPr lang="en-US" altLang="zh-CN" sz="2667" dirty="0">
                <a:solidFill>
                  <a:srgbClr val="FF0000"/>
                </a:solidFill>
                <a:latin typeface="+mj-lt"/>
                <a:ea typeface="微软雅黑" pitchFamily="34" charset="-122"/>
              </a:rPr>
              <a:t> </a:t>
            </a:r>
            <a:r>
              <a:rPr lang="vi-VN" altLang="zh-CN" sz="2667" dirty="0">
                <a:solidFill>
                  <a:srgbClr val="FF0000"/>
                </a:solidFill>
                <a:latin typeface="+mj-lt"/>
                <a:ea typeface="微软雅黑" pitchFamily="34" charset="-122"/>
              </a:rPr>
              <a:t>H</a:t>
            </a:r>
            <a:r>
              <a:rPr lang="en-US" altLang="zh-CN" sz="2667" dirty="0">
                <a:solidFill>
                  <a:srgbClr val="FF0000"/>
                </a:solidFill>
                <a:latin typeface="+mj-lt"/>
                <a:ea typeface="微软雅黑" pitchFamily="34" charset="-122"/>
              </a:rPr>
              <a:t>ồ </a:t>
            </a:r>
            <a:r>
              <a:rPr lang="vi-VN" altLang="zh-CN" sz="2667" dirty="0">
                <a:solidFill>
                  <a:srgbClr val="FF0000"/>
                </a:solidFill>
                <a:latin typeface="+mj-lt"/>
                <a:ea typeface="微软雅黑" pitchFamily="34" charset="-122"/>
              </a:rPr>
              <a:t>C</a:t>
            </a:r>
            <a:r>
              <a:rPr lang="en-US" altLang="zh-CN" sz="2667" dirty="0" err="1">
                <a:solidFill>
                  <a:srgbClr val="FF0000"/>
                </a:solidFill>
                <a:latin typeface="+mj-lt"/>
                <a:ea typeface="微软雅黑" pitchFamily="34" charset="-122"/>
              </a:rPr>
              <a:t>hí</a:t>
            </a:r>
            <a:r>
              <a:rPr lang="en-US" altLang="zh-CN" sz="2667" dirty="0">
                <a:solidFill>
                  <a:srgbClr val="FF0000"/>
                </a:solidFill>
                <a:latin typeface="+mj-lt"/>
                <a:ea typeface="微软雅黑" pitchFamily="34" charset="-122"/>
              </a:rPr>
              <a:t> </a:t>
            </a:r>
            <a:r>
              <a:rPr lang="vi-VN" altLang="zh-CN" sz="2667" dirty="0">
                <a:solidFill>
                  <a:srgbClr val="FF0000"/>
                </a:solidFill>
                <a:latin typeface="+mj-lt"/>
                <a:ea typeface="微软雅黑" pitchFamily="34" charset="-122"/>
              </a:rPr>
              <a:t>M</a:t>
            </a:r>
            <a:r>
              <a:rPr lang="en-US" altLang="zh-CN" sz="2667" dirty="0" err="1">
                <a:solidFill>
                  <a:srgbClr val="FF0000"/>
                </a:solidFill>
                <a:latin typeface="+mj-lt"/>
                <a:ea typeface="微软雅黑" pitchFamily="34" charset="-122"/>
              </a:rPr>
              <a:t>inh</a:t>
            </a:r>
            <a:r>
              <a:rPr lang="vi-VN" altLang="zh-CN" sz="2667" dirty="0">
                <a:solidFill>
                  <a:srgbClr val="FF0000"/>
                </a:solidFill>
                <a:latin typeface="+mj-lt"/>
                <a:ea typeface="微软雅黑" pitchFamily="34" charset="-122"/>
              </a:rPr>
              <a:t>?</a:t>
            </a:r>
          </a:p>
        </p:txBody>
      </p:sp>
      <p:pic>
        <p:nvPicPr>
          <p:cNvPr id="413" name="图片 412"/>
          <p:cNvPicPr>
            <a:picLocks noChangeAspect="1"/>
          </p:cNvPicPr>
          <p:nvPr/>
        </p:nvPicPr>
        <p:blipFill rotWithShape="1">
          <a:blip r:embed="rId5" cstate="print">
            <a:extLst>
              <a:ext uri="{28A0092B-C50C-407E-A947-70E740481C1C}">
                <a14:useLocalDpi xmlns:a14="http://schemas.microsoft.com/office/drawing/2010/main" val="0"/>
              </a:ext>
            </a:extLst>
          </a:blip>
          <a:srcRect t="25626"/>
          <a:stretch/>
        </p:blipFill>
        <p:spPr>
          <a:xfrm>
            <a:off x="4677484" y="1371919"/>
            <a:ext cx="2927841" cy="3918901"/>
          </a:xfrm>
          <a:prstGeom prst="rect">
            <a:avLst/>
          </a:prstGeom>
        </p:spPr>
      </p:pic>
    </p:spTree>
    <p:extLst>
      <p:ext uri="{BB962C8B-B14F-4D97-AF65-F5344CB8AC3E}">
        <p14:creationId xmlns:p14="http://schemas.microsoft.com/office/powerpoint/2010/main" val="3144433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3"/>
                                        </p:tgtEl>
                                        <p:attrNameLst>
                                          <p:attrName>style.visibility</p:attrName>
                                        </p:attrNameLst>
                                      </p:cBhvr>
                                      <p:to>
                                        <p:strVal val="visible"/>
                                      </p:to>
                                    </p:set>
                                    <p:animEffect transition="in" filter="fade">
                                      <p:cBhvr>
                                        <p:cTn id="7" dur="500"/>
                                        <p:tgtEl>
                                          <p:spTgt spid="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6395</TotalTime>
  <Words>2739</Words>
  <Application>Microsoft Office PowerPoint</Application>
  <PresentationFormat>Custom</PresentationFormat>
  <Paragraphs>272</Paragraphs>
  <Slides>34</Slides>
  <Notes>13</Notes>
  <HiddenSlides>0</HiddenSlides>
  <MMClips>2</MMClips>
  <ScaleCrop>false</ScaleCrop>
  <HeadingPairs>
    <vt:vector size="4" baseType="variant">
      <vt:variant>
        <vt:lpstr>Theme</vt:lpstr>
      </vt:variant>
      <vt:variant>
        <vt:i4>12</vt:i4>
      </vt:variant>
      <vt:variant>
        <vt:lpstr>Slide Titles</vt:lpstr>
      </vt:variant>
      <vt:variant>
        <vt:i4>34</vt:i4>
      </vt:variant>
    </vt:vector>
  </HeadingPairs>
  <TitlesOfParts>
    <vt:vector size="46" baseType="lpstr">
      <vt:lpstr>Office Theme</vt:lpstr>
      <vt:lpstr>1_Office Theme</vt:lpstr>
      <vt:lpstr>3_Office Theme</vt:lpstr>
      <vt:lpstr>2_Office Theme</vt:lpstr>
      <vt:lpstr>17_Office Theme</vt:lpstr>
      <vt:lpstr>5_Office Theme</vt:lpstr>
      <vt:lpstr>4_Office Theme</vt:lpstr>
      <vt:lpstr>6_Office Theme</vt:lpstr>
      <vt:lpstr>7_Office Theme</vt:lpstr>
      <vt:lpstr>8_Office Theme</vt:lpstr>
      <vt:lpstr>36_Office Theme</vt:lpstr>
      <vt:lpstr>30_Office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Thế nào là chí công vô tư?</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170</cp:revision>
  <dcterms:created xsi:type="dcterms:W3CDTF">2021-06-28T15:32:15Z</dcterms:created>
  <dcterms:modified xsi:type="dcterms:W3CDTF">2021-09-10T11:49:42Z</dcterms:modified>
</cp:coreProperties>
</file>