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343" r:id="rId2"/>
    <p:sldId id="292" r:id="rId3"/>
    <p:sldId id="275" r:id="rId4"/>
    <p:sldId id="293" r:id="rId5"/>
    <p:sldId id="295" r:id="rId6"/>
    <p:sldId id="332" r:id="rId7"/>
    <p:sldId id="342" r:id="rId8"/>
    <p:sldId id="324" r:id="rId9"/>
    <p:sldId id="333" r:id="rId10"/>
    <p:sldId id="334" r:id="rId11"/>
    <p:sldId id="335" r:id="rId12"/>
    <p:sldId id="336" r:id="rId13"/>
    <p:sldId id="337" r:id="rId14"/>
    <p:sldId id="338" r:id="rId15"/>
    <p:sldId id="339" r:id="rId16"/>
    <p:sldId id="297" r:id="rId17"/>
    <p:sldId id="340" r:id="rId18"/>
    <p:sldId id="341" r:id="rId19"/>
    <p:sldId id="34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1"/>
    <a:srgbClr val="4040F5"/>
    <a:srgbClr val="7F7FF8"/>
    <a:srgbClr val="E1F2FA"/>
    <a:srgbClr val="FEC407"/>
    <a:srgbClr val="FDC308"/>
    <a:srgbClr val="E4B3CC"/>
    <a:srgbClr val="168836"/>
    <a:srgbClr val="C43D70"/>
    <a:srgbClr val="F37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4" y="72"/>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C4A62-41CF-4358-87D1-37070D0B03CE}" type="datetimeFigureOut">
              <a:rPr lang="en-US" smtClean="0"/>
              <a:t>7/7/2021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40811-B04F-45FF-BCEC-810A969B7BE7}" type="slidenum">
              <a:rPr lang="en-US" smtClean="0"/>
              <a:t>‹#›</a:t>
            </a:fld>
            <a:endParaRPr lang="en-US"/>
          </a:p>
        </p:txBody>
      </p:sp>
    </p:spTree>
    <p:extLst>
      <p:ext uri="{BB962C8B-B14F-4D97-AF65-F5344CB8AC3E}">
        <p14:creationId xmlns:p14="http://schemas.microsoft.com/office/powerpoint/2010/main" val="1743547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369;p10: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ndParaRPr>
          </a:p>
        </p:txBody>
      </p:sp>
      <p:sp>
        <p:nvSpPr>
          <p:cNvPr id="7171" name="Google Shape;370;p10:notes"/>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885224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7/7/2021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gif"/><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3" name="Группа 2"/>
          <p:cNvGrpSpPr>
            <a:grpSpLocks/>
          </p:cNvGrpSpPr>
          <p:nvPr/>
        </p:nvGrpSpPr>
        <p:grpSpPr bwMode="auto">
          <a:xfrm>
            <a:off x="1979613" y="3421063"/>
            <a:ext cx="2852737" cy="1739900"/>
            <a:chOff x="2640012" y="3419475"/>
            <a:chExt cx="3803650" cy="2317750"/>
          </a:xfrm>
        </p:grpSpPr>
        <p:sp>
          <p:nvSpPr>
            <p:cNvPr id="380" name="Google Shape;380;p22"/>
            <p:cNvSpPr/>
            <p:nvPr/>
          </p:nvSpPr>
          <p:spPr>
            <a:xfrm>
              <a:off x="2640012" y="3419475"/>
              <a:ext cx="3803650" cy="2317750"/>
            </a:xfrm>
            <a:custGeom>
              <a:avLst/>
              <a:gdLst/>
              <a:ahLst/>
              <a:cxnLst/>
              <a:rect l="l" t="t" r="r" b="b"/>
              <a:pathLst>
                <a:path w="958" h="583" extrusionOk="0">
                  <a:moveTo>
                    <a:pt x="885" y="181"/>
                  </a:moveTo>
                  <a:cubicBezTo>
                    <a:pt x="781" y="0"/>
                    <a:pt x="781" y="0"/>
                    <a:pt x="781" y="0"/>
                  </a:cubicBezTo>
                  <a:cubicBezTo>
                    <a:pt x="785" y="47"/>
                    <a:pt x="781" y="102"/>
                    <a:pt x="752" y="152"/>
                  </a:cubicBezTo>
                  <a:cubicBezTo>
                    <a:pt x="693" y="255"/>
                    <a:pt x="567" y="258"/>
                    <a:pt x="553" y="258"/>
                  </a:cubicBezTo>
                  <a:cubicBezTo>
                    <a:pt x="553" y="258"/>
                    <a:pt x="553" y="258"/>
                    <a:pt x="553" y="258"/>
                  </a:cubicBezTo>
                  <a:cubicBezTo>
                    <a:pt x="517" y="258"/>
                    <a:pt x="517" y="258"/>
                    <a:pt x="517" y="258"/>
                  </a:cubicBezTo>
                  <a:cubicBezTo>
                    <a:pt x="65" y="258"/>
                    <a:pt x="65" y="258"/>
                    <a:pt x="65" y="258"/>
                  </a:cubicBezTo>
                  <a:cubicBezTo>
                    <a:pt x="51" y="281"/>
                    <a:pt x="51" y="281"/>
                    <a:pt x="51" y="281"/>
                  </a:cubicBezTo>
                  <a:cubicBezTo>
                    <a:pt x="49" y="285"/>
                    <a:pt x="0" y="369"/>
                    <a:pt x="48" y="462"/>
                  </a:cubicBezTo>
                  <a:cubicBezTo>
                    <a:pt x="105" y="572"/>
                    <a:pt x="241" y="582"/>
                    <a:pt x="248" y="583"/>
                  </a:cubicBezTo>
                  <a:cubicBezTo>
                    <a:pt x="653" y="583"/>
                    <a:pt x="653" y="583"/>
                    <a:pt x="653" y="583"/>
                  </a:cubicBezTo>
                  <a:cubicBezTo>
                    <a:pt x="778" y="583"/>
                    <a:pt x="871" y="541"/>
                    <a:pt x="914" y="466"/>
                  </a:cubicBezTo>
                  <a:cubicBezTo>
                    <a:pt x="958" y="390"/>
                    <a:pt x="947" y="289"/>
                    <a:pt x="885" y="181"/>
                  </a:cubicBezTo>
                  <a:close/>
                </a:path>
              </a:pathLst>
            </a:custGeom>
            <a:solidFill>
              <a:srgbClr val="34B2E3"/>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sp>
          <p:nvSpPr>
            <p:cNvPr id="382" name="Google Shape;382;p22"/>
            <p:cNvSpPr/>
            <p:nvPr/>
          </p:nvSpPr>
          <p:spPr>
            <a:xfrm>
              <a:off x="3918479" y="4747529"/>
              <a:ext cx="1392767" cy="706322"/>
            </a:xfrm>
            <a:custGeom>
              <a:avLst/>
              <a:gdLst/>
              <a:ahLst/>
              <a:cxnLst/>
              <a:rect l="l" t="t" r="r" b="b"/>
              <a:pathLst>
                <a:path w="351" h="178" extrusionOk="0">
                  <a:moveTo>
                    <a:pt x="179" y="178"/>
                  </a:moveTo>
                  <a:cubicBezTo>
                    <a:pt x="159" y="178"/>
                    <a:pt x="142" y="177"/>
                    <a:pt x="125" y="173"/>
                  </a:cubicBezTo>
                  <a:cubicBezTo>
                    <a:pt x="119" y="172"/>
                    <a:pt x="114" y="170"/>
                    <a:pt x="110" y="168"/>
                  </a:cubicBezTo>
                  <a:cubicBezTo>
                    <a:pt x="100" y="163"/>
                    <a:pt x="96" y="156"/>
                    <a:pt x="96" y="152"/>
                  </a:cubicBezTo>
                  <a:cubicBezTo>
                    <a:pt x="95" y="146"/>
                    <a:pt x="97" y="139"/>
                    <a:pt x="102" y="134"/>
                  </a:cubicBezTo>
                  <a:cubicBezTo>
                    <a:pt x="110" y="126"/>
                    <a:pt x="120" y="120"/>
                    <a:pt x="133" y="114"/>
                  </a:cubicBezTo>
                  <a:cubicBezTo>
                    <a:pt x="137" y="112"/>
                    <a:pt x="142" y="110"/>
                    <a:pt x="146" y="109"/>
                  </a:cubicBezTo>
                  <a:cubicBezTo>
                    <a:pt x="149" y="107"/>
                    <a:pt x="149" y="107"/>
                    <a:pt x="149" y="107"/>
                  </a:cubicBezTo>
                  <a:cubicBezTo>
                    <a:pt x="152" y="106"/>
                    <a:pt x="154" y="104"/>
                    <a:pt x="154" y="102"/>
                  </a:cubicBezTo>
                  <a:cubicBezTo>
                    <a:pt x="155" y="100"/>
                    <a:pt x="154" y="97"/>
                    <a:pt x="152" y="95"/>
                  </a:cubicBezTo>
                  <a:cubicBezTo>
                    <a:pt x="138" y="81"/>
                    <a:pt x="131" y="63"/>
                    <a:pt x="132" y="42"/>
                  </a:cubicBezTo>
                  <a:cubicBezTo>
                    <a:pt x="133" y="21"/>
                    <a:pt x="144" y="7"/>
                    <a:pt x="166" y="2"/>
                  </a:cubicBezTo>
                  <a:cubicBezTo>
                    <a:pt x="171" y="1"/>
                    <a:pt x="175" y="0"/>
                    <a:pt x="179" y="0"/>
                  </a:cubicBezTo>
                  <a:cubicBezTo>
                    <a:pt x="184" y="0"/>
                    <a:pt x="188" y="1"/>
                    <a:pt x="192" y="2"/>
                  </a:cubicBezTo>
                  <a:cubicBezTo>
                    <a:pt x="214" y="7"/>
                    <a:pt x="226" y="21"/>
                    <a:pt x="227" y="42"/>
                  </a:cubicBezTo>
                  <a:cubicBezTo>
                    <a:pt x="227" y="63"/>
                    <a:pt x="221" y="81"/>
                    <a:pt x="207" y="95"/>
                  </a:cubicBezTo>
                  <a:cubicBezTo>
                    <a:pt x="205" y="97"/>
                    <a:pt x="204" y="99"/>
                    <a:pt x="204" y="102"/>
                  </a:cubicBezTo>
                  <a:cubicBezTo>
                    <a:pt x="205" y="104"/>
                    <a:pt x="207" y="106"/>
                    <a:pt x="210" y="107"/>
                  </a:cubicBezTo>
                  <a:cubicBezTo>
                    <a:pt x="213" y="109"/>
                    <a:pt x="213" y="109"/>
                    <a:pt x="213" y="109"/>
                  </a:cubicBezTo>
                  <a:cubicBezTo>
                    <a:pt x="217" y="110"/>
                    <a:pt x="221" y="112"/>
                    <a:pt x="225" y="114"/>
                  </a:cubicBezTo>
                  <a:cubicBezTo>
                    <a:pt x="239" y="120"/>
                    <a:pt x="249" y="126"/>
                    <a:pt x="257" y="134"/>
                  </a:cubicBezTo>
                  <a:cubicBezTo>
                    <a:pt x="261" y="139"/>
                    <a:pt x="263" y="146"/>
                    <a:pt x="262" y="152"/>
                  </a:cubicBezTo>
                  <a:cubicBezTo>
                    <a:pt x="261" y="159"/>
                    <a:pt x="256" y="164"/>
                    <a:pt x="249" y="168"/>
                  </a:cubicBezTo>
                  <a:cubicBezTo>
                    <a:pt x="249" y="168"/>
                    <a:pt x="249" y="168"/>
                    <a:pt x="249" y="168"/>
                  </a:cubicBezTo>
                  <a:cubicBezTo>
                    <a:pt x="244" y="170"/>
                    <a:pt x="239" y="172"/>
                    <a:pt x="233" y="173"/>
                  </a:cubicBezTo>
                  <a:cubicBezTo>
                    <a:pt x="217" y="177"/>
                    <a:pt x="200" y="178"/>
                    <a:pt x="179" y="178"/>
                  </a:cubicBezTo>
                  <a:close/>
                  <a:moveTo>
                    <a:pt x="179" y="10"/>
                  </a:moveTo>
                  <a:cubicBezTo>
                    <a:pt x="176" y="10"/>
                    <a:pt x="172" y="10"/>
                    <a:pt x="169" y="11"/>
                  </a:cubicBezTo>
                  <a:cubicBezTo>
                    <a:pt x="151" y="16"/>
                    <a:pt x="142" y="25"/>
                    <a:pt x="142" y="42"/>
                  </a:cubicBezTo>
                  <a:cubicBezTo>
                    <a:pt x="141" y="61"/>
                    <a:pt x="146" y="76"/>
                    <a:pt x="159" y="88"/>
                  </a:cubicBezTo>
                  <a:cubicBezTo>
                    <a:pt x="163" y="93"/>
                    <a:pt x="165" y="98"/>
                    <a:pt x="164" y="104"/>
                  </a:cubicBezTo>
                  <a:cubicBezTo>
                    <a:pt x="163" y="109"/>
                    <a:pt x="158" y="114"/>
                    <a:pt x="152" y="116"/>
                  </a:cubicBezTo>
                  <a:cubicBezTo>
                    <a:pt x="149" y="118"/>
                    <a:pt x="149" y="118"/>
                    <a:pt x="149" y="118"/>
                  </a:cubicBezTo>
                  <a:cubicBezTo>
                    <a:pt x="145" y="119"/>
                    <a:pt x="141" y="121"/>
                    <a:pt x="137" y="122"/>
                  </a:cubicBezTo>
                  <a:cubicBezTo>
                    <a:pt x="125" y="128"/>
                    <a:pt x="116" y="134"/>
                    <a:pt x="109" y="141"/>
                  </a:cubicBezTo>
                  <a:cubicBezTo>
                    <a:pt x="106" y="144"/>
                    <a:pt x="105" y="147"/>
                    <a:pt x="105" y="150"/>
                  </a:cubicBezTo>
                  <a:cubicBezTo>
                    <a:pt x="106" y="154"/>
                    <a:pt x="109" y="157"/>
                    <a:pt x="114" y="159"/>
                  </a:cubicBezTo>
                  <a:cubicBezTo>
                    <a:pt x="118" y="161"/>
                    <a:pt x="122" y="162"/>
                    <a:pt x="127" y="164"/>
                  </a:cubicBezTo>
                  <a:cubicBezTo>
                    <a:pt x="143" y="167"/>
                    <a:pt x="160" y="168"/>
                    <a:pt x="179" y="168"/>
                  </a:cubicBezTo>
                  <a:cubicBezTo>
                    <a:pt x="199" y="168"/>
                    <a:pt x="215" y="167"/>
                    <a:pt x="231" y="164"/>
                  </a:cubicBezTo>
                  <a:cubicBezTo>
                    <a:pt x="236" y="162"/>
                    <a:pt x="241" y="161"/>
                    <a:pt x="245" y="159"/>
                  </a:cubicBezTo>
                  <a:cubicBezTo>
                    <a:pt x="249" y="157"/>
                    <a:pt x="252" y="154"/>
                    <a:pt x="252" y="150"/>
                  </a:cubicBezTo>
                  <a:cubicBezTo>
                    <a:pt x="253" y="147"/>
                    <a:pt x="251" y="143"/>
                    <a:pt x="250" y="141"/>
                  </a:cubicBezTo>
                  <a:cubicBezTo>
                    <a:pt x="243" y="134"/>
                    <a:pt x="234" y="128"/>
                    <a:pt x="221" y="122"/>
                  </a:cubicBezTo>
                  <a:cubicBezTo>
                    <a:pt x="217" y="121"/>
                    <a:pt x="213" y="119"/>
                    <a:pt x="210" y="118"/>
                  </a:cubicBezTo>
                  <a:cubicBezTo>
                    <a:pt x="206" y="116"/>
                    <a:pt x="206" y="116"/>
                    <a:pt x="206" y="116"/>
                  </a:cubicBezTo>
                  <a:cubicBezTo>
                    <a:pt x="200" y="114"/>
                    <a:pt x="196" y="109"/>
                    <a:pt x="195" y="104"/>
                  </a:cubicBezTo>
                  <a:cubicBezTo>
                    <a:pt x="194" y="98"/>
                    <a:pt x="195" y="93"/>
                    <a:pt x="200" y="88"/>
                  </a:cubicBezTo>
                  <a:cubicBezTo>
                    <a:pt x="212" y="76"/>
                    <a:pt x="218" y="61"/>
                    <a:pt x="217" y="42"/>
                  </a:cubicBezTo>
                  <a:cubicBezTo>
                    <a:pt x="216" y="25"/>
                    <a:pt x="208" y="16"/>
                    <a:pt x="190" y="11"/>
                  </a:cubicBezTo>
                  <a:cubicBezTo>
                    <a:pt x="186" y="10"/>
                    <a:pt x="183" y="10"/>
                    <a:pt x="179" y="10"/>
                  </a:cubicBezTo>
                  <a:close/>
                  <a:moveTo>
                    <a:pt x="247" y="163"/>
                  </a:moveTo>
                  <a:cubicBezTo>
                    <a:pt x="247" y="163"/>
                    <a:pt x="247" y="163"/>
                    <a:pt x="247" y="163"/>
                  </a:cubicBezTo>
                  <a:close/>
                  <a:moveTo>
                    <a:pt x="292" y="178"/>
                  </a:moveTo>
                  <a:cubicBezTo>
                    <a:pt x="289" y="178"/>
                    <a:pt x="289" y="178"/>
                    <a:pt x="289" y="178"/>
                  </a:cubicBezTo>
                  <a:cubicBezTo>
                    <a:pt x="279" y="178"/>
                    <a:pt x="276" y="178"/>
                    <a:pt x="266" y="177"/>
                  </a:cubicBezTo>
                  <a:cubicBezTo>
                    <a:pt x="263" y="176"/>
                    <a:pt x="261" y="174"/>
                    <a:pt x="262" y="171"/>
                  </a:cubicBezTo>
                  <a:cubicBezTo>
                    <a:pt x="262" y="169"/>
                    <a:pt x="264" y="167"/>
                    <a:pt x="267" y="167"/>
                  </a:cubicBezTo>
                  <a:cubicBezTo>
                    <a:pt x="277" y="168"/>
                    <a:pt x="279" y="168"/>
                    <a:pt x="289" y="168"/>
                  </a:cubicBezTo>
                  <a:cubicBezTo>
                    <a:pt x="292" y="168"/>
                    <a:pt x="292" y="168"/>
                    <a:pt x="292" y="168"/>
                  </a:cubicBezTo>
                  <a:cubicBezTo>
                    <a:pt x="305" y="168"/>
                    <a:pt x="317" y="168"/>
                    <a:pt x="328" y="165"/>
                  </a:cubicBezTo>
                  <a:cubicBezTo>
                    <a:pt x="331" y="164"/>
                    <a:pt x="334" y="163"/>
                    <a:pt x="337" y="162"/>
                  </a:cubicBezTo>
                  <a:cubicBezTo>
                    <a:pt x="339" y="161"/>
                    <a:pt x="341" y="159"/>
                    <a:pt x="341" y="157"/>
                  </a:cubicBezTo>
                  <a:cubicBezTo>
                    <a:pt x="341" y="155"/>
                    <a:pt x="341" y="153"/>
                    <a:pt x="340" y="152"/>
                  </a:cubicBezTo>
                  <a:cubicBezTo>
                    <a:pt x="335" y="147"/>
                    <a:pt x="329" y="143"/>
                    <a:pt x="320" y="139"/>
                  </a:cubicBezTo>
                  <a:cubicBezTo>
                    <a:pt x="318" y="138"/>
                    <a:pt x="315" y="137"/>
                    <a:pt x="312" y="136"/>
                  </a:cubicBezTo>
                  <a:cubicBezTo>
                    <a:pt x="310" y="135"/>
                    <a:pt x="310" y="135"/>
                    <a:pt x="310" y="135"/>
                  </a:cubicBezTo>
                  <a:cubicBezTo>
                    <a:pt x="305" y="133"/>
                    <a:pt x="302" y="129"/>
                    <a:pt x="301" y="125"/>
                  </a:cubicBezTo>
                  <a:cubicBezTo>
                    <a:pt x="300" y="121"/>
                    <a:pt x="302" y="116"/>
                    <a:pt x="305" y="113"/>
                  </a:cubicBezTo>
                  <a:cubicBezTo>
                    <a:pt x="313" y="105"/>
                    <a:pt x="317" y="95"/>
                    <a:pt x="317" y="82"/>
                  </a:cubicBezTo>
                  <a:cubicBezTo>
                    <a:pt x="316" y="71"/>
                    <a:pt x="310" y="65"/>
                    <a:pt x="299" y="62"/>
                  </a:cubicBezTo>
                  <a:cubicBezTo>
                    <a:pt x="296" y="61"/>
                    <a:pt x="294" y="61"/>
                    <a:pt x="292" y="61"/>
                  </a:cubicBezTo>
                  <a:cubicBezTo>
                    <a:pt x="290" y="61"/>
                    <a:pt x="287" y="61"/>
                    <a:pt x="285" y="62"/>
                  </a:cubicBezTo>
                  <a:cubicBezTo>
                    <a:pt x="273" y="65"/>
                    <a:pt x="267" y="71"/>
                    <a:pt x="267" y="82"/>
                  </a:cubicBezTo>
                  <a:cubicBezTo>
                    <a:pt x="267" y="95"/>
                    <a:pt x="270" y="105"/>
                    <a:pt x="279" y="113"/>
                  </a:cubicBezTo>
                  <a:cubicBezTo>
                    <a:pt x="282" y="117"/>
                    <a:pt x="284" y="121"/>
                    <a:pt x="283" y="126"/>
                  </a:cubicBezTo>
                  <a:cubicBezTo>
                    <a:pt x="282" y="129"/>
                    <a:pt x="279" y="133"/>
                    <a:pt x="275" y="134"/>
                  </a:cubicBezTo>
                  <a:cubicBezTo>
                    <a:pt x="274" y="135"/>
                    <a:pt x="274" y="135"/>
                    <a:pt x="274" y="135"/>
                  </a:cubicBezTo>
                  <a:cubicBezTo>
                    <a:pt x="272" y="135"/>
                    <a:pt x="269" y="134"/>
                    <a:pt x="268" y="132"/>
                  </a:cubicBezTo>
                  <a:cubicBezTo>
                    <a:pt x="267" y="129"/>
                    <a:pt x="268" y="126"/>
                    <a:pt x="271" y="125"/>
                  </a:cubicBezTo>
                  <a:cubicBezTo>
                    <a:pt x="272" y="125"/>
                    <a:pt x="272" y="125"/>
                    <a:pt x="272" y="125"/>
                  </a:cubicBezTo>
                  <a:cubicBezTo>
                    <a:pt x="273" y="125"/>
                    <a:pt x="274" y="124"/>
                    <a:pt x="274" y="124"/>
                  </a:cubicBezTo>
                  <a:cubicBezTo>
                    <a:pt x="274" y="123"/>
                    <a:pt x="273" y="122"/>
                    <a:pt x="272" y="120"/>
                  </a:cubicBezTo>
                  <a:cubicBezTo>
                    <a:pt x="262" y="110"/>
                    <a:pt x="257" y="97"/>
                    <a:pt x="257" y="82"/>
                  </a:cubicBezTo>
                  <a:cubicBezTo>
                    <a:pt x="258" y="71"/>
                    <a:pt x="262" y="58"/>
                    <a:pt x="283" y="53"/>
                  </a:cubicBezTo>
                  <a:cubicBezTo>
                    <a:pt x="286" y="52"/>
                    <a:pt x="289" y="51"/>
                    <a:pt x="292" y="51"/>
                  </a:cubicBezTo>
                  <a:cubicBezTo>
                    <a:pt x="295" y="51"/>
                    <a:pt x="298" y="52"/>
                    <a:pt x="301" y="53"/>
                  </a:cubicBezTo>
                  <a:cubicBezTo>
                    <a:pt x="321" y="58"/>
                    <a:pt x="326" y="71"/>
                    <a:pt x="326" y="82"/>
                  </a:cubicBezTo>
                  <a:cubicBezTo>
                    <a:pt x="327" y="97"/>
                    <a:pt x="322" y="110"/>
                    <a:pt x="312" y="120"/>
                  </a:cubicBezTo>
                  <a:cubicBezTo>
                    <a:pt x="311" y="121"/>
                    <a:pt x="310" y="122"/>
                    <a:pt x="311" y="123"/>
                  </a:cubicBezTo>
                  <a:cubicBezTo>
                    <a:pt x="311" y="124"/>
                    <a:pt x="312" y="125"/>
                    <a:pt x="314" y="126"/>
                  </a:cubicBezTo>
                  <a:cubicBezTo>
                    <a:pt x="316" y="127"/>
                    <a:pt x="316" y="127"/>
                    <a:pt x="316" y="127"/>
                  </a:cubicBezTo>
                  <a:cubicBezTo>
                    <a:pt x="319" y="128"/>
                    <a:pt x="321" y="129"/>
                    <a:pt x="324" y="130"/>
                  </a:cubicBezTo>
                  <a:cubicBezTo>
                    <a:pt x="334" y="135"/>
                    <a:pt x="341" y="139"/>
                    <a:pt x="347" y="145"/>
                  </a:cubicBezTo>
                  <a:cubicBezTo>
                    <a:pt x="350" y="148"/>
                    <a:pt x="351" y="154"/>
                    <a:pt x="351" y="159"/>
                  </a:cubicBezTo>
                  <a:cubicBezTo>
                    <a:pt x="350" y="164"/>
                    <a:pt x="346" y="168"/>
                    <a:pt x="341" y="171"/>
                  </a:cubicBezTo>
                  <a:cubicBezTo>
                    <a:pt x="338" y="172"/>
                    <a:pt x="334" y="174"/>
                    <a:pt x="330" y="174"/>
                  </a:cubicBezTo>
                  <a:cubicBezTo>
                    <a:pt x="318" y="177"/>
                    <a:pt x="306" y="178"/>
                    <a:pt x="292" y="178"/>
                  </a:cubicBezTo>
                  <a:close/>
                  <a:moveTo>
                    <a:pt x="66" y="178"/>
                  </a:moveTo>
                  <a:cubicBezTo>
                    <a:pt x="50" y="178"/>
                    <a:pt x="37" y="177"/>
                    <a:pt x="24" y="174"/>
                  </a:cubicBezTo>
                  <a:cubicBezTo>
                    <a:pt x="20" y="173"/>
                    <a:pt x="16" y="172"/>
                    <a:pt x="12" y="170"/>
                  </a:cubicBezTo>
                  <a:cubicBezTo>
                    <a:pt x="6" y="167"/>
                    <a:pt x="2" y="162"/>
                    <a:pt x="1" y="157"/>
                  </a:cubicBezTo>
                  <a:cubicBezTo>
                    <a:pt x="0" y="152"/>
                    <a:pt x="2" y="147"/>
                    <a:pt x="6" y="142"/>
                  </a:cubicBezTo>
                  <a:cubicBezTo>
                    <a:pt x="12" y="136"/>
                    <a:pt x="20" y="131"/>
                    <a:pt x="30" y="126"/>
                  </a:cubicBezTo>
                  <a:cubicBezTo>
                    <a:pt x="33" y="125"/>
                    <a:pt x="36" y="124"/>
                    <a:pt x="40" y="122"/>
                  </a:cubicBezTo>
                  <a:cubicBezTo>
                    <a:pt x="42" y="121"/>
                    <a:pt x="42" y="121"/>
                    <a:pt x="42" y="121"/>
                  </a:cubicBezTo>
                  <a:cubicBezTo>
                    <a:pt x="44" y="121"/>
                    <a:pt x="45" y="119"/>
                    <a:pt x="46" y="118"/>
                  </a:cubicBezTo>
                  <a:cubicBezTo>
                    <a:pt x="46" y="116"/>
                    <a:pt x="45" y="115"/>
                    <a:pt x="44" y="114"/>
                  </a:cubicBezTo>
                  <a:cubicBezTo>
                    <a:pt x="33" y="103"/>
                    <a:pt x="28" y="89"/>
                    <a:pt x="28" y="72"/>
                  </a:cubicBezTo>
                  <a:cubicBezTo>
                    <a:pt x="29" y="60"/>
                    <a:pt x="34" y="46"/>
                    <a:pt x="56" y="40"/>
                  </a:cubicBezTo>
                  <a:cubicBezTo>
                    <a:pt x="59" y="39"/>
                    <a:pt x="63" y="39"/>
                    <a:pt x="66" y="39"/>
                  </a:cubicBezTo>
                  <a:cubicBezTo>
                    <a:pt x="69" y="39"/>
                    <a:pt x="73" y="39"/>
                    <a:pt x="76" y="40"/>
                  </a:cubicBezTo>
                  <a:cubicBezTo>
                    <a:pt x="98" y="46"/>
                    <a:pt x="103" y="60"/>
                    <a:pt x="104" y="72"/>
                  </a:cubicBezTo>
                  <a:cubicBezTo>
                    <a:pt x="104" y="89"/>
                    <a:pt x="99" y="103"/>
                    <a:pt x="88" y="114"/>
                  </a:cubicBezTo>
                  <a:cubicBezTo>
                    <a:pt x="87" y="115"/>
                    <a:pt x="86" y="116"/>
                    <a:pt x="86" y="118"/>
                  </a:cubicBezTo>
                  <a:cubicBezTo>
                    <a:pt x="87" y="119"/>
                    <a:pt x="88" y="121"/>
                    <a:pt x="90" y="121"/>
                  </a:cubicBezTo>
                  <a:cubicBezTo>
                    <a:pt x="92" y="122"/>
                    <a:pt x="92" y="122"/>
                    <a:pt x="92" y="122"/>
                  </a:cubicBezTo>
                  <a:cubicBezTo>
                    <a:pt x="95" y="123"/>
                    <a:pt x="96" y="126"/>
                    <a:pt x="95" y="129"/>
                  </a:cubicBezTo>
                  <a:cubicBezTo>
                    <a:pt x="94" y="131"/>
                    <a:pt x="91" y="132"/>
                    <a:pt x="89" y="131"/>
                  </a:cubicBezTo>
                  <a:cubicBezTo>
                    <a:pt x="87" y="131"/>
                    <a:pt x="87" y="131"/>
                    <a:pt x="87" y="131"/>
                  </a:cubicBezTo>
                  <a:cubicBezTo>
                    <a:pt x="81" y="128"/>
                    <a:pt x="78" y="125"/>
                    <a:pt x="77" y="120"/>
                  </a:cubicBezTo>
                  <a:cubicBezTo>
                    <a:pt x="76" y="115"/>
                    <a:pt x="77" y="111"/>
                    <a:pt x="81" y="107"/>
                  </a:cubicBezTo>
                  <a:cubicBezTo>
                    <a:pt x="90" y="98"/>
                    <a:pt x="95" y="87"/>
                    <a:pt x="94" y="72"/>
                  </a:cubicBezTo>
                  <a:cubicBezTo>
                    <a:pt x="94" y="60"/>
                    <a:pt x="87" y="53"/>
                    <a:pt x="74" y="50"/>
                  </a:cubicBezTo>
                  <a:cubicBezTo>
                    <a:pt x="71" y="49"/>
                    <a:pt x="69" y="49"/>
                    <a:pt x="66" y="49"/>
                  </a:cubicBezTo>
                  <a:cubicBezTo>
                    <a:pt x="64" y="49"/>
                    <a:pt x="61" y="49"/>
                    <a:pt x="58" y="50"/>
                  </a:cubicBezTo>
                  <a:cubicBezTo>
                    <a:pt x="45" y="53"/>
                    <a:pt x="39" y="60"/>
                    <a:pt x="38" y="72"/>
                  </a:cubicBezTo>
                  <a:cubicBezTo>
                    <a:pt x="38" y="86"/>
                    <a:pt x="42" y="98"/>
                    <a:pt x="51" y="107"/>
                  </a:cubicBezTo>
                  <a:cubicBezTo>
                    <a:pt x="55" y="111"/>
                    <a:pt x="56" y="115"/>
                    <a:pt x="55" y="120"/>
                  </a:cubicBezTo>
                  <a:cubicBezTo>
                    <a:pt x="54" y="125"/>
                    <a:pt x="51" y="128"/>
                    <a:pt x="46" y="131"/>
                  </a:cubicBezTo>
                  <a:cubicBezTo>
                    <a:pt x="43" y="131"/>
                    <a:pt x="43" y="131"/>
                    <a:pt x="43" y="131"/>
                  </a:cubicBezTo>
                  <a:cubicBezTo>
                    <a:pt x="40" y="133"/>
                    <a:pt x="37" y="134"/>
                    <a:pt x="34" y="135"/>
                  </a:cubicBezTo>
                  <a:cubicBezTo>
                    <a:pt x="25" y="140"/>
                    <a:pt x="18" y="144"/>
                    <a:pt x="13" y="149"/>
                  </a:cubicBezTo>
                  <a:cubicBezTo>
                    <a:pt x="11" y="151"/>
                    <a:pt x="10" y="153"/>
                    <a:pt x="10" y="155"/>
                  </a:cubicBezTo>
                  <a:cubicBezTo>
                    <a:pt x="11" y="157"/>
                    <a:pt x="13" y="160"/>
                    <a:pt x="16" y="161"/>
                  </a:cubicBezTo>
                  <a:cubicBezTo>
                    <a:pt x="19" y="163"/>
                    <a:pt x="23" y="164"/>
                    <a:pt x="26" y="165"/>
                  </a:cubicBezTo>
                  <a:cubicBezTo>
                    <a:pt x="38" y="168"/>
                    <a:pt x="51" y="168"/>
                    <a:pt x="66" y="168"/>
                  </a:cubicBezTo>
                  <a:cubicBezTo>
                    <a:pt x="75" y="168"/>
                    <a:pt x="83" y="168"/>
                    <a:pt x="90" y="167"/>
                  </a:cubicBezTo>
                  <a:cubicBezTo>
                    <a:pt x="92" y="167"/>
                    <a:pt x="95" y="169"/>
                    <a:pt x="95" y="172"/>
                  </a:cubicBezTo>
                  <a:cubicBezTo>
                    <a:pt x="95" y="174"/>
                    <a:pt x="93" y="177"/>
                    <a:pt x="91" y="177"/>
                  </a:cubicBezTo>
                  <a:cubicBezTo>
                    <a:pt x="83" y="178"/>
                    <a:pt x="76" y="178"/>
                    <a:pt x="66" y="178"/>
                  </a:cubicBezTo>
                  <a:close/>
                </a:path>
              </a:pathLst>
            </a:custGeom>
            <a:solidFill>
              <a:srgbClr val="FFFFFF"/>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grpSp>
      <p:grpSp>
        <p:nvGrpSpPr>
          <p:cNvPr id="4" name="Группа 3"/>
          <p:cNvGrpSpPr>
            <a:grpSpLocks/>
          </p:cNvGrpSpPr>
          <p:nvPr/>
        </p:nvGrpSpPr>
        <p:grpSpPr bwMode="auto">
          <a:xfrm>
            <a:off x="833438" y="2574925"/>
            <a:ext cx="1947862" cy="2584450"/>
            <a:chOff x="1111250" y="2290762"/>
            <a:chExt cx="2597150" cy="3446462"/>
          </a:xfrm>
        </p:grpSpPr>
        <p:sp>
          <p:nvSpPr>
            <p:cNvPr id="379" name="Google Shape;379;p22"/>
            <p:cNvSpPr/>
            <p:nvPr/>
          </p:nvSpPr>
          <p:spPr>
            <a:xfrm>
              <a:off x="1111250" y="2290762"/>
              <a:ext cx="2597150" cy="3446462"/>
            </a:xfrm>
            <a:custGeom>
              <a:avLst/>
              <a:gdLst/>
              <a:ahLst/>
              <a:cxnLst/>
              <a:rect l="l" t="t" r="r" b="b"/>
              <a:pathLst>
                <a:path w="654" h="867" extrusionOk="0">
                  <a:moveTo>
                    <a:pt x="73" y="465"/>
                  </a:moveTo>
                  <a:cubicBezTo>
                    <a:pt x="10" y="573"/>
                    <a:pt x="0" y="674"/>
                    <a:pt x="44" y="750"/>
                  </a:cubicBezTo>
                  <a:cubicBezTo>
                    <a:pt x="87" y="825"/>
                    <a:pt x="180" y="867"/>
                    <a:pt x="305" y="867"/>
                  </a:cubicBezTo>
                  <a:cubicBezTo>
                    <a:pt x="520" y="867"/>
                    <a:pt x="520" y="867"/>
                    <a:pt x="520" y="867"/>
                  </a:cubicBezTo>
                  <a:cubicBezTo>
                    <a:pt x="478" y="847"/>
                    <a:pt x="434" y="814"/>
                    <a:pt x="406" y="760"/>
                  </a:cubicBezTo>
                  <a:cubicBezTo>
                    <a:pt x="351" y="651"/>
                    <a:pt x="408" y="554"/>
                    <a:pt x="410" y="550"/>
                  </a:cubicBezTo>
                  <a:cubicBezTo>
                    <a:pt x="428" y="519"/>
                    <a:pt x="428" y="519"/>
                    <a:pt x="428" y="519"/>
                  </a:cubicBezTo>
                  <a:cubicBezTo>
                    <a:pt x="654" y="128"/>
                    <a:pt x="654" y="128"/>
                    <a:pt x="654" y="128"/>
                  </a:cubicBezTo>
                  <a:cubicBezTo>
                    <a:pt x="642" y="106"/>
                    <a:pt x="642" y="106"/>
                    <a:pt x="642" y="106"/>
                  </a:cubicBezTo>
                  <a:cubicBezTo>
                    <a:pt x="636" y="98"/>
                    <a:pt x="563" y="0"/>
                    <a:pt x="461" y="0"/>
                  </a:cubicBezTo>
                  <a:cubicBezTo>
                    <a:pt x="359" y="0"/>
                    <a:pt x="307" y="63"/>
                    <a:pt x="289" y="91"/>
                  </a:cubicBezTo>
                  <a:lnTo>
                    <a:pt x="73" y="465"/>
                  </a:lnTo>
                  <a:close/>
                </a:path>
              </a:pathLst>
            </a:custGeom>
            <a:solidFill>
              <a:srgbClr val="065280"/>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sp>
          <p:nvSpPr>
            <p:cNvPr id="383" name="Google Shape;383;p22"/>
            <p:cNvSpPr/>
            <p:nvPr/>
          </p:nvSpPr>
          <p:spPr>
            <a:xfrm>
              <a:off x="1896533" y="3491097"/>
              <a:ext cx="833967" cy="724011"/>
            </a:xfrm>
            <a:custGeom>
              <a:avLst/>
              <a:gdLst/>
              <a:ahLst/>
              <a:cxnLst/>
              <a:rect l="l" t="t" r="r" b="b"/>
              <a:pathLst>
                <a:path w="210" h="182" extrusionOk="0">
                  <a:moveTo>
                    <a:pt x="186" y="182"/>
                  </a:moveTo>
                  <a:cubicBezTo>
                    <a:pt x="24" y="182"/>
                    <a:pt x="24" y="182"/>
                    <a:pt x="24" y="182"/>
                  </a:cubicBezTo>
                  <a:cubicBezTo>
                    <a:pt x="11" y="182"/>
                    <a:pt x="0" y="172"/>
                    <a:pt x="0" y="158"/>
                  </a:cubicBezTo>
                  <a:cubicBezTo>
                    <a:pt x="0" y="118"/>
                    <a:pt x="0" y="118"/>
                    <a:pt x="0" y="118"/>
                  </a:cubicBezTo>
                  <a:cubicBezTo>
                    <a:pt x="0" y="115"/>
                    <a:pt x="2" y="113"/>
                    <a:pt x="5" y="113"/>
                  </a:cubicBezTo>
                  <a:cubicBezTo>
                    <a:pt x="7" y="113"/>
                    <a:pt x="9" y="115"/>
                    <a:pt x="9" y="118"/>
                  </a:cubicBezTo>
                  <a:cubicBezTo>
                    <a:pt x="9" y="158"/>
                    <a:pt x="9" y="158"/>
                    <a:pt x="9" y="158"/>
                  </a:cubicBezTo>
                  <a:cubicBezTo>
                    <a:pt x="9" y="166"/>
                    <a:pt x="16" y="173"/>
                    <a:pt x="24" y="173"/>
                  </a:cubicBezTo>
                  <a:cubicBezTo>
                    <a:pt x="186" y="173"/>
                    <a:pt x="186" y="173"/>
                    <a:pt x="186" y="173"/>
                  </a:cubicBezTo>
                  <a:cubicBezTo>
                    <a:pt x="194" y="173"/>
                    <a:pt x="201" y="166"/>
                    <a:pt x="201" y="158"/>
                  </a:cubicBezTo>
                  <a:cubicBezTo>
                    <a:pt x="201" y="119"/>
                    <a:pt x="201" y="119"/>
                    <a:pt x="201" y="119"/>
                  </a:cubicBezTo>
                  <a:cubicBezTo>
                    <a:pt x="201" y="116"/>
                    <a:pt x="203" y="114"/>
                    <a:pt x="206" y="114"/>
                  </a:cubicBezTo>
                  <a:cubicBezTo>
                    <a:pt x="208" y="114"/>
                    <a:pt x="210" y="116"/>
                    <a:pt x="210" y="119"/>
                  </a:cubicBezTo>
                  <a:cubicBezTo>
                    <a:pt x="210" y="158"/>
                    <a:pt x="210" y="158"/>
                    <a:pt x="210" y="158"/>
                  </a:cubicBezTo>
                  <a:cubicBezTo>
                    <a:pt x="210" y="172"/>
                    <a:pt x="199" y="182"/>
                    <a:pt x="186" y="182"/>
                  </a:cubicBezTo>
                  <a:close/>
                  <a:moveTo>
                    <a:pt x="114" y="130"/>
                  </a:moveTo>
                  <a:cubicBezTo>
                    <a:pt x="97" y="130"/>
                    <a:pt x="97" y="130"/>
                    <a:pt x="97" y="130"/>
                  </a:cubicBezTo>
                  <a:cubicBezTo>
                    <a:pt x="90" y="130"/>
                    <a:pt x="85" y="125"/>
                    <a:pt x="85" y="117"/>
                  </a:cubicBezTo>
                  <a:cubicBezTo>
                    <a:pt x="85" y="97"/>
                    <a:pt x="85" y="97"/>
                    <a:pt x="85" y="97"/>
                  </a:cubicBezTo>
                  <a:cubicBezTo>
                    <a:pt x="85" y="90"/>
                    <a:pt x="90" y="84"/>
                    <a:pt x="97" y="84"/>
                  </a:cubicBezTo>
                  <a:cubicBezTo>
                    <a:pt x="114" y="84"/>
                    <a:pt x="114" y="84"/>
                    <a:pt x="114" y="84"/>
                  </a:cubicBezTo>
                  <a:cubicBezTo>
                    <a:pt x="120" y="84"/>
                    <a:pt x="126" y="90"/>
                    <a:pt x="126" y="97"/>
                  </a:cubicBezTo>
                  <a:cubicBezTo>
                    <a:pt x="126" y="117"/>
                    <a:pt x="126" y="117"/>
                    <a:pt x="126" y="117"/>
                  </a:cubicBezTo>
                  <a:cubicBezTo>
                    <a:pt x="126" y="125"/>
                    <a:pt x="120" y="130"/>
                    <a:pt x="114" y="130"/>
                  </a:cubicBezTo>
                  <a:close/>
                  <a:moveTo>
                    <a:pt x="97" y="93"/>
                  </a:moveTo>
                  <a:cubicBezTo>
                    <a:pt x="96" y="93"/>
                    <a:pt x="94" y="95"/>
                    <a:pt x="94" y="97"/>
                  </a:cubicBezTo>
                  <a:cubicBezTo>
                    <a:pt x="94" y="117"/>
                    <a:pt x="94" y="117"/>
                    <a:pt x="94" y="117"/>
                  </a:cubicBezTo>
                  <a:cubicBezTo>
                    <a:pt x="94" y="120"/>
                    <a:pt x="96" y="121"/>
                    <a:pt x="97" y="121"/>
                  </a:cubicBezTo>
                  <a:cubicBezTo>
                    <a:pt x="114" y="121"/>
                    <a:pt x="114" y="121"/>
                    <a:pt x="114" y="121"/>
                  </a:cubicBezTo>
                  <a:cubicBezTo>
                    <a:pt x="115" y="121"/>
                    <a:pt x="117" y="120"/>
                    <a:pt x="117" y="117"/>
                  </a:cubicBezTo>
                  <a:cubicBezTo>
                    <a:pt x="117" y="97"/>
                    <a:pt x="117" y="97"/>
                    <a:pt x="117" y="97"/>
                  </a:cubicBezTo>
                  <a:cubicBezTo>
                    <a:pt x="117" y="95"/>
                    <a:pt x="115" y="93"/>
                    <a:pt x="114" y="93"/>
                  </a:cubicBezTo>
                  <a:lnTo>
                    <a:pt x="97" y="93"/>
                  </a:lnTo>
                  <a:close/>
                  <a:moveTo>
                    <a:pt x="186" y="112"/>
                  </a:moveTo>
                  <a:cubicBezTo>
                    <a:pt x="139" y="112"/>
                    <a:pt x="139" y="112"/>
                    <a:pt x="139" y="112"/>
                  </a:cubicBezTo>
                  <a:cubicBezTo>
                    <a:pt x="136" y="112"/>
                    <a:pt x="134" y="110"/>
                    <a:pt x="134" y="107"/>
                  </a:cubicBezTo>
                  <a:cubicBezTo>
                    <a:pt x="134" y="105"/>
                    <a:pt x="136" y="103"/>
                    <a:pt x="139" y="103"/>
                  </a:cubicBezTo>
                  <a:cubicBezTo>
                    <a:pt x="186" y="103"/>
                    <a:pt x="186" y="103"/>
                    <a:pt x="186" y="103"/>
                  </a:cubicBezTo>
                  <a:cubicBezTo>
                    <a:pt x="194" y="103"/>
                    <a:pt x="201" y="96"/>
                    <a:pt x="201" y="88"/>
                  </a:cubicBezTo>
                  <a:cubicBezTo>
                    <a:pt x="201" y="56"/>
                    <a:pt x="201" y="56"/>
                    <a:pt x="201" y="56"/>
                  </a:cubicBezTo>
                  <a:cubicBezTo>
                    <a:pt x="201" y="48"/>
                    <a:pt x="194" y="41"/>
                    <a:pt x="186" y="41"/>
                  </a:cubicBezTo>
                  <a:cubicBezTo>
                    <a:pt x="24" y="41"/>
                    <a:pt x="24" y="41"/>
                    <a:pt x="24" y="41"/>
                  </a:cubicBezTo>
                  <a:cubicBezTo>
                    <a:pt x="16" y="41"/>
                    <a:pt x="9" y="48"/>
                    <a:pt x="9" y="56"/>
                  </a:cubicBezTo>
                  <a:cubicBezTo>
                    <a:pt x="9" y="88"/>
                    <a:pt x="9" y="88"/>
                    <a:pt x="9" y="88"/>
                  </a:cubicBezTo>
                  <a:cubicBezTo>
                    <a:pt x="9" y="96"/>
                    <a:pt x="16" y="103"/>
                    <a:pt x="24" y="103"/>
                  </a:cubicBezTo>
                  <a:cubicBezTo>
                    <a:pt x="72" y="103"/>
                    <a:pt x="72" y="103"/>
                    <a:pt x="72" y="103"/>
                  </a:cubicBezTo>
                  <a:cubicBezTo>
                    <a:pt x="75" y="103"/>
                    <a:pt x="77" y="105"/>
                    <a:pt x="77" y="107"/>
                  </a:cubicBezTo>
                  <a:cubicBezTo>
                    <a:pt x="77" y="110"/>
                    <a:pt x="75" y="112"/>
                    <a:pt x="72" y="112"/>
                  </a:cubicBezTo>
                  <a:cubicBezTo>
                    <a:pt x="24" y="112"/>
                    <a:pt x="24" y="112"/>
                    <a:pt x="24" y="112"/>
                  </a:cubicBezTo>
                  <a:cubicBezTo>
                    <a:pt x="11" y="112"/>
                    <a:pt x="0" y="101"/>
                    <a:pt x="0" y="88"/>
                  </a:cubicBezTo>
                  <a:cubicBezTo>
                    <a:pt x="0" y="56"/>
                    <a:pt x="0" y="56"/>
                    <a:pt x="0" y="56"/>
                  </a:cubicBezTo>
                  <a:cubicBezTo>
                    <a:pt x="0" y="43"/>
                    <a:pt x="11" y="32"/>
                    <a:pt x="24" y="32"/>
                  </a:cubicBezTo>
                  <a:cubicBezTo>
                    <a:pt x="186" y="32"/>
                    <a:pt x="186" y="32"/>
                    <a:pt x="186" y="32"/>
                  </a:cubicBezTo>
                  <a:cubicBezTo>
                    <a:pt x="199" y="32"/>
                    <a:pt x="210" y="43"/>
                    <a:pt x="210" y="56"/>
                  </a:cubicBezTo>
                  <a:cubicBezTo>
                    <a:pt x="210" y="91"/>
                    <a:pt x="210" y="91"/>
                    <a:pt x="210" y="91"/>
                  </a:cubicBezTo>
                  <a:cubicBezTo>
                    <a:pt x="210" y="92"/>
                    <a:pt x="210" y="93"/>
                    <a:pt x="210" y="93"/>
                  </a:cubicBezTo>
                  <a:cubicBezTo>
                    <a:pt x="207" y="104"/>
                    <a:pt x="197" y="112"/>
                    <a:pt x="186" y="112"/>
                  </a:cubicBezTo>
                  <a:close/>
                  <a:moveTo>
                    <a:pt x="140" y="24"/>
                  </a:moveTo>
                  <a:cubicBezTo>
                    <a:pt x="138" y="24"/>
                    <a:pt x="136" y="22"/>
                    <a:pt x="136" y="20"/>
                  </a:cubicBezTo>
                  <a:cubicBezTo>
                    <a:pt x="136" y="14"/>
                    <a:pt x="130" y="9"/>
                    <a:pt x="123" y="9"/>
                  </a:cubicBezTo>
                  <a:cubicBezTo>
                    <a:pt x="88" y="9"/>
                    <a:pt x="88" y="9"/>
                    <a:pt x="88" y="9"/>
                  </a:cubicBezTo>
                  <a:cubicBezTo>
                    <a:pt x="81" y="9"/>
                    <a:pt x="75" y="14"/>
                    <a:pt x="75" y="20"/>
                  </a:cubicBezTo>
                  <a:cubicBezTo>
                    <a:pt x="75" y="22"/>
                    <a:pt x="73" y="24"/>
                    <a:pt x="70" y="24"/>
                  </a:cubicBezTo>
                  <a:cubicBezTo>
                    <a:pt x="68" y="24"/>
                    <a:pt x="66" y="22"/>
                    <a:pt x="66" y="20"/>
                  </a:cubicBezTo>
                  <a:cubicBezTo>
                    <a:pt x="66" y="9"/>
                    <a:pt x="76" y="0"/>
                    <a:pt x="88" y="0"/>
                  </a:cubicBezTo>
                  <a:cubicBezTo>
                    <a:pt x="123" y="0"/>
                    <a:pt x="123" y="0"/>
                    <a:pt x="123" y="0"/>
                  </a:cubicBezTo>
                  <a:cubicBezTo>
                    <a:pt x="135" y="0"/>
                    <a:pt x="145" y="9"/>
                    <a:pt x="145" y="20"/>
                  </a:cubicBezTo>
                  <a:cubicBezTo>
                    <a:pt x="145" y="22"/>
                    <a:pt x="143" y="24"/>
                    <a:pt x="140" y="24"/>
                  </a:cubicBezTo>
                  <a:close/>
                </a:path>
              </a:pathLst>
            </a:custGeom>
            <a:solidFill>
              <a:srgbClr val="FFFFFF"/>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grpSp>
      <p:grpSp>
        <p:nvGrpSpPr>
          <p:cNvPr id="2" name="Группа 1"/>
          <p:cNvGrpSpPr>
            <a:grpSpLocks/>
          </p:cNvGrpSpPr>
          <p:nvPr/>
        </p:nvGrpSpPr>
        <p:grpSpPr bwMode="auto">
          <a:xfrm>
            <a:off x="1846263" y="1568450"/>
            <a:ext cx="2462212" cy="2533650"/>
            <a:chOff x="2460625" y="947737"/>
            <a:chExt cx="3284537" cy="3378200"/>
          </a:xfrm>
        </p:grpSpPr>
        <p:sp>
          <p:nvSpPr>
            <p:cNvPr id="381" name="Google Shape;381;p22"/>
            <p:cNvSpPr/>
            <p:nvPr/>
          </p:nvSpPr>
          <p:spPr>
            <a:xfrm>
              <a:off x="2460625" y="947737"/>
              <a:ext cx="3284537" cy="3378200"/>
            </a:xfrm>
            <a:custGeom>
              <a:avLst/>
              <a:gdLst/>
              <a:ahLst/>
              <a:cxnLst/>
              <a:rect l="l" t="t" r="r" b="b"/>
              <a:pathLst>
                <a:path w="827" h="850" extrusionOk="0">
                  <a:moveTo>
                    <a:pt x="563" y="168"/>
                  </a:moveTo>
                  <a:cubicBezTo>
                    <a:pt x="501" y="60"/>
                    <a:pt x="419" y="0"/>
                    <a:pt x="331" y="0"/>
                  </a:cubicBezTo>
                  <a:cubicBezTo>
                    <a:pt x="244" y="0"/>
                    <a:pt x="162" y="60"/>
                    <a:pt x="100" y="168"/>
                  </a:cubicBezTo>
                  <a:cubicBezTo>
                    <a:pt x="0" y="339"/>
                    <a:pt x="0" y="339"/>
                    <a:pt x="0" y="339"/>
                  </a:cubicBezTo>
                  <a:cubicBezTo>
                    <a:pt x="31" y="321"/>
                    <a:pt x="71" y="308"/>
                    <a:pt x="121" y="308"/>
                  </a:cubicBezTo>
                  <a:cubicBezTo>
                    <a:pt x="243" y="308"/>
                    <a:pt x="323" y="422"/>
                    <a:pt x="326" y="427"/>
                  </a:cubicBezTo>
                  <a:cubicBezTo>
                    <a:pt x="327" y="428"/>
                    <a:pt x="327" y="428"/>
                    <a:pt x="327" y="428"/>
                  </a:cubicBezTo>
                  <a:cubicBezTo>
                    <a:pt x="340" y="450"/>
                    <a:pt x="340" y="450"/>
                    <a:pt x="340" y="450"/>
                  </a:cubicBezTo>
                  <a:cubicBezTo>
                    <a:pt x="344" y="458"/>
                    <a:pt x="344" y="458"/>
                    <a:pt x="344" y="458"/>
                  </a:cubicBezTo>
                  <a:cubicBezTo>
                    <a:pt x="570" y="850"/>
                    <a:pt x="570" y="850"/>
                    <a:pt x="570" y="850"/>
                  </a:cubicBezTo>
                  <a:cubicBezTo>
                    <a:pt x="598" y="850"/>
                    <a:pt x="598" y="850"/>
                    <a:pt x="598" y="850"/>
                  </a:cubicBezTo>
                  <a:cubicBezTo>
                    <a:pt x="598" y="850"/>
                    <a:pt x="598" y="850"/>
                    <a:pt x="598" y="850"/>
                  </a:cubicBezTo>
                  <a:cubicBezTo>
                    <a:pt x="603" y="850"/>
                    <a:pt x="720" y="849"/>
                    <a:pt x="771" y="759"/>
                  </a:cubicBezTo>
                  <a:cubicBezTo>
                    <a:pt x="827" y="662"/>
                    <a:pt x="777" y="540"/>
                    <a:pt x="773" y="530"/>
                  </a:cubicBezTo>
                  <a:lnTo>
                    <a:pt x="563" y="168"/>
                  </a:lnTo>
                  <a:close/>
                </a:path>
              </a:pathLst>
            </a:custGeom>
            <a:solidFill>
              <a:srgbClr val="64D1DA"/>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sp>
          <p:nvSpPr>
            <p:cNvPr id="384" name="Google Shape;384;p22"/>
            <p:cNvSpPr/>
            <p:nvPr/>
          </p:nvSpPr>
          <p:spPr>
            <a:xfrm>
              <a:off x="4048893" y="2101321"/>
              <a:ext cx="847076" cy="988483"/>
            </a:xfrm>
            <a:custGeom>
              <a:avLst/>
              <a:gdLst/>
              <a:ahLst/>
              <a:cxnLst/>
              <a:rect l="l" t="t" r="r" b="b"/>
              <a:pathLst>
                <a:path w="213" h="249" extrusionOk="0">
                  <a:moveTo>
                    <a:pt x="122" y="249"/>
                  </a:moveTo>
                  <a:cubicBezTo>
                    <a:pt x="88" y="249"/>
                    <a:pt x="88" y="249"/>
                    <a:pt x="88" y="249"/>
                  </a:cubicBezTo>
                  <a:cubicBezTo>
                    <a:pt x="85" y="249"/>
                    <a:pt x="83" y="247"/>
                    <a:pt x="83" y="244"/>
                  </a:cubicBezTo>
                  <a:cubicBezTo>
                    <a:pt x="83" y="241"/>
                    <a:pt x="85" y="239"/>
                    <a:pt x="88" y="239"/>
                  </a:cubicBezTo>
                  <a:cubicBezTo>
                    <a:pt x="122" y="239"/>
                    <a:pt x="122" y="239"/>
                    <a:pt x="122" y="239"/>
                  </a:cubicBezTo>
                  <a:cubicBezTo>
                    <a:pt x="125" y="239"/>
                    <a:pt x="127" y="241"/>
                    <a:pt x="127" y="244"/>
                  </a:cubicBezTo>
                  <a:cubicBezTo>
                    <a:pt x="127" y="247"/>
                    <a:pt x="125" y="249"/>
                    <a:pt x="122" y="249"/>
                  </a:cubicBezTo>
                  <a:close/>
                  <a:moveTo>
                    <a:pt x="132" y="233"/>
                  </a:moveTo>
                  <a:cubicBezTo>
                    <a:pt x="78" y="233"/>
                    <a:pt x="78" y="233"/>
                    <a:pt x="78" y="233"/>
                  </a:cubicBezTo>
                  <a:cubicBezTo>
                    <a:pt x="75" y="233"/>
                    <a:pt x="73" y="231"/>
                    <a:pt x="73" y="228"/>
                  </a:cubicBezTo>
                  <a:cubicBezTo>
                    <a:pt x="73" y="225"/>
                    <a:pt x="75" y="223"/>
                    <a:pt x="78" y="223"/>
                  </a:cubicBezTo>
                  <a:cubicBezTo>
                    <a:pt x="132" y="223"/>
                    <a:pt x="132" y="223"/>
                    <a:pt x="132" y="223"/>
                  </a:cubicBezTo>
                  <a:cubicBezTo>
                    <a:pt x="134" y="223"/>
                    <a:pt x="137" y="225"/>
                    <a:pt x="137" y="228"/>
                  </a:cubicBezTo>
                  <a:cubicBezTo>
                    <a:pt x="137" y="231"/>
                    <a:pt x="134" y="233"/>
                    <a:pt x="132" y="233"/>
                  </a:cubicBezTo>
                  <a:close/>
                  <a:moveTo>
                    <a:pt x="105" y="215"/>
                  </a:moveTo>
                  <a:cubicBezTo>
                    <a:pt x="95" y="215"/>
                    <a:pt x="85" y="215"/>
                    <a:pt x="84" y="215"/>
                  </a:cubicBezTo>
                  <a:cubicBezTo>
                    <a:pt x="84" y="215"/>
                    <a:pt x="84" y="215"/>
                    <a:pt x="84" y="215"/>
                  </a:cubicBezTo>
                  <a:cubicBezTo>
                    <a:pt x="74" y="215"/>
                    <a:pt x="70" y="212"/>
                    <a:pt x="68" y="203"/>
                  </a:cubicBezTo>
                  <a:cubicBezTo>
                    <a:pt x="67" y="200"/>
                    <a:pt x="67" y="196"/>
                    <a:pt x="67" y="193"/>
                  </a:cubicBezTo>
                  <a:cubicBezTo>
                    <a:pt x="67" y="188"/>
                    <a:pt x="67" y="183"/>
                    <a:pt x="65" y="180"/>
                  </a:cubicBezTo>
                  <a:cubicBezTo>
                    <a:pt x="57" y="167"/>
                    <a:pt x="53" y="158"/>
                    <a:pt x="46" y="144"/>
                  </a:cubicBezTo>
                  <a:cubicBezTo>
                    <a:pt x="39" y="131"/>
                    <a:pt x="31" y="111"/>
                    <a:pt x="36" y="92"/>
                  </a:cubicBezTo>
                  <a:cubicBezTo>
                    <a:pt x="42" y="68"/>
                    <a:pt x="68" y="44"/>
                    <a:pt x="104" y="44"/>
                  </a:cubicBezTo>
                  <a:cubicBezTo>
                    <a:pt x="141" y="44"/>
                    <a:pt x="166" y="68"/>
                    <a:pt x="172" y="92"/>
                  </a:cubicBezTo>
                  <a:cubicBezTo>
                    <a:pt x="177" y="111"/>
                    <a:pt x="170" y="131"/>
                    <a:pt x="163" y="144"/>
                  </a:cubicBezTo>
                  <a:cubicBezTo>
                    <a:pt x="156" y="157"/>
                    <a:pt x="151" y="167"/>
                    <a:pt x="144" y="180"/>
                  </a:cubicBezTo>
                  <a:cubicBezTo>
                    <a:pt x="142" y="183"/>
                    <a:pt x="142" y="188"/>
                    <a:pt x="142" y="193"/>
                  </a:cubicBezTo>
                  <a:cubicBezTo>
                    <a:pt x="142" y="196"/>
                    <a:pt x="141" y="200"/>
                    <a:pt x="141" y="203"/>
                  </a:cubicBezTo>
                  <a:cubicBezTo>
                    <a:pt x="139" y="212"/>
                    <a:pt x="134" y="215"/>
                    <a:pt x="125" y="215"/>
                  </a:cubicBezTo>
                  <a:cubicBezTo>
                    <a:pt x="124" y="215"/>
                    <a:pt x="115" y="215"/>
                    <a:pt x="105" y="215"/>
                  </a:cubicBezTo>
                  <a:close/>
                  <a:moveTo>
                    <a:pt x="84" y="206"/>
                  </a:moveTo>
                  <a:cubicBezTo>
                    <a:pt x="85" y="206"/>
                    <a:pt x="123" y="206"/>
                    <a:pt x="125" y="206"/>
                  </a:cubicBezTo>
                  <a:cubicBezTo>
                    <a:pt x="130" y="206"/>
                    <a:pt x="131" y="205"/>
                    <a:pt x="132" y="201"/>
                  </a:cubicBezTo>
                  <a:cubicBezTo>
                    <a:pt x="132" y="199"/>
                    <a:pt x="132" y="196"/>
                    <a:pt x="132" y="192"/>
                  </a:cubicBezTo>
                  <a:cubicBezTo>
                    <a:pt x="133" y="187"/>
                    <a:pt x="133" y="181"/>
                    <a:pt x="136" y="175"/>
                  </a:cubicBezTo>
                  <a:cubicBezTo>
                    <a:pt x="143" y="162"/>
                    <a:pt x="148" y="153"/>
                    <a:pt x="155" y="140"/>
                  </a:cubicBezTo>
                  <a:cubicBezTo>
                    <a:pt x="160" y="130"/>
                    <a:pt x="168" y="111"/>
                    <a:pt x="163" y="94"/>
                  </a:cubicBezTo>
                  <a:cubicBezTo>
                    <a:pt x="158" y="74"/>
                    <a:pt x="136" y="54"/>
                    <a:pt x="104" y="53"/>
                  </a:cubicBezTo>
                  <a:cubicBezTo>
                    <a:pt x="73" y="54"/>
                    <a:pt x="50" y="74"/>
                    <a:pt x="45" y="94"/>
                  </a:cubicBezTo>
                  <a:cubicBezTo>
                    <a:pt x="41" y="111"/>
                    <a:pt x="49" y="130"/>
                    <a:pt x="54" y="140"/>
                  </a:cubicBezTo>
                  <a:cubicBezTo>
                    <a:pt x="61" y="153"/>
                    <a:pt x="66" y="162"/>
                    <a:pt x="73" y="175"/>
                  </a:cubicBezTo>
                  <a:cubicBezTo>
                    <a:pt x="76" y="181"/>
                    <a:pt x="76" y="187"/>
                    <a:pt x="76" y="192"/>
                  </a:cubicBezTo>
                  <a:cubicBezTo>
                    <a:pt x="76" y="196"/>
                    <a:pt x="77" y="199"/>
                    <a:pt x="77" y="201"/>
                  </a:cubicBezTo>
                  <a:cubicBezTo>
                    <a:pt x="78" y="205"/>
                    <a:pt x="78" y="206"/>
                    <a:pt x="84" y="206"/>
                  </a:cubicBezTo>
                  <a:cubicBezTo>
                    <a:pt x="84" y="206"/>
                    <a:pt x="84" y="206"/>
                    <a:pt x="84" y="206"/>
                  </a:cubicBezTo>
                  <a:close/>
                  <a:moveTo>
                    <a:pt x="23" y="114"/>
                  </a:moveTo>
                  <a:cubicBezTo>
                    <a:pt x="5" y="114"/>
                    <a:pt x="5" y="114"/>
                    <a:pt x="5" y="114"/>
                  </a:cubicBezTo>
                  <a:cubicBezTo>
                    <a:pt x="2" y="114"/>
                    <a:pt x="0" y="112"/>
                    <a:pt x="0" y="109"/>
                  </a:cubicBezTo>
                  <a:cubicBezTo>
                    <a:pt x="0" y="107"/>
                    <a:pt x="2" y="105"/>
                    <a:pt x="5" y="105"/>
                  </a:cubicBezTo>
                  <a:cubicBezTo>
                    <a:pt x="23" y="105"/>
                    <a:pt x="23" y="105"/>
                    <a:pt x="23" y="105"/>
                  </a:cubicBezTo>
                  <a:cubicBezTo>
                    <a:pt x="25" y="105"/>
                    <a:pt x="27" y="107"/>
                    <a:pt x="27" y="109"/>
                  </a:cubicBezTo>
                  <a:cubicBezTo>
                    <a:pt x="27" y="112"/>
                    <a:pt x="25" y="114"/>
                    <a:pt x="23" y="114"/>
                  </a:cubicBezTo>
                  <a:close/>
                  <a:moveTo>
                    <a:pt x="208" y="111"/>
                  </a:moveTo>
                  <a:cubicBezTo>
                    <a:pt x="186" y="111"/>
                    <a:pt x="186" y="111"/>
                    <a:pt x="186" y="111"/>
                  </a:cubicBezTo>
                  <a:cubicBezTo>
                    <a:pt x="183" y="111"/>
                    <a:pt x="181" y="109"/>
                    <a:pt x="181" y="106"/>
                  </a:cubicBezTo>
                  <a:cubicBezTo>
                    <a:pt x="181" y="104"/>
                    <a:pt x="183" y="101"/>
                    <a:pt x="186" y="101"/>
                  </a:cubicBezTo>
                  <a:cubicBezTo>
                    <a:pt x="208" y="101"/>
                    <a:pt x="208" y="101"/>
                    <a:pt x="208" y="101"/>
                  </a:cubicBezTo>
                  <a:cubicBezTo>
                    <a:pt x="211" y="101"/>
                    <a:pt x="213" y="104"/>
                    <a:pt x="213" y="106"/>
                  </a:cubicBezTo>
                  <a:cubicBezTo>
                    <a:pt x="213" y="109"/>
                    <a:pt x="211" y="111"/>
                    <a:pt x="208" y="111"/>
                  </a:cubicBezTo>
                  <a:close/>
                  <a:moveTo>
                    <a:pt x="63" y="107"/>
                  </a:moveTo>
                  <a:cubicBezTo>
                    <a:pt x="62" y="107"/>
                    <a:pt x="62" y="107"/>
                    <a:pt x="61" y="107"/>
                  </a:cubicBezTo>
                  <a:cubicBezTo>
                    <a:pt x="59" y="106"/>
                    <a:pt x="57" y="104"/>
                    <a:pt x="58" y="101"/>
                  </a:cubicBezTo>
                  <a:cubicBezTo>
                    <a:pt x="62" y="84"/>
                    <a:pt x="81" y="67"/>
                    <a:pt x="107" y="67"/>
                  </a:cubicBezTo>
                  <a:cubicBezTo>
                    <a:pt x="107" y="67"/>
                    <a:pt x="107" y="67"/>
                    <a:pt x="107" y="67"/>
                  </a:cubicBezTo>
                  <a:cubicBezTo>
                    <a:pt x="109" y="67"/>
                    <a:pt x="112" y="69"/>
                    <a:pt x="112" y="71"/>
                  </a:cubicBezTo>
                  <a:cubicBezTo>
                    <a:pt x="112" y="74"/>
                    <a:pt x="109" y="76"/>
                    <a:pt x="107" y="76"/>
                  </a:cubicBezTo>
                  <a:cubicBezTo>
                    <a:pt x="86" y="76"/>
                    <a:pt x="70" y="90"/>
                    <a:pt x="67" y="103"/>
                  </a:cubicBezTo>
                  <a:cubicBezTo>
                    <a:pt x="67" y="106"/>
                    <a:pt x="65" y="107"/>
                    <a:pt x="63" y="107"/>
                  </a:cubicBezTo>
                  <a:close/>
                  <a:moveTo>
                    <a:pt x="164" y="56"/>
                  </a:moveTo>
                  <a:cubicBezTo>
                    <a:pt x="163" y="56"/>
                    <a:pt x="161" y="56"/>
                    <a:pt x="160" y="55"/>
                  </a:cubicBezTo>
                  <a:cubicBezTo>
                    <a:pt x="159" y="53"/>
                    <a:pt x="159" y="50"/>
                    <a:pt x="160" y="48"/>
                  </a:cubicBezTo>
                  <a:cubicBezTo>
                    <a:pt x="176" y="32"/>
                    <a:pt x="176" y="32"/>
                    <a:pt x="176" y="32"/>
                  </a:cubicBezTo>
                  <a:cubicBezTo>
                    <a:pt x="178" y="31"/>
                    <a:pt x="181" y="31"/>
                    <a:pt x="183" y="32"/>
                  </a:cubicBezTo>
                  <a:cubicBezTo>
                    <a:pt x="185" y="34"/>
                    <a:pt x="185" y="37"/>
                    <a:pt x="183" y="39"/>
                  </a:cubicBezTo>
                  <a:cubicBezTo>
                    <a:pt x="167" y="55"/>
                    <a:pt x="167" y="55"/>
                    <a:pt x="167" y="55"/>
                  </a:cubicBezTo>
                  <a:cubicBezTo>
                    <a:pt x="166" y="56"/>
                    <a:pt x="165" y="56"/>
                    <a:pt x="164" y="56"/>
                  </a:cubicBezTo>
                  <a:close/>
                  <a:moveTo>
                    <a:pt x="46" y="56"/>
                  </a:moveTo>
                  <a:cubicBezTo>
                    <a:pt x="45" y="56"/>
                    <a:pt x="44" y="56"/>
                    <a:pt x="43" y="55"/>
                  </a:cubicBezTo>
                  <a:cubicBezTo>
                    <a:pt x="27" y="39"/>
                    <a:pt x="27" y="39"/>
                    <a:pt x="27" y="39"/>
                  </a:cubicBezTo>
                  <a:cubicBezTo>
                    <a:pt x="25" y="37"/>
                    <a:pt x="25" y="34"/>
                    <a:pt x="27" y="32"/>
                  </a:cubicBezTo>
                  <a:cubicBezTo>
                    <a:pt x="29" y="31"/>
                    <a:pt x="32" y="31"/>
                    <a:pt x="34" y="32"/>
                  </a:cubicBezTo>
                  <a:cubicBezTo>
                    <a:pt x="49" y="48"/>
                    <a:pt x="49" y="48"/>
                    <a:pt x="49" y="48"/>
                  </a:cubicBezTo>
                  <a:cubicBezTo>
                    <a:pt x="51" y="50"/>
                    <a:pt x="51" y="53"/>
                    <a:pt x="49" y="55"/>
                  </a:cubicBezTo>
                  <a:cubicBezTo>
                    <a:pt x="49" y="56"/>
                    <a:pt x="47" y="56"/>
                    <a:pt x="46" y="56"/>
                  </a:cubicBezTo>
                  <a:close/>
                  <a:moveTo>
                    <a:pt x="104" y="35"/>
                  </a:moveTo>
                  <a:cubicBezTo>
                    <a:pt x="102" y="35"/>
                    <a:pt x="100" y="33"/>
                    <a:pt x="100" y="31"/>
                  </a:cubicBezTo>
                  <a:cubicBezTo>
                    <a:pt x="100" y="4"/>
                    <a:pt x="100" y="4"/>
                    <a:pt x="100" y="4"/>
                  </a:cubicBezTo>
                  <a:cubicBezTo>
                    <a:pt x="100" y="2"/>
                    <a:pt x="102" y="0"/>
                    <a:pt x="104" y="0"/>
                  </a:cubicBezTo>
                  <a:cubicBezTo>
                    <a:pt x="107" y="0"/>
                    <a:pt x="109" y="2"/>
                    <a:pt x="109" y="4"/>
                  </a:cubicBezTo>
                  <a:cubicBezTo>
                    <a:pt x="109" y="31"/>
                    <a:pt x="109" y="31"/>
                    <a:pt x="109" y="31"/>
                  </a:cubicBezTo>
                  <a:cubicBezTo>
                    <a:pt x="109" y="33"/>
                    <a:pt x="107" y="35"/>
                    <a:pt x="104" y="35"/>
                  </a:cubicBezTo>
                  <a:close/>
                </a:path>
              </a:pathLst>
            </a:custGeom>
            <a:solidFill>
              <a:srgbClr val="FFFFFF"/>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grpSp>
      <p:sp>
        <p:nvSpPr>
          <p:cNvPr id="385" name="Google Shape;385;p22"/>
          <p:cNvSpPr txBox="1">
            <a:spLocks noChangeArrowheads="1"/>
          </p:cNvSpPr>
          <p:nvPr/>
        </p:nvSpPr>
        <p:spPr bwMode="auto">
          <a:xfrm rot="10800000" flipV="1">
            <a:off x="4451350" y="2925763"/>
            <a:ext cx="38242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vi-VN" sz="1800" b="1">
              <a:solidFill>
                <a:srgbClr val="990000"/>
              </a:solidFill>
              <a:latin typeface="Times New Roman" panose="02020603050405020304" pitchFamily="18" charset="0"/>
            </a:endParaRPr>
          </a:p>
        </p:txBody>
      </p:sp>
      <p:sp>
        <p:nvSpPr>
          <p:cNvPr id="386" name="Google Shape;386;p22"/>
          <p:cNvSpPr txBox="1">
            <a:spLocks noChangeArrowheads="1"/>
          </p:cNvSpPr>
          <p:nvPr/>
        </p:nvSpPr>
        <p:spPr bwMode="auto">
          <a:xfrm>
            <a:off x="5387975" y="5607050"/>
            <a:ext cx="3154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vi-VN" sz="1800" b="1">
              <a:solidFill>
                <a:srgbClr val="990000"/>
              </a:solidFill>
              <a:latin typeface="Times New Roman" panose="02020603050405020304" pitchFamily="18" charset="0"/>
            </a:endParaRPr>
          </a:p>
        </p:txBody>
      </p:sp>
      <p:sp>
        <p:nvSpPr>
          <p:cNvPr id="21"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2" name="Google Shape;373;p22"/>
          <p:cNvSpPr txBox="1">
            <a:spLocks noChangeArrowheads="1"/>
          </p:cNvSpPr>
          <p:nvPr/>
        </p:nvSpPr>
        <p:spPr bwMode="auto">
          <a:xfrm>
            <a:off x="397452" y="481013"/>
            <a:ext cx="7905895"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 typeface="Wingdings" panose="05000000000000000000" pitchFamily="2" charset="2"/>
              <a:buNone/>
              <a:defRPr/>
            </a:pPr>
            <a:r>
              <a:rPr lang="en-US" altLang="vi-VN" b="1" dirty="0" smtClean="0">
                <a:solidFill>
                  <a:srgbClr val="FF0000"/>
                </a:solidFill>
                <a:latin typeface="Times New Roman" panose="02020603050405020304" pitchFamily="18" charset="0"/>
                <a:ea typeface="+mj-ea"/>
                <a:cs typeface="Times New Roman" panose="02020603050405020304" pitchFamily="18" charset="0"/>
              </a:rPr>
              <a:t>BÀI 10: KHÁI QUÁT VỀ ĐỒ DÙNG ĐIỆN TRONG GIA ĐÌNH</a:t>
            </a:r>
            <a:endParaRPr lang="en-US" altLang="vi-VN" b="1" dirty="0">
              <a:solidFill>
                <a:srgbClr val="FF0000"/>
              </a:solidFill>
              <a:latin typeface="Times New Roman" panose="02020603050405020304" pitchFamily="18" charset="0"/>
              <a:ea typeface="+mj-ea"/>
              <a:cs typeface="Times New Roman" panose="02020603050405020304" pitchFamily="18" charset="0"/>
            </a:endParaRPr>
          </a:p>
        </p:txBody>
      </p:sp>
      <p:pic>
        <p:nvPicPr>
          <p:cNvPr id="6" name="Audio 5">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419012146"/>
      </p:ext>
    </p:extLst>
  </p:cSld>
  <p:clrMapOvr>
    <a:masterClrMapping/>
  </p:clrMapOvr>
  <p:transition spd="slow" advTm="334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nodeType="afterGroup">
                            <p:stCondLst>
                              <p:cond delay="750"/>
                            </p:stCondLst>
                            <p:childTnLst>
                              <p:par>
                                <p:cTn id="11" presetID="53" presetClass="entr" presetSubtype="16" decel="50000" fill="hold" nodeType="afterEffect">
                                  <p:stCondLst>
                                    <p:cond delay="5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Effect transition="in" filter="fade">
                                      <p:cBhvr>
                                        <p:cTn id="15" dur="750"/>
                                        <p:tgtEl>
                                          <p:spTgt spid="3"/>
                                        </p:tgtEl>
                                      </p:cBhvr>
                                    </p:animEffect>
                                  </p:childTnLst>
                                </p:cTn>
                              </p:par>
                              <p:par>
                                <p:cTn id="16" presetID="2" presetClass="entr" presetSubtype="2" decel="50000" fill="hold" grpId="0" nodeType="withEffect" nodePh="1">
                                  <p:stCondLst>
                                    <p:cond delay="200"/>
                                  </p:stCondLst>
                                  <p:endCondLst>
                                    <p:cond evt="begin" delay="0">
                                      <p:tn val="16"/>
                                    </p:cond>
                                  </p:endCondLst>
                                  <p:childTnLst>
                                    <p:set>
                                      <p:cBhvr>
                                        <p:cTn id="17" dur="1" fill="hold">
                                          <p:stCondLst>
                                            <p:cond delay="0"/>
                                          </p:stCondLst>
                                        </p:cTn>
                                        <p:tgtEl>
                                          <p:spTgt spid="385"/>
                                        </p:tgtEl>
                                        <p:attrNameLst>
                                          <p:attrName>style.visibility</p:attrName>
                                        </p:attrNameLst>
                                      </p:cBhvr>
                                      <p:to>
                                        <p:strVal val="visible"/>
                                      </p:to>
                                    </p:set>
                                    <p:anim calcmode="lin" valueType="num">
                                      <p:cBhvr additive="base">
                                        <p:cTn id="18" dur="750" fill="hold"/>
                                        <p:tgtEl>
                                          <p:spTgt spid="385"/>
                                        </p:tgtEl>
                                        <p:attrNameLst>
                                          <p:attrName>ppt_x</p:attrName>
                                        </p:attrNameLst>
                                      </p:cBhvr>
                                      <p:tavLst>
                                        <p:tav tm="0">
                                          <p:val>
                                            <p:strVal val="1+#ppt_w/2"/>
                                          </p:val>
                                        </p:tav>
                                        <p:tav tm="100000">
                                          <p:val>
                                            <p:strVal val="#ppt_x"/>
                                          </p:val>
                                        </p:tav>
                                      </p:tavLst>
                                    </p:anim>
                                    <p:anim calcmode="lin" valueType="num">
                                      <p:cBhvr additive="base">
                                        <p:cTn id="19" dur="750" fill="hold"/>
                                        <p:tgtEl>
                                          <p:spTgt spid="385"/>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700"/>
                            </p:stCondLst>
                            <p:childTnLst>
                              <p:par>
                                <p:cTn id="21" presetID="53" presetClass="entr" presetSubtype="16" decel="5000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Effect transition="in" filter="fade">
                                      <p:cBhvr>
                                        <p:cTn id="25" dur="750"/>
                                        <p:tgtEl>
                                          <p:spTgt spid="4"/>
                                        </p:tgtEl>
                                      </p:cBhvr>
                                    </p:animEffect>
                                  </p:childTnLst>
                                </p:cTn>
                              </p:par>
                              <p:par>
                                <p:cTn id="26" presetID="2" presetClass="entr" presetSubtype="2" fill="hold" grpId="0" nodeType="withEffect" nodePh="1">
                                  <p:stCondLst>
                                    <p:cond delay="200"/>
                                  </p:stCondLst>
                                  <p:endCondLst>
                                    <p:cond evt="begin" delay="0">
                                      <p:tn val="26"/>
                                    </p:cond>
                                  </p:endCondLst>
                                  <p:childTnLst>
                                    <p:set>
                                      <p:cBhvr>
                                        <p:cTn id="27" dur="1" fill="hold">
                                          <p:stCondLst>
                                            <p:cond delay="0"/>
                                          </p:stCondLst>
                                        </p:cTn>
                                        <p:tgtEl>
                                          <p:spTgt spid="386"/>
                                        </p:tgtEl>
                                        <p:attrNameLst>
                                          <p:attrName>style.visibility</p:attrName>
                                        </p:attrNameLst>
                                      </p:cBhvr>
                                      <p:to>
                                        <p:strVal val="visible"/>
                                      </p:to>
                                    </p:set>
                                    <p:anim calcmode="lin" valueType="num">
                                      <p:cBhvr additive="base">
                                        <p:cTn id="28" dur="500" fill="hold"/>
                                        <p:tgtEl>
                                          <p:spTgt spid="386"/>
                                        </p:tgtEl>
                                        <p:attrNameLst>
                                          <p:attrName>ppt_x</p:attrName>
                                        </p:attrNameLst>
                                      </p:cBhvr>
                                      <p:tavLst>
                                        <p:tav tm="0">
                                          <p:val>
                                            <p:strVal val="1+#ppt_w/2"/>
                                          </p:val>
                                        </p:tav>
                                        <p:tav tm="100000">
                                          <p:val>
                                            <p:strVal val="#ppt_x"/>
                                          </p:val>
                                        </p:tav>
                                      </p:tavLst>
                                    </p:anim>
                                    <p:anim calcmode="lin" valueType="num">
                                      <p:cBhvr additive="base">
                                        <p:cTn id="29" dur="500" fill="hold"/>
                                        <p:tgtEl>
                                          <p:spTgt spid="386"/>
                                        </p:tgtEl>
                                        <p:attrNameLst>
                                          <p:attrName>ppt_y</p:attrName>
                                        </p:attrNameLst>
                                      </p:cBhvr>
                                      <p:tavLst>
                                        <p:tav tm="0">
                                          <p:val>
                                            <p:strVal val="#ppt_y"/>
                                          </p:val>
                                        </p:tav>
                                        <p:tav tm="100000">
                                          <p:val>
                                            <p:strVal val="#ppt_y"/>
                                          </p:val>
                                        </p:tav>
                                      </p:tavLst>
                                    </p:anim>
                                  </p:childTnLst>
                                </p:cTn>
                              </p:par>
                              <p:par>
                                <p:cTn id="30" presetID="2" presetClass="entr" presetSubtype="2" decel="50000" fill="hold" grpId="0" nodeType="withEffect">
                                  <p:stCondLst>
                                    <p:cond delay="10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750" fill="hold"/>
                                        <p:tgtEl>
                                          <p:spTgt spid="22"/>
                                        </p:tgtEl>
                                        <p:attrNameLst>
                                          <p:attrName>ppt_x</p:attrName>
                                        </p:attrNameLst>
                                      </p:cBhvr>
                                      <p:tavLst>
                                        <p:tav tm="0">
                                          <p:val>
                                            <p:strVal val="1+#ppt_w/2"/>
                                          </p:val>
                                        </p:tav>
                                        <p:tav tm="100000">
                                          <p:val>
                                            <p:strVal val="#ppt_x"/>
                                          </p:val>
                                        </p:tav>
                                      </p:tavLst>
                                    </p:anim>
                                    <p:anim calcmode="lin" valueType="num">
                                      <p:cBhvr additive="base">
                                        <p:cTn id="33"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0"/>
      <p:bldP spid="386"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600200" y="2317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dirty="0" err="1">
                <a:solidFill>
                  <a:srgbClr val="64C5B4"/>
                </a:solidFill>
                <a:latin typeface="#9Slide05 Habano" panose="02040603050506020204" pitchFamily="18" charset="0"/>
              </a:rPr>
              <a:t>Thực</a:t>
            </a:r>
            <a:r>
              <a:rPr lang="en-US" altLang="en-US" sz="3200" b="1" dirty="0">
                <a:solidFill>
                  <a:srgbClr val="64C5B4"/>
                </a:solidFill>
                <a:latin typeface="#9Slide05 Habano" panose="02040603050506020204" pitchFamily="18" charset="0"/>
              </a:rPr>
              <a:t> </a:t>
            </a:r>
            <a:r>
              <a:rPr lang="en-US" altLang="en-US" sz="3200" b="1" dirty="0" err="1">
                <a:solidFill>
                  <a:srgbClr val="64C5B4"/>
                </a:solidFill>
                <a:latin typeface="#9Slide05 Habano" panose="02040603050506020204" pitchFamily="18" charset="0"/>
              </a:rPr>
              <a:t>hành</a:t>
            </a:r>
            <a:endParaRPr lang="en-US" altLang="en-US" sz="3200" b="1" dirty="0">
              <a:solidFill>
                <a:srgbClr val="64C5B4"/>
              </a:solidFill>
              <a:latin typeface="#9Slide05 Habano" panose="02040603050506020204" pitchFamily="18" charset="0"/>
            </a:endParaRPr>
          </a:p>
        </p:txBody>
      </p:sp>
      <p:sp>
        <p:nvSpPr>
          <p:cNvPr id="25604" name="Title 13"/>
          <p:cNvSpPr txBox="1">
            <a:spLocks/>
          </p:cNvSpPr>
          <p:nvPr/>
        </p:nvSpPr>
        <p:spPr bwMode="auto">
          <a:xfrm>
            <a:off x="688340" y="789854"/>
            <a:ext cx="73882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400" dirty="0">
                <a:latin typeface="Calibri" panose="020F0502020204030204" pitchFamily="34" charset="0"/>
              </a:rPr>
              <a:t> </a:t>
            </a:r>
            <a:r>
              <a:rPr lang="en-US" altLang="en-US" sz="3200" b="1" dirty="0" smtClean="0">
                <a:solidFill>
                  <a:srgbClr val="64C5B4"/>
                </a:solidFill>
                <a:latin typeface="#9Slide05 Habano" panose="02040603050506020204" pitchFamily="18" charset="0"/>
              </a:rPr>
              <a:t> </a:t>
            </a:r>
            <a:r>
              <a:rPr lang="en-US" altLang="en-US" sz="3200" b="1" dirty="0" err="1">
                <a:solidFill>
                  <a:srgbClr val="64C5B4"/>
                </a:solidFill>
                <a:latin typeface="#9Slide05 Habano" panose="02040603050506020204" pitchFamily="18" charset="0"/>
              </a:rPr>
              <a:t>Đ</a:t>
            </a:r>
            <a:r>
              <a:rPr lang="en-US" sz="3200" b="1" dirty="0" err="1" smtClean="0">
                <a:solidFill>
                  <a:srgbClr val="64C5B4"/>
                </a:solidFill>
                <a:latin typeface="#9Slide05 Habano" panose="02040603050506020204" pitchFamily="18" charset="0"/>
              </a:rPr>
              <a:t>ọc</a:t>
            </a:r>
            <a:r>
              <a:rPr lang="en-US" sz="3200" b="1" dirty="0" smtClean="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thông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số</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kỹ</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thuật</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của</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các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đồ</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dùng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điện</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cho</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trên</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hình</a:t>
            </a:r>
            <a:r>
              <a:rPr lang="en-US" sz="3200" b="1" dirty="0">
                <a:solidFill>
                  <a:srgbClr val="64C5B4"/>
                </a:solidFill>
                <a:latin typeface="#9Slide05 Habano" panose="02040603050506020204" pitchFamily="18" charset="0"/>
              </a:rPr>
              <a:t> 10.2 </a:t>
            </a:r>
            <a:r>
              <a:rPr lang="en-US" sz="3200" b="1" dirty="0" err="1">
                <a:solidFill>
                  <a:srgbClr val="64C5B4"/>
                </a:solidFill>
                <a:latin typeface="#9Slide05 Habano" panose="02040603050506020204" pitchFamily="18" charset="0"/>
              </a:rPr>
              <a:t>cho</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biết</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các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đại</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lượng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điện</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định</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mức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và</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trong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số</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kỹ</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thuật</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đặc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trưng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của</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chúng</a:t>
            </a:r>
            <a:endParaRPr lang="en-US" sz="3200" b="1" dirty="0">
              <a:solidFill>
                <a:srgbClr val="64C5B4"/>
              </a:solidFill>
              <a:latin typeface="#9Slide05 Habano" panose="02040603050506020204" pitchFamily="18" charset="0"/>
            </a:endParaRPr>
          </a:p>
        </p:txBody>
      </p:sp>
      <p:pic>
        <p:nvPicPr>
          <p:cNvPr id="9" name="Content Placeholder 4" descr="Screen Clipping"/>
          <p:cNvPicPr>
            <a:picLocks noChangeAspect="1"/>
          </p:cNvPicPr>
          <p:nvPr/>
        </p:nvPicPr>
        <p:blipFill rotWithShape="1">
          <a:blip r:embed="rId3">
            <a:extLst>
              <a:ext uri="{28A0092B-C50C-407E-A947-70E740481C1C}">
                <a14:useLocalDpi xmlns:a14="http://schemas.microsoft.com/office/drawing/2010/main" val="0"/>
              </a:ext>
            </a:extLst>
          </a:blip>
          <a:srcRect t="11381" b="14541"/>
          <a:stretch/>
        </p:blipFill>
        <p:spPr>
          <a:xfrm>
            <a:off x="1148081" y="2819401"/>
            <a:ext cx="6468744" cy="3352800"/>
          </a:xfrm>
          <a:prstGeom prst="rect">
            <a:avLst/>
          </a:prstGeom>
        </p:spPr>
      </p:pic>
    </p:spTree>
    <p:extLst>
      <p:ext uri="{BB962C8B-B14F-4D97-AF65-F5344CB8AC3E}">
        <p14:creationId xmlns:p14="http://schemas.microsoft.com/office/powerpoint/2010/main" val="429027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rgbClr val="0000F1"/>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7" y="2089805"/>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28354" y="435024"/>
            <a:ext cx="7110845" cy="1815882"/>
          </a:xfrm>
          <a:prstGeom prst="rect">
            <a:avLst/>
          </a:prstGeom>
        </p:spPr>
        <p:txBody>
          <a:bodyPr wrap="square">
            <a:spAutoFit/>
          </a:bodyPr>
          <a:lstStyle/>
          <a:p>
            <a:r>
              <a:rPr lang="vi-VN" dirty="0"/>
              <a:t> </a:t>
            </a:r>
            <a:r>
              <a:rPr lang="en-US" sz="2800" dirty="0" smtClean="0">
                <a:solidFill>
                  <a:srgbClr val="00B050"/>
                </a:solidFill>
                <a:latin typeface="Times New Roman" panose="02020603050405020304" pitchFamily="18" charset="0"/>
              </a:rPr>
              <a:t>N</a:t>
            </a:r>
            <a:r>
              <a:rPr lang="vi-VN" sz="2800" dirty="0" smtClean="0">
                <a:solidFill>
                  <a:srgbClr val="00B050"/>
                </a:solidFill>
                <a:latin typeface="Times New Roman" panose="02020603050405020304" pitchFamily="18" charset="0"/>
              </a:rPr>
              <a:t>goài </a:t>
            </a:r>
            <a:r>
              <a:rPr lang="vi-VN" sz="2800" dirty="0">
                <a:solidFill>
                  <a:srgbClr val="00B050"/>
                </a:solidFill>
                <a:latin typeface="Times New Roman" panose="02020603050405020304" pitchFamily="18" charset="0"/>
              </a:rPr>
              <a:t>các thông số kỹ thuật trên một số đồ dùng điện còn có thêm nhãn năng lượng để xác nhận hoặc </a:t>
            </a:r>
            <a:r>
              <a:rPr lang="en-US" sz="2800" dirty="0" smtClean="0">
                <a:solidFill>
                  <a:srgbClr val="00B050"/>
                </a:solidFill>
                <a:latin typeface="Times New Roman" panose="02020603050405020304" pitchFamily="18" charset="0"/>
              </a:rPr>
              <a:t>s</a:t>
            </a:r>
            <a:r>
              <a:rPr lang="vi-VN" sz="2800" dirty="0" smtClean="0">
                <a:solidFill>
                  <a:srgbClr val="00B050"/>
                </a:solidFill>
                <a:latin typeface="Times New Roman" panose="02020603050405020304" pitchFamily="18" charset="0"/>
              </a:rPr>
              <a:t>o </a:t>
            </a:r>
            <a:r>
              <a:rPr lang="vi-VN" sz="2800" dirty="0">
                <a:solidFill>
                  <a:srgbClr val="00B050"/>
                </a:solidFill>
                <a:latin typeface="Times New Roman" panose="02020603050405020304" pitchFamily="18" charset="0"/>
              </a:rPr>
              <a:t>sánh khả năng tiết kiệm năng lượng của đồ dùng điện đó</a:t>
            </a:r>
            <a:endParaRPr lang="en-US" sz="2800" dirty="0">
              <a:solidFill>
                <a:srgbClr val="00B050"/>
              </a:solidFill>
              <a:latin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5427526" y="2634160"/>
            <a:ext cx="3124200" cy="3059707"/>
          </a:xfrm>
          <a:prstGeom prst="rect">
            <a:avLst/>
          </a:prstGeom>
        </p:spPr>
      </p:pic>
      <p:pic>
        <p:nvPicPr>
          <p:cNvPr id="29700" name="Picture 4" descr="Thủ tục dán nhãn năng lượng cho nồi cơm đi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634160"/>
            <a:ext cx="2819400" cy="341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065787"/>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 fill="hold"/>
                                        <p:tgtEl>
                                          <p:spTgt spid="29700"/>
                                        </p:tgtEl>
                                        <p:attrNameLst>
                                          <p:attrName>ppt_x</p:attrName>
                                        </p:attrNameLst>
                                      </p:cBhvr>
                                      <p:tavLst>
                                        <p:tav tm="0">
                                          <p:val>
                                            <p:strVal val="#ppt_x"/>
                                          </p:val>
                                        </p:tav>
                                        <p:tav tm="100000">
                                          <p:val>
                                            <p:strVal val="#ppt_x"/>
                                          </p:val>
                                        </p:tav>
                                      </p:tavLst>
                                    </p:anim>
                                    <p:anim calcmode="lin" valueType="num">
                                      <p:cBhvr additive="base">
                                        <p:cTn id="8"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3167390"/>
            <a:ext cx="7053263" cy="52322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endParaRPr lang="en-US" sz="2800">
              <a:solidFill>
                <a:srgbClr val="8DC7B0"/>
              </a:solidFill>
              <a:latin typeface="Times New Roman" panose="02020603050405020304" pitchFamily="18" charset="0"/>
            </a:endParaRPr>
          </a:p>
        </p:txBody>
      </p:sp>
      <p:sp>
        <p:nvSpPr>
          <p:cNvPr id="12293" name="Rectangle 1"/>
          <p:cNvSpPr>
            <a:spLocks noChangeArrowheads="1"/>
          </p:cNvSpPr>
          <p:nvPr/>
        </p:nvSpPr>
        <p:spPr bwMode="auto">
          <a:xfrm>
            <a:off x="231623" y="102931"/>
            <a:ext cx="866933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vi-VN" sz="2400" b="1" u="sng" dirty="0" smtClean="0">
                <a:solidFill>
                  <a:srgbClr val="339966"/>
                </a:solidFill>
                <a:latin typeface="Times New Roman" panose="02020603050405020304" pitchFamily="18" charset="0"/>
              </a:rPr>
              <a:t>III. </a:t>
            </a:r>
            <a:r>
              <a:rPr lang="en-US" sz="2400" b="1" u="sng" dirty="0" smtClean="0">
                <a:solidFill>
                  <a:srgbClr val="339966"/>
                </a:solidFill>
                <a:latin typeface="Times New Roman" panose="02020603050405020304" pitchFamily="18" charset="0"/>
              </a:rPr>
              <a:t>LỰA CHỌN VÀ SỬ DỤNG ĐỒ DÙNG ĐIỆN TRONG GIA ĐÌNH</a:t>
            </a:r>
          </a:p>
          <a:p>
            <a:endParaRPr lang="en-US" sz="2800" dirty="0">
              <a:solidFill>
                <a:srgbClr val="8DC7B0"/>
              </a:solidFill>
              <a:latin typeface="Times New Roman" panose="02020603050405020304" pitchFamily="18" charset="0"/>
            </a:endParaRPr>
          </a:p>
          <a:p>
            <a:r>
              <a:rPr lang="vi-VN" sz="2800" dirty="0">
                <a:solidFill>
                  <a:srgbClr val="8DC7B0"/>
                </a:solidFill>
                <a:latin typeface="Times New Roman" panose="02020603050405020304" pitchFamily="18" charset="0"/>
              </a:rPr>
              <a:t> </a:t>
            </a:r>
            <a:endParaRPr lang="en-US" altLang="vi-VN" sz="2800" dirty="0">
              <a:solidFill>
                <a:srgbClr val="8DC7B0"/>
              </a:solidFill>
              <a:latin typeface="Times New Roman" panose="02020603050405020304" pitchFamily="18" charset="0"/>
            </a:endParaRPr>
          </a:p>
        </p:txBody>
      </p:sp>
      <p:sp>
        <p:nvSpPr>
          <p:cNvPr id="12294" name="Rectangle 11"/>
          <p:cNvSpPr>
            <a:spLocks noChangeArrowheads="1"/>
          </p:cNvSpPr>
          <p:nvPr/>
        </p:nvSpPr>
        <p:spPr bwMode="auto">
          <a:xfrm>
            <a:off x="417325" y="949316"/>
            <a:ext cx="6288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00B050"/>
                </a:solidFill>
              </a:rPr>
              <a:t>1.</a:t>
            </a:r>
            <a:r>
              <a:rPr lang="vi-VN" sz="2800" dirty="0" smtClean="0">
                <a:solidFill>
                  <a:srgbClr val="00B050"/>
                </a:solidFill>
              </a:rPr>
              <a:t> </a:t>
            </a:r>
            <a:r>
              <a:rPr lang="en-US" sz="2800" dirty="0" err="1" smtClean="0">
                <a:solidFill>
                  <a:srgbClr val="00B050"/>
                </a:solidFill>
              </a:rPr>
              <a:t>Lựa</a:t>
            </a:r>
            <a:r>
              <a:rPr lang="en-US" sz="2800" dirty="0" smtClean="0">
                <a:solidFill>
                  <a:srgbClr val="00B050"/>
                </a:solidFill>
              </a:rPr>
              <a:t> </a:t>
            </a:r>
            <a:r>
              <a:rPr lang="en-US" sz="2800" dirty="0" err="1" smtClean="0">
                <a:solidFill>
                  <a:srgbClr val="00B050"/>
                </a:solidFill>
              </a:rPr>
              <a:t>chọn</a:t>
            </a:r>
            <a:r>
              <a:rPr lang="en-US" sz="2800" dirty="0" smtClean="0">
                <a:solidFill>
                  <a:srgbClr val="00B050"/>
                </a:solidFill>
              </a:rPr>
              <a:t> </a:t>
            </a:r>
            <a:r>
              <a:rPr lang="en-US" sz="2800" dirty="0" err="1" smtClean="0">
                <a:solidFill>
                  <a:srgbClr val="00B050"/>
                </a:solidFill>
              </a:rPr>
              <a:t>đồ</a:t>
            </a:r>
            <a:r>
              <a:rPr lang="en-US" sz="2800" dirty="0" smtClean="0">
                <a:solidFill>
                  <a:srgbClr val="00B050"/>
                </a:solidFill>
              </a:rPr>
              <a:t> </a:t>
            </a:r>
            <a:r>
              <a:rPr lang="en-US" sz="2800" dirty="0" err="1" smtClean="0">
                <a:solidFill>
                  <a:srgbClr val="00B050"/>
                </a:solidFill>
              </a:rPr>
              <a:t>dùng</a:t>
            </a:r>
            <a:r>
              <a:rPr lang="en-US" sz="2800" dirty="0" smtClean="0">
                <a:solidFill>
                  <a:srgbClr val="00B050"/>
                </a:solidFill>
              </a:rPr>
              <a:t> </a:t>
            </a:r>
            <a:r>
              <a:rPr lang="en-US" sz="2800" dirty="0" err="1" smtClean="0">
                <a:solidFill>
                  <a:srgbClr val="00B050"/>
                </a:solidFill>
              </a:rPr>
              <a:t>điện</a:t>
            </a:r>
            <a:r>
              <a:rPr lang="en-US" sz="2800" dirty="0" smtClean="0">
                <a:solidFill>
                  <a:srgbClr val="00B050"/>
                </a:solidFill>
              </a:rPr>
              <a:t> </a:t>
            </a:r>
            <a:r>
              <a:rPr lang="en-US" sz="2800" dirty="0" err="1" smtClean="0">
                <a:solidFill>
                  <a:srgbClr val="00B050"/>
                </a:solidFill>
              </a:rPr>
              <a:t>trong</a:t>
            </a:r>
            <a:r>
              <a:rPr lang="en-US" sz="2800" dirty="0" smtClean="0">
                <a:solidFill>
                  <a:srgbClr val="00B050"/>
                </a:solidFill>
              </a:rPr>
              <a:t> </a:t>
            </a:r>
            <a:r>
              <a:rPr lang="en-US" sz="2800" dirty="0" err="1" smtClean="0">
                <a:solidFill>
                  <a:srgbClr val="00B050"/>
                </a:solidFill>
              </a:rPr>
              <a:t>gia</a:t>
            </a:r>
            <a:r>
              <a:rPr lang="en-US" sz="2800" dirty="0" smtClean="0">
                <a:solidFill>
                  <a:srgbClr val="00B050"/>
                </a:solidFill>
              </a:rPr>
              <a:t> </a:t>
            </a:r>
            <a:r>
              <a:rPr lang="en-US" sz="2800" dirty="0" err="1" smtClean="0">
                <a:solidFill>
                  <a:srgbClr val="00B050"/>
                </a:solidFill>
              </a:rPr>
              <a:t>đình</a:t>
            </a:r>
            <a:endParaRPr lang="en-US" altLang="vi-VN" sz="2800" dirty="0">
              <a:solidFill>
                <a:srgbClr val="00B050"/>
              </a:solidFill>
            </a:endParaRPr>
          </a:p>
        </p:txBody>
      </p:sp>
      <p:sp>
        <p:nvSpPr>
          <p:cNvPr id="3" name="Rectangle 2"/>
          <p:cNvSpPr/>
          <p:nvPr/>
        </p:nvSpPr>
        <p:spPr>
          <a:xfrm>
            <a:off x="838518" y="1430753"/>
            <a:ext cx="8062442" cy="2800767"/>
          </a:xfrm>
          <a:prstGeom prst="rect">
            <a:avLst/>
          </a:prstGeom>
          <a:noFill/>
          <a:extLst>
            <a:ext uri="{909E8E84-426E-40DD-AFC4-6F175D3DCCD1}">
              <a14:hiddenFill xmlns:a14="http://schemas.microsoft.com/office/drawing/2010/main">
                <a:solidFill>
                  <a:srgbClr val="FFFFFF"/>
                </a:solidFill>
              </a14:hiddenFill>
            </a:ext>
          </a:extLst>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L</a:t>
            </a:r>
            <a:r>
              <a:rPr lang="vi-VN" sz="2800" dirty="0" smtClean="0">
                <a:solidFill>
                  <a:srgbClr val="0070C0"/>
                </a:solidFill>
                <a:latin typeface="Times New Roman" panose="02020603050405020304" pitchFamily="18" charset="0"/>
                <a:cs typeface="Times New Roman" panose="02020603050405020304" pitchFamily="18" charset="0"/>
              </a:rPr>
              <a:t>ựa </a:t>
            </a:r>
            <a:r>
              <a:rPr lang="vi-VN" sz="2800" dirty="0">
                <a:solidFill>
                  <a:srgbClr val="0070C0"/>
                </a:solidFill>
                <a:latin typeface="Times New Roman" panose="02020603050405020304" pitchFamily="18" charset="0"/>
                <a:cs typeface="Times New Roman" panose="02020603050405020304" pitchFamily="18" charset="0"/>
              </a:rPr>
              <a:t>chọn loại có thông số kỹ thuật và tính năng phù hợp có khả năng tiết kiệm </a:t>
            </a:r>
            <a:r>
              <a:rPr lang="vi-VN" sz="2800" dirty="0" smtClean="0">
                <a:solidFill>
                  <a:srgbClr val="0070C0"/>
                </a:solidFill>
                <a:latin typeface="Times New Roman" panose="02020603050405020304" pitchFamily="18" charset="0"/>
                <a:cs typeface="Times New Roman" panose="02020603050405020304" pitchFamily="18" charset="0"/>
              </a:rPr>
              <a:t>điện</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L</a:t>
            </a:r>
            <a:r>
              <a:rPr lang="vi-VN" sz="2800" dirty="0" smtClean="0">
                <a:solidFill>
                  <a:srgbClr val="0070C0"/>
                </a:solidFill>
                <a:latin typeface="Times New Roman" panose="02020603050405020304" pitchFamily="18" charset="0"/>
                <a:cs typeface="Times New Roman" panose="02020603050405020304" pitchFamily="18" charset="0"/>
              </a:rPr>
              <a:t>ựa </a:t>
            </a:r>
            <a:r>
              <a:rPr lang="vi-VN" sz="2800" dirty="0">
                <a:solidFill>
                  <a:srgbClr val="0070C0"/>
                </a:solidFill>
                <a:latin typeface="Times New Roman" panose="02020603050405020304" pitchFamily="18" charset="0"/>
                <a:cs typeface="Times New Roman" panose="02020603050405020304" pitchFamily="18" charset="0"/>
              </a:rPr>
              <a:t>chọn các thương hiệu và cửa hàng uy </a:t>
            </a:r>
            <a:r>
              <a:rPr lang="vi-VN" sz="2800" dirty="0" smtClean="0">
                <a:solidFill>
                  <a:srgbClr val="0070C0"/>
                </a:solidFill>
                <a:latin typeface="Times New Roman" panose="02020603050405020304" pitchFamily="18" charset="0"/>
                <a:cs typeface="Times New Roman" panose="02020603050405020304" pitchFamily="18" charset="0"/>
              </a:rPr>
              <a:t>tín</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có giá cả phù hợp với điều kiện tài chính của gia </a:t>
            </a:r>
            <a:r>
              <a:rPr lang="vi-VN" sz="2800" dirty="0" smtClean="0">
                <a:solidFill>
                  <a:srgbClr val="0070C0"/>
                </a:solidFill>
                <a:latin typeface="Times New Roman" panose="02020603050405020304" pitchFamily="18" charset="0"/>
                <a:cs typeface="Times New Roman" panose="02020603050405020304" pitchFamily="18" charset="0"/>
              </a:rPr>
              <a:t>đình</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thân thiện với môi trường</a:t>
            </a:r>
            <a:r>
              <a:rPr lang="vi-VN" dirty="0"/>
              <a:t/>
            </a:r>
            <a:br>
              <a:rPr lang="vi-VN" dirty="0"/>
            </a:br>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0722" name="Picture 2" descr="Chia sẻ kinh nghiệm mua đồ điện gia đình chuẩn nhất 2019 | 12trad.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770" y="3475038"/>
            <a:ext cx="7684254" cy="462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70252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1" y="-13501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5" y="894520"/>
            <a:ext cx="8131877" cy="1846659"/>
          </a:xfrm>
          <a:prstGeom prst="rect">
            <a:avLst/>
          </a:prstGeom>
        </p:spPr>
        <p:txBody>
          <a:bodyPr wrap="square">
            <a:spAutoFit/>
          </a:bodyPr>
          <a:lstStyle/>
          <a:p>
            <a:r>
              <a:rPr lang="en-US" sz="3200" dirty="0" err="1" smtClean="0">
                <a:solidFill>
                  <a:srgbClr val="0070C0"/>
                </a:solidFill>
                <a:latin typeface="Times New Roman" panose="02020603050405020304" pitchFamily="18" charset="0"/>
                <a:ea typeface="+mj-ea"/>
                <a:cs typeface="Times New Roman" panose="02020603050405020304" pitchFamily="18" charset="0"/>
              </a:rPr>
              <a:t>Sắp</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xếp</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thứ</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tự</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ưu</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tiên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các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lưu</a:t>
            </a:r>
            <a:r>
              <a:rPr lang="en-US" sz="3200" dirty="0">
                <a:solidFill>
                  <a:srgbClr val="0070C0"/>
                </a:solidFill>
                <a:latin typeface="Times New Roman" panose="02020603050405020304" pitchFamily="18" charset="0"/>
                <a:ea typeface="+mj-ea"/>
                <a:cs typeface="Times New Roman" panose="02020603050405020304" pitchFamily="18" charset="0"/>
              </a:rPr>
              <a:t> ý </a:t>
            </a:r>
            <a:r>
              <a:rPr lang="en-US" sz="3200" dirty="0" err="1">
                <a:solidFill>
                  <a:srgbClr val="0070C0"/>
                </a:solidFill>
                <a:latin typeface="Times New Roman" panose="02020603050405020304" pitchFamily="18" charset="0"/>
                <a:ea typeface="+mj-ea"/>
                <a:cs typeface="Times New Roman" panose="02020603050405020304" pitchFamily="18" charset="0"/>
              </a:rPr>
              <a:t>trong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mục</a:t>
            </a:r>
            <a:r>
              <a:rPr lang="en-US" sz="3200" dirty="0">
                <a:solidFill>
                  <a:srgbClr val="0070C0"/>
                </a:solidFill>
                <a:latin typeface="Times New Roman" panose="02020603050405020304" pitchFamily="18" charset="0"/>
                <a:ea typeface="+mj-ea"/>
                <a:cs typeface="Times New Roman" panose="02020603050405020304" pitchFamily="18" charset="0"/>
              </a:rPr>
              <a:t> 1 </a:t>
            </a:r>
            <a:r>
              <a:rPr lang="en-US" sz="3200" dirty="0" err="1">
                <a:solidFill>
                  <a:srgbClr val="0070C0"/>
                </a:solidFill>
                <a:latin typeface="Times New Roman" panose="02020603050405020304" pitchFamily="18" charset="0"/>
                <a:ea typeface="+mj-ea"/>
                <a:cs typeface="Times New Roman" panose="02020603050405020304" pitchFamily="18" charset="0"/>
              </a:rPr>
              <a:t>khi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em</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muốn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mua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một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đồ</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dùng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điện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mới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cho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gia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smtClean="0">
                <a:solidFill>
                  <a:srgbClr val="0070C0"/>
                </a:solidFill>
                <a:latin typeface="Times New Roman" panose="02020603050405020304" pitchFamily="18" charset="0"/>
                <a:ea typeface="+mj-ea"/>
                <a:cs typeface="Times New Roman" panose="02020603050405020304" pitchFamily="18" charset="0"/>
              </a:rPr>
              <a:t>đình</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Giải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thích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vì</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smtClean="0">
                <a:solidFill>
                  <a:srgbClr val="0070C0"/>
                </a:solidFill>
                <a:latin typeface="Times New Roman" panose="02020603050405020304" pitchFamily="18" charset="0"/>
                <a:ea typeface="+mj-ea"/>
                <a:cs typeface="Times New Roman" panose="02020603050405020304" pitchFamily="18" charset="0"/>
              </a:rPr>
              <a:t>sao</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en-US" sz="3200" dirty="0"/>
              <a:t/>
            </a:r>
            <a:br>
              <a:rPr lang="en-US" sz="3200" dirty="0"/>
            </a:br>
            <a:r>
              <a:rPr lang="en-US" dirty="0"/>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81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1792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DC308"/>
                </a:solidFill>
                <a:latin typeface="#9Slide05 Habano" panose="02040603050506020204" pitchFamily="18" charset="0"/>
              </a:rPr>
              <a:t>Khám</a:t>
            </a:r>
            <a:r>
              <a:rPr lang="en-US" sz="3200" b="1" kern="0" dirty="0" smtClean="0">
                <a:solidFill>
                  <a:srgbClr val="FDC308"/>
                </a:solidFill>
                <a:latin typeface="#9Slide05 Habano" panose="02040603050506020204" pitchFamily="18" charset="0"/>
              </a:rPr>
              <a:t> </a:t>
            </a:r>
            <a:r>
              <a:rPr lang="en-US" sz="3200" b="1" kern="0" dirty="0" err="1" smtClean="0">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pic>
        <p:nvPicPr>
          <p:cNvPr id="16" name="Picture 15" descr="Screen Clipping"/>
          <p:cNvPicPr>
            <a:picLocks noChangeAspect="1"/>
          </p:cNvPicPr>
          <p:nvPr/>
        </p:nvPicPr>
        <p:blipFill rotWithShape="1">
          <a:blip r:embed="rId3">
            <a:extLst>
              <a:ext uri="{28A0092B-C50C-407E-A947-70E740481C1C}">
                <a14:useLocalDpi xmlns:a14="http://schemas.microsoft.com/office/drawing/2010/main" val="0"/>
              </a:ext>
            </a:extLst>
          </a:blip>
          <a:srcRect b="10545"/>
          <a:stretch/>
        </p:blipFill>
        <p:spPr>
          <a:xfrm>
            <a:off x="801934" y="2514109"/>
            <a:ext cx="8078328" cy="4525081"/>
          </a:xfrm>
          <a:prstGeom prst="rect">
            <a:avLst/>
          </a:prstGeom>
        </p:spPr>
      </p:pic>
    </p:spTree>
    <p:extLst>
      <p:ext uri="{BB962C8B-B14F-4D97-AF65-F5344CB8AC3E}">
        <p14:creationId xmlns:p14="http://schemas.microsoft.com/office/powerpoint/2010/main" val="302055810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1"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422717" y="705626"/>
            <a:ext cx="7605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800" dirty="0">
                <a:solidFill>
                  <a:srgbClr val="8DC7B0"/>
                </a:solidFill>
                <a:latin typeface="Times New Roman" panose="02020603050405020304" pitchFamily="18" charset="0"/>
              </a:rPr>
              <a:t>1.</a:t>
            </a:r>
            <a:r>
              <a:rPr lang="vi-VN" sz="2800" dirty="0">
                <a:solidFill>
                  <a:srgbClr val="8DC7B0"/>
                </a:solidFill>
                <a:latin typeface="Times New Roman" panose="02020603050405020304" pitchFamily="18" charset="0"/>
              </a:rPr>
              <a:t> </a:t>
            </a:r>
            <a:r>
              <a:rPr lang="en-US" sz="2800" dirty="0">
                <a:solidFill>
                  <a:srgbClr val="8DC7B0"/>
                </a:solidFill>
                <a:latin typeface="Times New Roman" panose="02020603050405020304" pitchFamily="18" charset="0"/>
              </a:rPr>
              <a:t> </a:t>
            </a:r>
            <a:r>
              <a:rPr lang="en-US" sz="2800" dirty="0" smtClean="0">
                <a:solidFill>
                  <a:srgbClr val="8DC7B0"/>
                </a:solidFill>
                <a:latin typeface="Times New Roman" panose="02020603050405020304" pitchFamily="18" charset="0"/>
              </a:rPr>
              <a:t>An </a:t>
            </a:r>
            <a:r>
              <a:rPr lang="en-US" sz="2800" dirty="0" err="1">
                <a:solidFill>
                  <a:srgbClr val="8DC7B0"/>
                </a:solidFill>
                <a:latin typeface="Times New Roman" panose="02020603050405020304" pitchFamily="18" charset="0"/>
              </a:rPr>
              <a:t>toàn</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khi</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sử</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dụng</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đồ</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dùng</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điện</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trong</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gia</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đình</a:t>
            </a:r>
            <a:endParaRPr lang="en-US" sz="2800" dirty="0">
              <a:solidFill>
                <a:srgbClr val="8DC7B0"/>
              </a:solidFill>
              <a:latin typeface="Times New Roman" panose="02020603050405020304" pitchFamily="18" charset="0"/>
            </a:endParaRPr>
          </a:p>
        </p:txBody>
      </p:sp>
      <p:sp>
        <p:nvSpPr>
          <p:cNvPr id="3" name="Rectangle 2"/>
          <p:cNvSpPr/>
          <p:nvPr/>
        </p:nvSpPr>
        <p:spPr>
          <a:xfrm>
            <a:off x="394446" y="1430753"/>
            <a:ext cx="5016072" cy="1384995"/>
          </a:xfrm>
          <a:prstGeom prst="rect">
            <a:avLst/>
          </a:prstGeom>
        </p:spPr>
        <p:txBody>
          <a:bodyPr wrap="square">
            <a:spAutoFit/>
          </a:bodyPr>
          <a:lstStyle/>
          <a:p>
            <a:r>
              <a:rPr lang="vi-VN"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An </a:t>
            </a:r>
            <a:r>
              <a:rPr lang="en-US" sz="2800" dirty="0" err="1">
                <a:solidFill>
                  <a:srgbClr val="0070C0"/>
                </a:solidFill>
                <a:latin typeface="Times New Roman" panose="02020603050405020304" pitchFamily="18" charset="0"/>
                <a:cs typeface="Times New Roman" panose="02020603050405020304" pitchFamily="18" charset="0"/>
              </a:rPr>
              <a:t>toàn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endParaRPr lang="en-US" sz="2800" dirty="0">
              <a:solidFill>
                <a:srgbClr val="0070C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84744" y="2587512"/>
            <a:ext cx="3499407" cy="3249450"/>
          </a:xfrm>
          <a:prstGeom prst="rect">
            <a:avLst/>
          </a:prstGeom>
        </p:spPr>
      </p:pic>
      <p:pic>
        <p:nvPicPr>
          <p:cNvPr id="4" name="Picture 3"/>
          <p:cNvPicPr>
            <a:picLocks noChangeAspect="1"/>
          </p:cNvPicPr>
          <p:nvPr/>
        </p:nvPicPr>
        <p:blipFill>
          <a:blip r:embed="rId4"/>
          <a:stretch>
            <a:fillRect/>
          </a:stretch>
        </p:blipFill>
        <p:spPr>
          <a:xfrm>
            <a:off x="4785019" y="3703690"/>
            <a:ext cx="3633531" cy="3231160"/>
          </a:xfrm>
          <a:prstGeom prst="rect">
            <a:avLst/>
          </a:prstGeom>
        </p:spPr>
      </p:pic>
      <p:pic>
        <p:nvPicPr>
          <p:cNvPr id="6" name="Picture 5"/>
          <p:cNvPicPr>
            <a:picLocks noChangeAspect="1"/>
          </p:cNvPicPr>
          <p:nvPr/>
        </p:nvPicPr>
        <p:blipFill>
          <a:blip r:embed="rId5"/>
          <a:stretch>
            <a:fillRect/>
          </a:stretch>
        </p:blipFill>
        <p:spPr>
          <a:xfrm>
            <a:off x="5148504" y="1663587"/>
            <a:ext cx="3242337" cy="1847850"/>
          </a:xfrm>
          <a:prstGeom prst="rect">
            <a:avLst/>
          </a:prstGeom>
        </p:spPr>
      </p:pic>
      <p:sp>
        <p:nvSpPr>
          <p:cNvPr id="13" name="Rectangle 1"/>
          <p:cNvSpPr>
            <a:spLocks noChangeArrowheads="1"/>
          </p:cNvSpPr>
          <p:nvPr/>
        </p:nvSpPr>
        <p:spPr bwMode="auto">
          <a:xfrm>
            <a:off x="341313" y="0"/>
            <a:ext cx="822018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vi-VN" sz="2400" b="1" u="sng" dirty="0" smtClean="0">
                <a:solidFill>
                  <a:srgbClr val="339966"/>
                </a:solidFill>
                <a:latin typeface="Times New Roman" panose="02020603050405020304" pitchFamily="18" charset="0"/>
              </a:rPr>
              <a:t>III</a:t>
            </a:r>
            <a:r>
              <a:rPr lang="en-US" altLang="vi-VN" sz="2400" b="1" u="sng" dirty="0">
                <a:solidFill>
                  <a:srgbClr val="339966"/>
                </a:solidFill>
                <a:latin typeface="Times New Roman" panose="02020603050405020304" pitchFamily="18" charset="0"/>
              </a:rPr>
              <a:t>. </a:t>
            </a:r>
            <a:r>
              <a:rPr lang="en-US" sz="2400" b="1" u="sng" dirty="0" smtClean="0">
                <a:solidFill>
                  <a:srgbClr val="339966"/>
                </a:solidFill>
                <a:latin typeface="Times New Roman" panose="02020603050405020304" pitchFamily="18" charset="0"/>
              </a:rPr>
              <a:t>LỰA CHỌN VÀ SỬ DỤNG ĐỒ DÙNG ĐIỆN TRONG GIA ĐÌNH</a:t>
            </a:r>
          </a:p>
          <a:p>
            <a:endParaRPr lang="en-US" sz="2800" dirty="0">
              <a:solidFill>
                <a:srgbClr val="8DC7B0"/>
              </a:solidFill>
              <a:latin typeface="Times New Roman" panose="02020603050405020304" pitchFamily="18" charset="0"/>
            </a:endParaRPr>
          </a:p>
          <a:p>
            <a:r>
              <a:rPr lang="vi-VN" sz="2800" dirty="0">
                <a:solidFill>
                  <a:srgbClr val="8DC7B0"/>
                </a:solidFill>
                <a:latin typeface="Times New Roman" panose="02020603050405020304" pitchFamily="18" charset="0"/>
              </a:rPr>
              <a:t> </a:t>
            </a:r>
            <a:endParaRPr lang="en-US" altLang="vi-VN" sz="2800" dirty="0">
              <a:solidFill>
                <a:srgbClr val="8DC7B0"/>
              </a:solidFill>
              <a:latin typeface="Times New Roman" panose="02020603050405020304" pitchFamily="18" charset="0"/>
            </a:endParaRPr>
          </a:p>
        </p:txBody>
      </p:sp>
    </p:spTree>
    <p:extLst>
      <p:ext uri="{BB962C8B-B14F-4D97-AF65-F5344CB8AC3E}">
        <p14:creationId xmlns:p14="http://schemas.microsoft.com/office/powerpoint/2010/main" val="159073104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1" y="-1364645"/>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109690" y="711200"/>
            <a:ext cx="75739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dirty="0">
                <a:solidFill>
                  <a:srgbClr val="8DC7B0"/>
                </a:solidFill>
              </a:rPr>
              <a:t>1</a:t>
            </a:r>
            <a:r>
              <a:rPr lang="en-US" altLang="en-US" sz="2800" dirty="0" smtClean="0">
                <a:solidFill>
                  <a:srgbClr val="8DC7B0"/>
                </a:solidFill>
              </a:rPr>
              <a:t>.</a:t>
            </a:r>
            <a:r>
              <a:rPr lang="vi-VN" dirty="0"/>
              <a:t> </a:t>
            </a:r>
            <a:r>
              <a:rPr lang="en-US" sz="2800" dirty="0">
                <a:solidFill>
                  <a:srgbClr val="8DC7B0"/>
                </a:solidFill>
              </a:rPr>
              <a:t> </a:t>
            </a:r>
            <a:r>
              <a:rPr lang="en-US" sz="2800" dirty="0" smtClean="0">
                <a:solidFill>
                  <a:srgbClr val="8DC7B0"/>
                </a:solidFill>
              </a:rPr>
              <a:t>An </a:t>
            </a:r>
            <a:r>
              <a:rPr lang="en-US" sz="2800" dirty="0" err="1">
                <a:solidFill>
                  <a:srgbClr val="8DC7B0"/>
                </a:solidFill>
              </a:rPr>
              <a:t>toàn</a:t>
            </a:r>
            <a:r>
              <a:rPr lang="en-US" sz="2800" dirty="0">
                <a:solidFill>
                  <a:srgbClr val="8DC7B0"/>
                </a:solidFill>
              </a:rPr>
              <a:t> </a:t>
            </a:r>
            <a:r>
              <a:rPr lang="en-US" sz="2800" dirty="0" err="1">
                <a:solidFill>
                  <a:srgbClr val="8DC7B0"/>
                </a:solidFill>
              </a:rPr>
              <a:t>khi</a:t>
            </a:r>
            <a:r>
              <a:rPr lang="en-US" sz="2800" dirty="0">
                <a:solidFill>
                  <a:srgbClr val="8DC7B0"/>
                </a:solidFill>
              </a:rPr>
              <a:t> </a:t>
            </a:r>
            <a:r>
              <a:rPr lang="en-US" sz="2800" dirty="0" err="1">
                <a:solidFill>
                  <a:srgbClr val="8DC7B0"/>
                </a:solidFill>
              </a:rPr>
              <a:t>sử</a:t>
            </a:r>
            <a:r>
              <a:rPr lang="en-US" sz="2800" dirty="0">
                <a:solidFill>
                  <a:srgbClr val="8DC7B0"/>
                </a:solidFill>
              </a:rPr>
              <a:t> </a:t>
            </a:r>
            <a:r>
              <a:rPr lang="en-US" sz="2800" dirty="0" err="1">
                <a:solidFill>
                  <a:srgbClr val="8DC7B0"/>
                </a:solidFill>
              </a:rPr>
              <a:t>dụng</a:t>
            </a:r>
            <a:r>
              <a:rPr lang="en-US" sz="2800" dirty="0">
                <a:solidFill>
                  <a:srgbClr val="8DC7B0"/>
                </a:solidFill>
              </a:rPr>
              <a:t> </a:t>
            </a:r>
            <a:r>
              <a:rPr lang="en-US" sz="2800" dirty="0" err="1">
                <a:solidFill>
                  <a:srgbClr val="8DC7B0"/>
                </a:solidFill>
              </a:rPr>
              <a:t>đồ</a:t>
            </a:r>
            <a:r>
              <a:rPr lang="en-US" sz="2800" dirty="0">
                <a:solidFill>
                  <a:srgbClr val="8DC7B0"/>
                </a:solidFill>
              </a:rPr>
              <a:t> </a:t>
            </a:r>
            <a:r>
              <a:rPr lang="en-US" sz="2800" dirty="0" err="1">
                <a:solidFill>
                  <a:srgbClr val="8DC7B0"/>
                </a:solidFill>
              </a:rPr>
              <a:t>dùng</a:t>
            </a:r>
            <a:r>
              <a:rPr lang="en-US" sz="2800" dirty="0">
                <a:solidFill>
                  <a:srgbClr val="8DC7B0"/>
                </a:solidFill>
              </a:rPr>
              <a:t> </a:t>
            </a:r>
            <a:r>
              <a:rPr lang="en-US" sz="2800" dirty="0" err="1">
                <a:solidFill>
                  <a:srgbClr val="8DC7B0"/>
                </a:solidFill>
              </a:rPr>
              <a:t>điện</a:t>
            </a:r>
            <a:r>
              <a:rPr lang="en-US" sz="2800" dirty="0">
                <a:solidFill>
                  <a:srgbClr val="8DC7B0"/>
                </a:solidFill>
              </a:rPr>
              <a:t> </a:t>
            </a:r>
            <a:r>
              <a:rPr lang="en-US" sz="2800" dirty="0" err="1">
                <a:solidFill>
                  <a:srgbClr val="8DC7B0"/>
                </a:solidFill>
              </a:rPr>
              <a:t>trong</a:t>
            </a:r>
            <a:r>
              <a:rPr lang="en-US" sz="2800" dirty="0">
                <a:solidFill>
                  <a:srgbClr val="8DC7B0"/>
                </a:solidFill>
              </a:rPr>
              <a:t> </a:t>
            </a:r>
            <a:r>
              <a:rPr lang="en-US" sz="2800" dirty="0" err="1">
                <a:solidFill>
                  <a:srgbClr val="8DC7B0"/>
                </a:solidFill>
              </a:rPr>
              <a:t>gia</a:t>
            </a:r>
            <a:r>
              <a:rPr lang="en-US" sz="2800" dirty="0">
                <a:solidFill>
                  <a:srgbClr val="8DC7B0"/>
                </a:solidFill>
              </a:rPr>
              <a:t> </a:t>
            </a:r>
            <a:r>
              <a:rPr lang="en-US" sz="2800" dirty="0" err="1">
                <a:solidFill>
                  <a:srgbClr val="8DC7B0"/>
                </a:solidFill>
              </a:rPr>
              <a:t>đình</a:t>
            </a:r>
            <a:endParaRPr lang="en-US" sz="2800" dirty="0">
              <a:solidFill>
                <a:srgbClr val="8DC7B0"/>
              </a:solidFill>
            </a:endParaRPr>
          </a:p>
        </p:txBody>
      </p:sp>
      <p:sp>
        <p:nvSpPr>
          <p:cNvPr id="3" name="Rectangle 2"/>
          <p:cNvSpPr/>
          <p:nvPr/>
        </p:nvSpPr>
        <p:spPr>
          <a:xfrm>
            <a:off x="838200" y="1610395"/>
            <a:ext cx="5943600" cy="954107"/>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An </a:t>
            </a:r>
            <a:r>
              <a:rPr lang="en-US" sz="2800" dirty="0" err="1" smtClean="0">
                <a:solidFill>
                  <a:srgbClr val="0070C0"/>
                </a:solidFill>
                <a:latin typeface="Times New Roman" panose="02020603050405020304" pitchFamily="18" charset="0"/>
                <a:cs typeface="Times New Roman" panose="02020603050405020304" pitchFamily="18" charset="0"/>
              </a:rPr>
              <a:t>toàn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dùng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707" y="2302712"/>
            <a:ext cx="3277058" cy="3791479"/>
          </a:xfrm>
          <a:prstGeom prst="rect">
            <a:avLst/>
          </a:prstGeom>
        </p:spPr>
      </p:pic>
      <p:pic>
        <p:nvPicPr>
          <p:cNvPr id="6" name="Picture 5"/>
          <p:cNvPicPr>
            <a:picLocks noChangeAspect="1"/>
          </p:cNvPicPr>
          <p:nvPr/>
        </p:nvPicPr>
        <p:blipFill>
          <a:blip r:embed="rId4"/>
          <a:stretch>
            <a:fillRect/>
          </a:stretch>
        </p:blipFill>
        <p:spPr>
          <a:xfrm>
            <a:off x="5266651" y="3017558"/>
            <a:ext cx="2343150" cy="1952625"/>
          </a:xfrm>
          <a:prstGeom prst="rect">
            <a:avLst/>
          </a:prstGeom>
        </p:spPr>
      </p:pic>
      <p:sp>
        <p:nvSpPr>
          <p:cNvPr id="7" name="Rectangle 6"/>
          <p:cNvSpPr/>
          <p:nvPr/>
        </p:nvSpPr>
        <p:spPr>
          <a:xfrm rot="2768599">
            <a:off x="4448462" y="4053653"/>
            <a:ext cx="3607307" cy="504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8573447">
            <a:off x="4474896" y="3929262"/>
            <a:ext cx="3607307" cy="504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p:cNvSpPr>
            <a:spLocks noChangeArrowheads="1"/>
          </p:cNvSpPr>
          <p:nvPr/>
        </p:nvSpPr>
        <p:spPr bwMode="auto">
          <a:xfrm>
            <a:off x="231623" y="102931"/>
            <a:ext cx="866933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vi-VN" sz="2400" b="1" u="sng" dirty="0" smtClean="0">
                <a:solidFill>
                  <a:srgbClr val="339966"/>
                </a:solidFill>
                <a:latin typeface="Times New Roman" panose="02020603050405020304" pitchFamily="18" charset="0"/>
              </a:rPr>
              <a:t>III. </a:t>
            </a:r>
            <a:r>
              <a:rPr lang="en-US" sz="2400" b="1" u="sng" dirty="0" smtClean="0">
                <a:solidFill>
                  <a:srgbClr val="339966"/>
                </a:solidFill>
                <a:latin typeface="Times New Roman" panose="02020603050405020304" pitchFamily="18" charset="0"/>
              </a:rPr>
              <a:t>LỰA CHỌN VÀ SỬ DỤNG ĐỒ DÙNG ĐIỆN TRONG GIA ĐÌNH</a:t>
            </a:r>
          </a:p>
          <a:p>
            <a:endParaRPr lang="en-US" sz="2800" dirty="0">
              <a:solidFill>
                <a:srgbClr val="8DC7B0"/>
              </a:solidFill>
              <a:latin typeface="Times New Roman" panose="02020603050405020304" pitchFamily="18" charset="0"/>
            </a:endParaRPr>
          </a:p>
          <a:p>
            <a:r>
              <a:rPr lang="vi-VN" sz="2800" dirty="0">
                <a:solidFill>
                  <a:srgbClr val="8DC7B0"/>
                </a:solidFill>
                <a:latin typeface="Times New Roman" panose="02020603050405020304" pitchFamily="18" charset="0"/>
              </a:rPr>
              <a:t> </a:t>
            </a:r>
            <a:endParaRPr lang="en-US" altLang="vi-VN" sz="2800" dirty="0">
              <a:solidFill>
                <a:srgbClr val="8DC7B0"/>
              </a:solidFill>
              <a:latin typeface="Times New Roman" panose="02020603050405020304" pitchFamily="18" charset="0"/>
            </a:endParaRPr>
          </a:p>
        </p:txBody>
      </p:sp>
    </p:spTree>
    <p:extLst>
      <p:ext uri="{BB962C8B-B14F-4D97-AF65-F5344CB8AC3E}">
        <p14:creationId xmlns:p14="http://schemas.microsoft.com/office/powerpoint/2010/main" val="312170207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7" grpId="0" animBg="1"/>
      <p:bldP spid="15"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Tìm</a:t>
            </a:r>
            <a:r>
              <a:rPr lang="en-US" sz="2800" b="1" dirty="0" smtClean="0">
                <a:solidFill>
                  <a:srgbClr val="339966"/>
                </a:solidFill>
              </a:rPr>
              <a:t> </a:t>
            </a:r>
            <a:r>
              <a:rPr lang="en-US" sz="2800" b="1" dirty="0" err="1">
                <a:solidFill>
                  <a:srgbClr val="339966"/>
                </a:solidFill>
              </a:rPr>
              <a:t>hiểu</a:t>
            </a:r>
            <a:r>
              <a:rPr lang="en-US" sz="2800" b="1" dirty="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số</a:t>
            </a:r>
            <a:r>
              <a:rPr lang="en-US" sz="2800" b="1" dirty="0">
                <a:solidFill>
                  <a:srgbClr val="339966"/>
                </a:solidFill>
              </a:rPr>
              <a:t> </a:t>
            </a:r>
            <a:r>
              <a:rPr lang="en-US" sz="2800" b="1" dirty="0" err="1">
                <a:solidFill>
                  <a:srgbClr val="339966"/>
                </a:solidFill>
              </a:rPr>
              <a:t>tình</a:t>
            </a:r>
            <a:r>
              <a:rPr lang="en-US" sz="2800" b="1" dirty="0">
                <a:solidFill>
                  <a:srgbClr val="339966"/>
                </a:solidFill>
              </a:rPr>
              <a:t> </a:t>
            </a:r>
            <a:r>
              <a:rPr lang="en-US" sz="2800" b="1" dirty="0" err="1">
                <a:solidFill>
                  <a:srgbClr val="339966"/>
                </a:solidFill>
              </a:rPr>
              <a:t>huống</a:t>
            </a:r>
            <a:r>
              <a:rPr lang="en-US" sz="2800" b="1" dirty="0">
                <a:solidFill>
                  <a:srgbClr val="339966"/>
                </a:solidFill>
              </a:rPr>
              <a:t> </a:t>
            </a:r>
            <a:r>
              <a:rPr lang="en-US" sz="2800" b="1" dirty="0" err="1">
                <a:solidFill>
                  <a:srgbClr val="339966"/>
                </a:solidFill>
              </a:rPr>
              <a:t>mất</a:t>
            </a:r>
            <a:r>
              <a:rPr lang="en-US" sz="2800" b="1" dirty="0">
                <a:solidFill>
                  <a:srgbClr val="339966"/>
                </a:solidFill>
              </a:rPr>
              <a:t> an </a:t>
            </a:r>
            <a:r>
              <a:rPr lang="en-US" sz="2800" b="1" dirty="0" err="1">
                <a:solidFill>
                  <a:srgbClr val="339966"/>
                </a:solidFill>
              </a:rPr>
              <a:t>toàn</a:t>
            </a:r>
            <a:r>
              <a:rPr lang="en-US" sz="2800" b="1" dirty="0">
                <a:solidFill>
                  <a:srgbClr val="339966"/>
                </a:solidFill>
              </a:rPr>
              <a:t> </a:t>
            </a:r>
            <a:r>
              <a:rPr lang="en-US" sz="2800" b="1" dirty="0" err="1">
                <a:solidFill>
                  <a:srgbClr val="339966"/>
                </a:solidFill>
              </a:rPr>
              <a:t>khi</a:t>
            </a:r>
            <a:r>
              <a:rPr lang="en-US" sz="2800" b="1" dirty="0">
                <a:solidFill>
                  <a:srgbClr val="339966"/>
                </a:solidFill>
              </a:rPr>
              <a:t> </a:t>
            </a:r>
            <a:r>
              <a:rPr lang="en-US" sz="2800" b="1" dirty="0" err="1">
                <a:solidFill>
                  <a:srgbClr val="339966"/>
                </a:solidFill>
              </a:rPr>
              <a:t>sử</a:t>
            </a:r>
            <a:r>
              <a:rPr lang="en-US" sz="2800" b="1" dirty="0">
                <a:solidFill>
                  <a:srgbClr val="339966"/>
                </a:solidFill>
              </a:rPr>
              <a:t> </a:t>
            </a:r>
            <a:r>
              <a:rPr lang="en-US" sz="2800" b="1" dirty="0" err="1">
                <a:solidFill>
                  <a:srgbClr val="339966"/>
                </a:solidFill>
              </a:rPr>
              <a:t>dụng</a:t>
            </a:r>
            <a:r>
              <a:rPr lang="en-US" sz="2800" b="1" dirty="0">
                <a:solidFill>
                  <a:srgbClr val="339966"/>
                </a:solidFill>
              </a:rPr>
              <a:t> </a:t>
            </a:r>
            <a:r>
              <a:rPr lang="en-US" sz="2800" b="1" dirty="0" err="1">
                <a:solidFill>
                  <a:srgbClr val="339966"/>
                </a:solidFill>
              </a:rPr>
              <a:t>đồ</a:t>
            </a:r>
            <a:r>
              <a:rPr lang="en-US" sz="2800" b="1" dirty="0">
                <a:solidFill>
                  <a:srgbClr val="339966"/>
                </a:solidFill>
              </a:rPr>
              <a:t> </a:t>
            </a:r>
            <a:r>
              <a:rPr lang="en-US" sz="2800" b="1" dirty="0" err="1">
                <a:solidFill>
                  <a:srgbClr val="339966"/>
                </a:solidFill>
              </a:rPr>
              <a:t>dùng</a:t>
            </a:r>
            <a:r>
              <a:rPr lang="en-US" sz="2800" b="1" dirty="0">
                <a:solidFill>
                  <a:srgbClr val="339966"/>
                </a:solidFill>
              </a:rPr>
              <a:t> </a:t>
            </a:r>
            <a:r>
              <a:rPr lang="en-US" sz="2800" b="1" dirty="0" err="1">
                <a:solidFill>
                  <a:srgbClr val="339966"/>
                </a:solidFill>
              </a:rPr>
              <a:t>điện</a:t>
            </a:r>
            <a:r>
              <a:rPr lang="en-US" sz="2800" b="1" dirty="0">
                <a:solidFill>
                  <a:srgbClr val="339966"/>
                </a:solidFill>
              </a:rPr>
              <a:t> </a:t>
            </a:r>
            <a:r>
              <a:rPr lang="en-US" sz="2800" b="1" dirty="0" err="1">
                <a:solidFill>
                  <a:srgbClr val="339966"/>
                </a:solidFill>
              </a:rPr>
              <a:t>trong</a:t>
            </a:r>
            <a:r>
              <a:rPr lang="en-US" sz="2800" b="1" dirty="0">
                <a:solidFill>
                  <a:srgbClr val="339966"/>
                </a:solidFill>
              </a:rPr>
              <a:t> </a:t>
            </a:r>
            <a:r>
              <a:rPr lang="en-US" sz="2800" b="1" dirty="0" err="1">
                <a:solidFill>
                  <a:srgbClr val="339966"/>
                </a:solidFill>
              </a:rPr>
              <a:t>gia</a:t>
            </a:r>
            <a:r>
              <a:rPr lang="en-US" sz="2800" b="1" dirty="0">
                <a:solidFill>
                  <a:srgbClr val="339966"/>
                </a:solidFill>
              </a:rPr>
              <a:t> </a:t>
            </a:r>
            <a:r>
              <a:rPr lang="en-US" sz="2800" b="1" dirty="0" err="1">
                <a:solidFill>
                  <a:srgbClr val="339966"/>
                </a:solidFill>
              </a:rPr>
              <a:t>đình</a:t>
            </a:r>
            <a:r>
              <a:rPr lang="en-US" sz="2800" b="1" dirty="0">
                <a:solidFill>
                  <a:srgbClr val="339966"/>
                </a:solidFill>
              </a:rPr>
              <a:t> </a:t>
            </a:r>
            <a:r>
              <a:rPr lang="en-US" sz="2800" b="1" dirty="0" err="1">
                <a:solidFill>
                  <a:srgbClr val="339966"/>
                </a:solidFill>
              </a:rPr>
              <a:t>và</a:t>
            </a:r>
            <a:r>
              <a:rPr lang="en-US" sz="2800" b="1" dirty="0">
                <a:solidFill>
                  <a:srgbClr val="339966"/>
                </a:solidFill>
              </a:rPr>
              <a:t> </a:t>
            </a:r>
            <a:r>
              <a:rPr lang="en-US" sz="2800" b="1" dirty="0" err="1">
                <a:solidFill>
                  <a:srgbClr val="339966"/>
                </a:solidFill>
              </a:rPr>
              <a:t>đề</a:t>
            </a:r>
            <a:r>
              <a:rPr lang="en-US" sz="2800" b="1" dirty="0">
                <a:solidFill>
                  <a:srgbClr val="339966"/>
                </a:solidFill>
              </a:rPr>
              <a:t> </a:t>
            </a:r>
            <a:r>
              <a:rPr lang="en-US" sz="2800" b="1" dirty="0" err="1">
                <a:solidFill>
                  <a:srgbClr val="339966"/>
                </a:solidFill>
              </a:rPr>
              <a:t>xuất</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a:solidFill>
                  <a:srgbClr val="339966"/>
                </a:solidFill>
              </a:rPr>
              <a:t>phòng</a:t>
            </a:r>
            <a:r>
              <a:rPr lang="en-US" sz="2800" b="1" dirty="0">
                <a:solidFill>
                  <a:srgbClr val="339966"/>
                </a:solidFill>
              </a:rPr>
              <a:t> </a:t>
            </a:r>
            <a:r>
              <a:rPr lang="en-US" sz="2800" b="1" dirty="0" err="1">
                <a:solidFill>
                  <a:srgbClr val="339966"/>
                </a:solidFill>
              </a:rPr>
              <a:t>tránh</a:t>
            </a:r>
            <a:endParaRPr lang="en-US" sz="2800" b="1" dirty="0">
              <a:solidFill>
                <a:srgbClr val="339966"/>
              </a:solidFill>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8295339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0" y="11113"/>
            <a:ext cx="8812213" cy="6858000"/>
          </a:xfrm>
          <a:prstGeom prst="rect">
            <a:avLst/>
          </a:prstGeom>
          <a:solidFill>
            <a:schemeClr val="tx2">
              <a:lumMod val="60000"/>
              <a:lumOff val="40000"/>
            </a:schemeClr>
          </a:solidFill>
          <a:ln w="9525" algn="ctr">
            <a:solidFill>
              <a:schemeClr val="tx1"/>
            </a:solidFill>
            <a:round/>
            <a:headEnd/>
            <a:tailEnd/>
          </a:ln>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defRPr/>
            </a:pPr>
            <a:endParaRPr lang="vi-VN" altLang="en-US" sz="1800">
              <a:latin typeface="Times New Roman" panose="02020603050405020304" pitchFamily="18" charset="0"/>
            </a:endParaRPr>
          </a:p>
        </p:txBody>
      </p:sp>
      <p:sp>
        <p:nvSpPr>
          <p:cNvPr id="77829" name="Text Box 5"/>
          <p:cNvSpPr txBox="1">
            <a:spLocks noChangeArrowheads="1"/>
          </p:cNvSpPr>
          <p:nvPr/>
        </p:nvSpPr>
        <p:spPr bwMode="auto">
          <a:xfrm>
            <a:off x="3962400" y="1087438"/>
            <a:ext cx="4648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Char char="l"/>
            </a:pPr>
            <a:r>
              <a:rPr lang="vi-VN" sz="3200" dirty="0" smtClean="0">
                <a:solidFill>
                  <a:schemeClr val="bg1"/>
                </a:solidFill>
                <a:cs typeface="Times New Roman" panose="02020603050405020304" pitchFamily="18" charset="0"/>
              </a:rPr>
              <a:t>Nghề </a:t>
            </a:r>
            <a:r>
              <a:rPr lang="vi-VN" sz="3200" dirty="0">
                <a:solidFill>
                  <a:schemeClr val="bg1"/>
                </a:solidFill>
                <a:cs typeface="Times New Roman" panose="02020603050405020304" pitchFamily="18" charset="0"/>
              </a:rPr>
              <a:t>điện dân dụng rất phổ biến và gắn liền với các công việc như lắp </a:t>
            </a:r>
            <a:r>
              <a:rPr lang="vi-VN" sz="3200" dirty="0" smtClean="0">
                <a:solidFill>
                  <a:schemeClr val="bg1"/>
                </a:solidFill>
                <a:cs typeface="Times New Roman" panose="02020603050405020304" pitchFamily="18" charset="0"/>
              </a:rPr>
              <a:t>đặt</a:t>
            </a:r>
            <a:r>
              <a:rPr lang="en-US" sz="3200" dirty="0" smtClean="0">
                <a:solidFill>
                  <a:schemeClr val="bg1"/>
                </a:solidFill>
                <a:cs typeface="Times New Roman" panose="02020603050405020304" pitchFamily="18" charset="0"/>
              </a:rPr>
              <a:t>,</a:t>
            </a:r>
            <a:r>
              <a:rPr lang="vi-VN" sz="3200" dirty="0" smtClean="0">
                <a:solidFill>
                  <a:schemeClr val="bg1"/>
                </a:solidFill>
                <a:cs typeface="Times New Roman" panose="02020603050405020304" pitchFamily="18" charset="0"/>
              </a:rPr>
              <a:t> </a:t>
            </a:r>
            <a:r>
              <a:rPr lang="vi-VN" sz="3200" dirty="0">
                <a:solidFill>
                  <a:schemeClr val="bg1"/>
                </a:solidFill>
                <a:cs typeface="Times New Roman" panose="02020603050405020304" pitchFamily="18" charset="0"/>
              </a:rPr>
              <a:t>bảo </a:t>
            </a:r>
            <a:r>
              <a:rPr lang="vi-VN" sz="3200" dirty="0" smtClean="0">
                <a:solidFill>
                  <a:schemeClr val="bg1"/>
                </a:solidFill>
                <a:cs typeface="Times New Roman" panose="02020603050405020304" pitchFamily="18" charset="0"/>
              </a:rPr>
              <a:t>trì </a:t>
            </a:r>
            <a:r>
              <a:rPr lang="en-US" sz="3200" dirty="0" smtClean="0">
                <a:solidFill>
                  <a:schemeClr val="bg1"/>
                </a:solidFill>
                <a:cs typeface="Times New Roman" panose="02020603050405020304" pitchFamily="18" charset="0"/>
              </a:rPr>
              <a:t>,</a:t>
            </a:r>
            <a:r>
              <a:rPr lang="vi-VN" sz="3200" dirty="0" smtClean="0">
                <a:solidFill>
                  <a:schemeClr val="bg1"/>
                </a:solidFill>
                <a:cs typeface="Times New Roman" panose="02020603050405020304" pitchFamily="18" charset="0"/>
              </a:rPr>
              <a:t>sửa </a:t>
            </a:r>
            <a:r>
              <a:rPr lang="vi-VN" sz="3200" dirty="0">
                <a:solidFill>
                  <a:schemeClr val="bg1"/>
                </a:solidFill>
                <a:cs typeface="Times New Roman" panose="02020603050405020304" pitchFamily="18" charset="0"/>
              </a:rPr>
              <a:t>chữa hệ thống điện và các đồ dùng điện trong gia đình</a:t>
            </a:r>
            <a:endParaRPr lang="en-US" altLang="en-US" sz="3200" dirty="0">
              <a:solidFill>
                <a:schemeClr val="bg1"/>
              </a:solidFill>
              <a:cs typeface="Times New Roman" panose="02020603050405020304" pitchFamily="18" charset="0"/>
            </a:endParaRP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2533" name="Picture 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7650"/>
            <a:ext cx="8667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3"/>
          <p:cNvSpPr txBox="1">
            <a:spLocks/>
          </p:cNvSpPr>
          <p:nvPr/>
        </p:nvSpPr>
        <p:spPr bwMode="auto">
          <a:xfrm>
            <a:off x="2293938" y="409575"/>
            <a:ext cx="3709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08ABE6"/>
                </a:solidFill>
                <a:latin typeface="#9Slide04 AdrianeSwash" panose="02000504060000090004" pitchFamily="2" charset="-93"/>
              </a:rPr>
              <a:t>Kết nối nghề nghiệp</a:t>
            </a:r>
          </a:p>
        </p:txBody>
      </p:sp>
      <p:pic>
        <p:nvPicPr>
          <p:cNvPr id="3" name="Picture 2"/>
          <p:cNvPicPr>
            <a:picLocks noChangeAspect="1"/>
          </p:cNvPicPr>
          <p:nvPr/>
        </p:nvPicPr>
        <p:blipFill>
          <a:blip r:embed="rId3"/>
          <a:stretch>
            <a:fillRect/>
          </a:stretch>
        </p:blipFill>
        <p:spPr>
          <a:xfrm>
            <a:off x="1022350" y="1630363"/>
            <a:ext cx="2543175" cy="4313237"/>
          </a:xfrm>
          <a:prstGeom prst="rect">
            <a:avLst/>
          </a:prstGeom>
        </p:spPr>
      </p:pic>
    </p:spTree>
    <p:extLst>
      <p:ext uri="{BB962C8B-B14F-4D97-AF65-F5344CB8AC3E}">
        <p14:creationId xmlns:p14="http://schemas.microsoft.com/office/powerpoint/2010/main" val="904217927"/>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7829">
                                            <p:txEl>
                                              <p:pRg st="0" end="0"/>
                                            </p:txEl>
                                          </p:spTgt>
                                        </p:tgtEl>
                                        <p:attrNameLst>
                                          <p:attrName>style.visibility</p:attrName>
                                        </p:attrNameLst>
                                      </p:cBhvr>
                                      <p:to>
                                        <p:strVal val="visible"/>
                                      </p:to>
                                    </p:set>
                                    <p:animEffect transition="in" filter="fade">
                                      <p:cBhvr>
                                        <p:cTn id="12" dur="500"/>
                                        <p:tgtEl>
                                          <p:spTgt spid="778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1378744" y="-136424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990600" y="1617663"/>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smtClean="0">
                <a:solidFill>
                  <a:srgbClr val="339966"/>
                </a:solidFill>
                <a:latin typeface="Times New Roman" panose="02020603050405020304" pitchFamily="18" charset="0"/>
              </a:rPr>
              <a:t>1. </a:t>
            </a:r>
            <a:r>
              <a:rPr lang="en-US" sz="2800" b="1" dirty="0" err="1" smtClean="0">
                <a:solidFill>
                  <a:srgbClr val="339966"/>
                </a:solidFill>
                <a:latin typeface="Times New Roman" panose="02020603050405020304" pitchFamily="18" charset="0"/>
              </a:rPr>
              <a:t>Kể</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tên</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một</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số</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đồ</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dùng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điện</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có</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trong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gia</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đình</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em</a:t>
            </a:r>
            <a:r>
              <a:rPr lang="en-US" sz="2800" b="1" dirty="0" smtClean="0">
                <a:solidFill>
                  <a:srgbClr val="339966"/>
                </a:solidFill>
                <a:latin typeface="Times New Roman" panose="02020603050405020304" pitchFamily="18" charset="0"/>
              </a:rPr>
              <a:t>. Cho </a:t>
            </a:r>
            <a:r>
              <a:rPr lang="en-US" sz="2800" b="1" dirty="0" err="1" smtClean="0">
                <a:solidFill>
                  <a:srgbClr val="339966"/>
                </a:solidFill>
                <a:latin typeface="Times New Roman" panose="02020603050405020304" pitchFamily="18" charset="0"/>
              </a:rPr>
              <a:t>biết</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một</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số</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thông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số</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kỹ</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thuật</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ghi</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trên</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những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đồ</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dùng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điện</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đó</a:t>
            </a:r>
            <a:endParaRPr lang="en-US" sz="2800" b="1" dirty="0" smtClean="0">
              <a:solidFill>
                <a:srgbClr val="339966"/>
              </a:solidFill>
              <a:latin typeface="Times New Roman" panose="02020603050405020304" pitchFamily="18" charset="0"/>
            </a:endParaRPr>
          </a:p>
          <a:p>
            <a:endParaRPr lang="en-US" altLang="en-US" dirty="0"/>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1"/>
          <p:cNvSpPr>
            <a:spLocks noChangeArrowheads="1"/>
          </p:cNvSpPr>
          <p:nvPr/>
        </p:nvSpPr>
        <p:spPr bwMode="auto">
          <a:xfrm>
            <a:off x="969818" y="3242473"/>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smtClean="0">
                <a:solidFill>
                  <a:srgbClr val="339966"/>
                </a:solidFill>
                <a:latin typeface="Times New Roman" panose="02020603050405020304" pitchFamily="18" charset="0"/>
              </a:rPr>
              <a:t>2.</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Tìm</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hiểu</a:t>
            </a:r>
            <a:r>
              <a:rPr lang="en-US" sz="2800" b="1" dirty="0">
                <a:solidFill>
                  <a:srgbClr val="339966"/>
                </a:solidFill>
                <a:latin typeface="Times New Roman" panose="02020603050405020304" pitchFamily="18" charset="0"/>
              </a:rPr>
              <a:t> ý </a:t>
            </a:r>
            <a:r>
              <a:rPr lang="en-US" sz="2800" b="1" dirty="0" err="1">
                <a:solidFill>
                  <a:srgbClr val="339966"/>
                </a:solidFill>
                <a:latin typeface="Times New Roman" panose="02020603050405020304" pitchFamily="18" charset="0"/>
              </a:rPr>
              <a:t>nghĩa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của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nhãn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năng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lượng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và</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đồ</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dùng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điện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sao</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cho</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tiết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kiệm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điện</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năng</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dựa</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trên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nhãn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năng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lượng</a:t>
            </a:r>
            <a:endParaRPr lang="en-US" sz="2800" b="1" dirty="0">
              <a:solidFill>
                <a:srgbClr val="339966"/>
              </a:solidFill>
              <a:latin typeface="Times New Roman" panose="02020603050405020304" pitchFamily="18" charset="0"/>
            </a:endParaRPr>
          </a:p>
          <a:p>
            <a:endParaRPr lang="en-US" altLang="en-US" dirty="0"/>
          </a:p>
        </p:txBody>
      </p:sp>
    </p:spTree>
    <p:extLst>
      <p:ext uri="{BB962C8B-B14F-4D97-AF65-F5344CB8AC3E}">
        <p14:creationId xmlns:p14="http://schemas.microsoft.com/office/powerpoint/2010/main" val="370150085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76400" y="1905000"/>
            <a:ext cx="5566130" cy="1066892"/>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267200" y="3124200"/>
            <a:ext cx="609600" cy="609600"/>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524000" y="3338945"/>
            <a:ext cx="609600" cy="6096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496291" y="4315598"/>
            <a:ext cx="609600" cy="6096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86691" y="1281545"/>
            <a:ext cx="609600" cy="6096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048000" y="1233147"/>
            <a:ext cx="609600" cy="6096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410200" y="928347"/>
            <a:ext cx="609600" cy="60960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722985" y="1295400"/>
            <a:ext cx="609600" cy="6096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620000" y="2770909"/>
            <a:ext cx="609600" cy="609600"/>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242530" y="4191000"/>
            <a:ext cx="609600" cy="609600"/>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082279" y="4925198"/>
            <a:ext cx="609600" cy="609600"/>
          </a:xfrm>
          <a:prstGeom prst="rect">
            <a:avLst/>
          </a:prstGeom>
        </p:spPr>
      </p:pic>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643879" y="5229998"/>
            <a:ext cx="609600" cy="609600"/>
          </a:xfrm>
          <a:prstGeom prst="rect">
            <a:avLst/>
          </a:prstGeom>
        </p:spPr>
      </p:pic>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043612" y="5396345"/>
            <a:ext cx="609600" cy="609600"/>
          </a:xfrm>
          <a:prstGeom prst="rect">
            <a:avLst/>
          </a:prstGeom>
        </p:spPr>
      </p:pic>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43345" y="5929652"/>
            <a:ext cx="609600" cy="609600"/>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77091" y="3581400"/>
            <a:ext cx="609600" cy="609600"/>
          </a:xfrm>
          <a:prstGeom prst="rect">
            <a:avLst/>
          </a:prstGeom>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58981" y="2514600"/>
            <a:ext cx="609600" cy="609600"/>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06053" y="866002"/>
            <a:ext cx="609600" cy="609600"/>
          </a:xfrm>
          <a:prstGeom prst="rect">
            <a:avLst/>
          </a:prstGeom>
        </p:spPr>
      </p:pic>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119746" y="401829"/>
            <a:ext cx="609600" cy="609600"/>
          </a:xfrm>
          <a:prstGeom prst="rect">
            <a:avLst/>
          </a:prstGeom>
        </p:spPr>
      </p:pic>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399659" y="471147"/>
            <a:ext cx="609600" cy="609600"/>
          </a:xfrm>
          <a:prstGeom prst="rect">
            <a:avLst/>
          </a:prstGeom>
        </p:spPr>
      </p:pic>
      <p:pic>
        <p:nvPicPr>
          <p:cNvPr id="21" name="Picture 2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800600" y="5340834"/>
            <a:ext cx="609600" cy="609600"/>
          </a:xfrm>
          <a:prstGeom prst="rect">
            <a:avLst/>
          </a:prstGeom>
        </p:spPr>
      </p:pic>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324734" y="5839598"/>
            <a:ext cx="609600" cy="609600"/>
          </a:xfrm>
          <a:prstGeom prst="rect">
            <a:avLst/>
          </a:prstGeom>
        </p:spPr>
      </p:pic>
      <p:pic>
        <p:nvPicPr>
          <p:cNvPr id="23" name="Picture 2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848868" y="5527778"/>
            <a:ext cx="609600" cy="609600"/>
          </a:xfrm>
          <a:prstGeom prst="rect">
            <a:avLst/>
          </a:prstGeom>
        </p:spPr>
      </p:pic>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153668" y="1108270"/>
            <a:ext cx="609600" cy="609600"/>
          </a:xfrm>
          <a:prstGeom prst="rect">
            <a:avLst/>
          </a:prstGeom>
        </p:spPr>
      </p:pic>
      <p:pic>
        <p:nvPicPr>
          <p:cNvPr id="25" name="Picture 2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290366" y="2881745"/>
            <a:ext cx="609600" cy="609600"/>
          </a:xfrm>
          <a:prstGeom prst="rect">
            <a:avLst/>
          </a:prstGeom>
        </p:spPr>
      </p:pic>
    </p:spTree>
    <p:extLst>
      <p:ext uri="{BB962C8B-B14F-4D97-AF65-F5344CB8AC3E}">
        <p14:creationId xmlns:p14="http://schemas.microsoft.com/office/powerpoint/2010/main" val="34470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90"/>
                                          </p:val>
                                        </p:tav>
                                        <p:tav tm="100000">
                                          <p:val>
                                            <p:fltVal val="0"/>
                                          </p:val>
                                        </p:tav>
                                      </p:tavLst>
                                    </p:anim>
                                    <p:animEffect transition="in" filter="fade">
                                      <p:cBhvr>
                                        <p:cTn id="58" dur="1000"/>
                                        <p:tgtEl>
                                          <p:spTgt spid="11"/>
                                        </p:tgtEl>
                                      </p:cBhvr>
                                    </p:animEffect>
                                  </p:childTnLst>
                                </p:cTn>
                              </p:par>
                              <p:par>
                                <p:cTn id="59" presetID="31" presetClass="entr" presetSubtype="0" repeatCount="indefinite"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 calcmode="lin" valueType="num">
                                      <p:cBhvr>
                                        <p:cTn id="63" dur="1000" fill="hold"/>
                                        <p:tgtEl>
                                          <p:spTgt spid="12"/>
                                        </p:tgtEl>
                                        <p:attrNameLst>
                                          <p:attrName>style.rotation</p:attrName>
                                        </p:attrNameLst>
                                      </p:cBhvr>
                                      <p:tavLst>
                                        <p:tav tm="0">
                                          <p:val>
                                            <p:fltVal val="90"/>
                                          </p:val>
                                        </p:tav>
                                        <p:tav tm="100000">
                                          <p:val>
                                            <p:fltVal val="0"/>
                                          </p:val>
                                        </p:tav>
                                      </p:tavLst>
                                    </p:anim>
                                    <p:animEffect transition="in" filter="fade">
                                      <p:cBhvr>
                                        <p:cTn id="64" dur="1000"/>
                                        <p:tgtEl>
                                          <p:spTgt spid="12"/>
                                        </p:tgtEl>
                                      </p:cBhvr>
                                    </p:animEffect>
                                  </p:childTnLst>
                                </p:cTn>
                              </p:par>
                              <p:par>
                                <p:cTn id="65" presetID="31" presetClass="entr" presetSubtype="0" repeatCount="indefinite"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fltVal val="0"/>
                                          </p:val>
                                        </p:tav>
                                        <p:tav tm="100000">
                                          <p:val>
                                            <p:strVal val="#ppt_w"/>
                                          </p:val>
                                        </p:tav>
                                      </p:tavLst>
                                    </p:anim>
                                    <p:anim calcmode="lin" valueType="num">
                                      <p:cBhvr>
                                        <p:cTn id="68" dur="1000" fill="hold"/>
                                        <p:tgtEl>
                                          <p:spTgt spid="13"/>
                                        </p:tgtEl>
                                        <p:attrNameLst>
                                          <p:attrName>ppt_h</p:attrName>
                                        </p:attrNameLst>
                                      </p:cBhvr>
                                      <p:tavLst>
                                        <p:tav tm="0">
                                          <p:val>
                                            <p:fltVal val="0"/>
                                          </p:val>
                                        </p:tav>
                                        <p:tav tm="100000">
                                          <p:val>
                                            <p:strVal val="#ppt_h"/>
                                          </p:val>
                                        </p:tav>
                                      </p:tavLst>
                                    </p:anim>
                                    <p:anim calcmode="lin" valueType="num">
                                      <p:cBhvr>
                                        <p:cTn id="69" dur="1000" fill="hold"/>
                                        <p:tgtEl>
                                          <p:spTgt spid="13"/>
                                        </p:tgtEl>
                                        <p:attrNameLst>
                                          <p:attrName>style.rotation</p:attrName>
                                        </p:attrNameLst>
                                      </p:cBhvr>
                                      <p:tavLst>
                                        <p:tav tm="0">
                                          <p:val>
                                            <p:fltVal val="90"/>
                                          </p:val>
                                        </p:tav>
                                        <p:tav tm="100000">
                                          <p:val>
                                            <p:fltVal val="0"/>
                                          </p:val>
                                        </p:tav>
                                      </p:tavLst>
                                    </p:anim>
                                    <p:animEffect transition="in" filter="fade">
                                      <p:cBhvr>
                                        <p:cTn id="70" dur="1000"/>
                                        <p:tgtEl>
                                          <p:spTgt spid="13"/>
                                        </p:tgtEl>
                                      </p:cBhvr>
                                    </p:animEffect>
                                  </p:childTnLst>
                                </p:cTn>
                              </p:par>
                              <p:par>
                                <p:cTn id="71" presetID="31" presetClass="entr" presetSubtype="0" repeatCount="indefinite"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ppt_w</p:attrName>
                                        </p:attrNameLst>
                                      </p:cBhvr>
                                      <p:tavLst>
                                        <p:tav tm="0">
                                          <p:val>
                                            <p:fltVal val="0"/>
                                          </p:val>
                                        </p:tav>
                                        <p:tav tm="100000">
                                          <p:val>
                                            <p:strVal val="#ppt_w"/>
                                          </p:val>
                                        </p:tav>
                                      </p:tavLst>
                                    </p:anim>
                                    <p:anim calcmode="lin" valueType="num">
                                      <p:cBhvr>
                                        <p:cTn id="74" dur="1000" fill="hold"/>
                                        <p:tgtEl>
                                          <p:spTgt spid="14"/>
                                        </p:tgtEl>
                                        <p:attrNameLst>
                                          <p:attrName>ppt_h</p:attrName>
                                        </p:attrNameLst>
                                      </p:cBhvr>
                                      <p:tavLst>
                                        <p:tav tm="0">
                                          <p:val>
                                            <p:fltVal val="0"/>
                                          </p:val>
                                        </p:tav>
                                        <p:tav tm="100000">
                                          <p:val>
                                            <p:strVal val="#ppt_h"/>
                                          </p:val>
                                        </p:tav>
                                      </p:tavLst>
                                    </p:anim>
                                    <p:anim calcmode="lin" valueType="num">
                                      <p:cBhvr>
                                        <p:cTn id="75" dur="1000" fill="hold"/>
                                        <p:tgtEl>
                                          <p:spTgt spid="14"/>
                                        </p:tgtEl>
                                        <p:attrNameLst>
                                          <p:attrName>style.rotation</p:attrName>
                                        </p:attrNameLst>
                                      </p:cBhvr>
                                      <p:tavLst>
                                        <p:tav tm="0">
                                          <p:val>
                                            <p:fltVal val="90"/>
                                          </p:val>
                                        </p:tav>
                                        <p:tav tm="100000">
                                          <p:val>
                                            <p:fltVal val="0"/>
                                          </p:val>
                                        </p:tav>
                                      </p:tavLst>
                                    </p:anim>
                                    <p:animEffect transition="in" filter="fade">
                                      <p:cBhvr>
                                        <p:cTn id="76" dur="1000"/>
                                        <p:tgtEl>
                                          <p:spTgt spid="14"/>
                                        </p:tgtEl>
                                      </p:cBhvr>
                                    </p:animEffect>
                                  </p:childTnLst>
                                </p:cTn>
                              </p:par>
                              <p:par>
                                <p:cTn id="77" presetID="31" presetClass="entr" presetSubtype="0" repeatCount="indefinite" fill="hold"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1000" fill="hold"/>
                                        <p:tgtEl>
                                          <p:spTgt spid="15"/>
                                        </p:tgtEl>
                                        <p:attrNameLst>
                                          <p:attrName>ppt_w</p:attrName>
                                        </p:attrNameLst>
                                      </p:cBhvr>
                                      <p:tavLst>
                                        <p:tav tm="0">
                                          <p:val>
                                            <p:fltVal val="0"/>
                                          </p:val>
                                        </p:tav>
                                        <p:tav tm="100000">
                                          <p:val>
                                            <p:strVal val="#ppt_w"/>
                                          </p:val>
                                        </p:tav>
                                      </p:tavLst>
                                    </p:anim>
                                    <p:anim calcmode="lin" valueType="num">
                                      <p:cBhvr>
                                        <p:cTn id="80" dur="1000" fill="hold"/>
                                        <p:tgtEl>
                                          <p:spTgt spid="15"/>
                                        </p:tgtEl>
                                        <p:attrNameLst>
                                          <p:attrName>ppt_h</p:attrName>
                                        </p:attrNameLst>
                                      </p:cBhvr>
                                      <p:tavLst>
                                        <p:tav tm="0">
                                          <p:val>
                                            <p:fltVal val="0"/>
                                          </p:val>
                                        </p:tav>
                                        <p:tav tm="100000">
                                          <p:val>
                                            <p:strVal val="#ppt_h"/>
                                          </p:val>
                                        </p:tav>
                                      </p:tavLst>
                                    </p:anim>
                                    <p:anim calcmode="lin" valueType="num">
                                      <p:cBhvr>
                                        <p:cTn id="81" dur="1000" fill="hold"/>
                                        <p:tgtEl>
                                          <p:spTgt spid="15"/>
                                        </p:tgtEl>
                                        <p:attrNameLst>
                                          <p:attrName>style.rotation</p:attrName>
                                        </p:attrNameLst>
                                      </p:cBhvr>
                                      <p:tavLst>
                                        <p:tav tm="0">
                                          <p:val>
                                            <p:fltVal val="90"/>
                                          </p:val>
                                        </p:tav>
                                        <p:tav tm="100000">
                                          <p:val>
                                            <p:fltVal val="0"/>
                                          </p:val>
                                        </p:tav>
                                      </p:tavLst>
                                    </p:anim>
                                    <p:animEffect transition="in" filter="fade">
                                      <p:cBhvr>
                                        <p:cTn id="82" dur="1000"/>
                                        <p:tgtEl>
                                          <p:spTgt spid="15"/>
                                        </p:tgtEl>
                                      </p:cBhvr>
                                    </p:animEffect>
                                  </p:childTnLst>
                                </p:cTn>
                              </p:par>
                              <p:par>
                                <p:cTn id="83" presetID="31" presetClass="entr" presetSubtype="0" repeatCount="indefinite"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1000" fill="hold"/>
                                        <p:tgtEl>
                                          <p:spTgt spid="16"/>
                                        </p:tgtEl>
                                        <p:attrNameLst>
                                          <p:attrName>ppt_w</p:attrName>
                                        </p:attrNameLst>
                                      </p:cBhvr>
                                      <p:tavLst>
                                        <p:tav tm="0">
                                          <p:val>
                                            <p:fltVal val="0"/>
                                          </p:val>
                                        </p:tav>
                                        <p:tav tm="100000">
                                          <p:val>
                                            <p:strVal val="#ppt_w"/>
                                          </p:val>
                                        </p:tav>
                                      </p:tavLst>
                                    </p:anim>
                                    <p:anim calcmode="lin" valueType="num">
                                      <p:cBhvr>
                                        <p:cTn id="86" dur="1000" fill="hold"/>
                                        <p:tgtEl>
                                          <p:spTgt spid="16"/>
                                        </p:tgtEl>
                                        <p:attrNameLst>
                                          <p:attrName>ppt_h</p:attrName>
                                        </p:attrNameLst>
                                      </p:cBhvr>
                                      <p:tavLst>
                                        <p:tav tm="0">
                                          <p:val>
                                            <p:fltVal val="0"/>
                                          </p:val>
                                        </p:tav>
                                        <p:tav tm="100000">
                                          <p:val>
                                            <p:strVal val="#ppt_h"/>
                                          </p:val>
                                        </p:tav>
                                      </p:tavLst>
                                    </p:anim>
                                    <p:anim calcmode="lin" valueType="num">
                                      <p:cBhvr>
                                        <p:cTn id="87" dur="1000" fill="hold"/>
                                        <p:tgtEl>
                                          <p:spTgt spid="16"/>
                                        </p:tgtEl>
                                        <p:attrNameLst>
                                          <p:attrName>style.rotation</p:attrName>
                                        </p:attrNameLst>
                                      </p:cBhvr>
                                      <p:tavLst>
                                        <p:tav tm="0">
                                          <p:val>
                                            <p:fltVal val="90"/>
                                          </p:val>
                                        </p:tav>
                                        <p:tav tm="100000">
                                          <p:val>
                                            <p:fltVal val="0"/>
                                          </p:val>
                                        </p:tav>
                                      </p:tavLst>
                                    </p:anim>
                                    <p:animEffect transition="in" filter="fade">
                                      <p:cBhvr>
                                        <p:cTn id="88" dur="1000"/>
                                        <p:tgtEl>
                                          <p:spTgt spid="16"/>
                                        </p:tgtEl>
                                      </p:cBhvr>
                                    </p:animEffect>
                                  </p:childTnLst>
                                </p:cTn>
                              </p:par>
                              <p:par>
                                <p:cTn id="89" presetID="31" presetClass="entr" presetSubtype="0" repeatCount="indefinite" fill="hold"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1000" fill="hold"/>
                                        <p:tgtEl>
                                          <p:spTgt spid="17"/>
                                        </p:tgtEl>
                                        <p:attrNameLst>
                                          <p:attrName>ppt_w</p:attrName>
                                        </p:attrNameLst>
                                      </p:cBhvr>
                                      <p:tavLst>
                                        <p:tav tm="0">
                                          <p:val>
                                            <p:fltVal val="0"/>
                                          </p:val>
                                        </p:tav>
                                        <p:tav tm="100000">
                                          <p:val>
                                            <p:strVal val="#ppt_w"/>
                                          </p:val>
                                        </p:tav>
                                      </p:tavLst>
                                    </p:anim>
                                    <p:anim calcmode="lin" valueType="num">
                                      <p:cBhvr>
                                        <p:cTn id="92" dur="1000" fill="hold"/>
                                        <p:tgtEl>
                                          <p:spTgt spid="17"/>
                                        </p:tgtEl>
                                        <p:attrNameLst>
                                          <p:attrName>ppt_h</p:attrName>
                                        </p:attrNameLst>
                                      </p:cBhvr>
                                      <p:tavLst>
                                        <p:tav tm="0">
                                          <p:val>
                                            <p:fltVal val="0"/>
                                          </p:val>
                                        </p:tav>
                                        <p:tav tm="100000">
                                          <p:val>
                                            <p:strVal val="#ppt_h"/>
                                          </p:val>
                                        </p:tav>
                                      </p:tavLst>
                                    </p:anim>
                                    <p:anim calcmode="lin" valueType="num">
                                      <p:cBhvr>
                                        <p:cTn id="93" dur="1000" fill="hold"/>
                                        <p:tgtEl>
                                          <p:spTgt spid="17"/>
                                        </p:tgtEl>
                                        <p:attrNameLst>
                                          <p:attrName>style.rotation</p:attrName>
                                        </p:attrNameLst>
                                      </p:cBhvr>
                                      <p:tavLst>
                                        <p:tav tm="0">
                                          <p:val>
                                            <p:fltVal val="90"/>
                                          </p:val>
                                        </p:tav>
                                        <p:tav tm="100000">
                                          <p:val>
                                            <p:fltVal val="0"/>
                                          </p:val>
                                        </p:tav>
                                      </p:tavLst>
                                    </p:anim>
                                    <p:animEffect transition="in" filter="fade">
                                      <p:cBhvr>
                                        <p:cTn id="94" dur="1000"/>
                                        <p:tgtEl>
                                          <p:spTgt spid="17"/>
                                        </p:tgtEl>
                                      </p:cBhvr>
                                    </p:animEffect>
                                  </p:childTnLst>
                                </p:cTn>
                              </p:par>
                              <p:par>
                                <p:cTn id="95" presetID="31" presetClass="entr" presetSubtype="0" repeatCount="indefinite" fill="hold" nodeType="with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1000" fill="hold"/>
                                        <p:tgtEl>
                                          <p:spTgt spid="18"/>
                                        </p:tgtEl>
                                        <p:attrNameLst>
                                          <p:attrName>ppt_w</p:attrName>
                                        </p:attrNameLst>
                                      </p:cBhvr>
                                      <p:tavLst>
                                        <p:tav tm="0">
                                          <p:val>
                                            <p:fltVal val="0"/>
                                          </p:val>
                                        </p:tav>
                                        <p:tav tm="100000">
                                          <p:val>
                                            <p:strVal val="#ppt_w"/>
                                          </p:val>
                                        </p:tav>
                                      </p:tavLst>
                                    </p:anim>
                                    <p:anim calcmode="lin" valueType="num">
                                      <p:cBhvr>
                                        <p:cTn id="98" dur="1000" fill="hold"/>
                                        <p:tgtEl>
                                          <p:spTgt spid="18"/>
                                        </p:tgtEl>
                                        <p:attrNameLst>
                                          <p:attrName>ppt_h</p:attrName>
                                        </p:attrNameLst>
                                      </p:cBhvr>
                                      <p:tavLst>
                                        <p:tav tm="0">
                                          <p:val>
                                            <p:fltVal val="0"/>
                                          </p:val>
                                        </p:tav>
                                        <p:tav tm="100000">
                                          <p:val>
                                            <p:strVal val="#ppt_h"/>
                                          </p:val>
                                        </p:tav>
                                      </p:tavLst>
                                    </p:anim>
                                    <p:anim calcmode="lin" valueType="num">
                                      <p:cBhvr>
                                        <p:cTn id="99" dur="1000" fill="hold"/>
                                        <p:tgtEl>
                                          <p:spTgt spid="18"/>
                                        </p:tgtEl>
                                        <p:attrNameLst>
                                          <p:attrName>style.rotation</p:attrName>
                                        </p:attrNameLst>
                                      </p:cBhvr>
                                      <p:tavLst>
                                        <p:tav tm="0">
                                          <p:val>
                                            <p:fltVal val="90"/>
                                          </p:val>
                                        </p:tav>
                                        <p:tav tm="100000">
                                          <p:val>
                                            <p:fltVal val="0"/>
                                          </p:val>
                                        </p:tav>
                                      </p:tavLst>
                                    </p:anim>
                                    <p:animEffect transition="in" filter="fade">
                                      <p:cBhvr>
                                        <p:cTn id="100" dur="1000"/>
                                        <p:tgtEl>
                                          <p:spTgt spid="18"/>
                                        </p:tgtEl>
                                      </p:cBhvr>
                                    </p:animEffect>
                                  </p:childTnLst>
                                </p:cTn>
                              </p:par>
                              <p:par>
                                <p:cTn id="101" presetID="31" presetClass="entr" presetSubtype="0" repeatCount="indefinite" fill="hold" nodeType="with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1000" fill="hold"/>
                                        <p:tgtEl>
                                          <p:spTgt spid="19"/>
                                        </p:tgtEl>
                                        <p:attrNameLst>
                                          <p:attrName>ppt_w</p:attrName>
                                        </p:attrNameLst>
                                      </p:cBhvr>
                                      <p:tavLst>
                                        <p:tav tm="0">
                                          <p:val>
                                            <p:fltVal val="0"/>
                                          </p:val>
                                        </p:tav>
                                        <p:tav tm="100000">
                                          <p:val>
                                            <p:strVal val="#ppt_w"/>
                                          </p:val>
                                        </p:tav>
                                      </p:tavLst>
                                    </p:anim>
                                    <p:anim calcmode="lin" valueType="num">
                                      <p:cBhvr>
                                        <p:cTn id="104" dur="1000" fill="hold"/>
                                        <p:tgtEl>
                                          <p:spTgt spid="19"/>
                                        </p:tgtEl>
                                        <p:attrNameLst>
                                          <p:attrName>ppt_h</p:attrName>
                                        </p:attrNameLst>
                                      </p:cBhvr>
                                      <p:tavLst>
                                        <p:tav tm="0">
                                          <p:val>
                                            <p:fltVal val="0"/>
                                          </p:val>
                                        </p:tav>
                                        <p:tav tm="100000">
                                          <p:val>
                                            <p:strVal val="#ppt_h"/>
                                          </p:val>
                                        </p:tav>
                                      </p:tavLst>
                                    </p:anim>
                                    <p:anim calcmode="lin" valueType="num">
                                      <p:cBhvr>
                                        <p:cTn id="105" dur="1000" fill="hold"/>
                                        <p:tgtEl>
                                          <p:spTgt spid="19"/>
                                        </p:tgtEl>
                                        <p:attrNameLst>
                                          <p:attrName>style.rotation</p:attrName>
                                        </p:attrNameLst>
                                      </p:cBhvr>
                                      <p:tavLst>
                                        <p:tav tm="0">
                                          <p:val>
                                            <p:fltVal val="90"/>
                                          </p:val>
                                        </p:tav>
                                        <p:tav tm="100000">
                                          <p:val>
                                            <p:fltVal val="0"/>
                                          </p:val>
                                        </p:tav>
                                      </p:tavLst>
                                    </p:anim>
                                    <p:animEffect transition="in" filter="fade">
                                      <p:cBhvr>
                                        <p:cTn id="106" dur="1000"/>
                                        <p:tgtEl>
                                          <p:spTgt spid="19"/>
                                        </p:tgtEl>
                                      </p:cBhvr>
                                    </p:animEffect>
                                  </p:childTnLst>
                                </p:cTn>
                              </p:par>
                              <p:par>
                                <p:cTn id="107" presetID="31" presetClass="entr" presetSubtype="0" repeatCount="indefinite" fill="hold" nodeType="with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p:cTn id="109" dur="1000" fill="hold"/>
                                        <p:tgtEl>
                                          <p:spTgt spid="20"/>
                                        </p:tgtEl>
                                        <p:attrNameLst>
                                          <p:attrName>ppt_w</p:attrName>
                                        </p:attrNameLst>
                                      </p:cBhvr>
                                      <p:tavLst>
                                        <p:tav tm="0">
                                          <p:val>
                                            <p:fltVal val="0"/>
                                          </p:val>
                                        </p:tav>
                                        <p:tav tm="100000">
                                          <p:val>
                                            <p:strVal val="#ppt_w"/>
                                          </p:val>
                                        </p:tav>
                                      </p:tavLst>
                                    </p:anim>
                                    <p:anim calcmode="lin" valueType="num">
                                      <p:cBhvr>
                                        <p:cTn id="110" dur="1000" fill="hold"/>
                                        <p:tgtEl>
                                          <p:spTgt spid="20"/>
                                        </p:tgtEl>
                                        <p:attrNameLst>
                                          <p:attrName>ppt_h</p:attrName>
                                        </p:attrNameLst>
                                      </p:cBhvr>
                                      <p:tavLst>
                                        <p:tav tm="0">
                                          <p:val>
                                            <p:fltVal val="0"/>
                                          </p:val>
                                        </p:tav>
                                        <p:tav tm="100000">
                                          <p:val>
                                            <p:strVal val="#ppt_h"/>
                                          </p:val>
                                        </p:tav>
                                      </p:tavLst>
                                    </p:anim>
                                    <p:anim calcmode="lin" valueType="num">
                                      <p:cBhvr>
                                        <p:cTn id="111" dur="1000" fill="hold"/>
                                        <p:tgtEl>
                                          <p:spTgt spid="20"/>
                                        </p:tgtEl>
                                        <p:attrNameLst>
                                          <p:attrName>style.rotation</p:attrName>
                                        </p:attrNameLst>
                                      </p:cBhvr>
                                      <p:tavLst>
                                        <p:tav tm="0">
                                          <p:val>
                                            <p:fltVal val="90"/>
                                          </p:val>
                                        </p:tav>
                                        <p:tav tm="100000">
                                          <p:val>
                                            <p:fltVal val="0"/>
                                          </p:val>
                                        </p:tav>
                                      </p:tavLst>
                                    </p:anim>
                                    <p:animEffect transition="in" filter="fade">
                                      <p:cBhvr>
                                        <p:cTn id="112" dur="1000"/>
                                        <p:tgtEl>
                                          <p:spTgt spid="20"/>
                                        </p:tgtEl>
                                      </p:cBhvr>
                                    </p:animEffect>
                                  </p:childTnLst>
                                </p:cTn>
                              </p:par>
                              <p:par>
                                <p:cTn id="113" presetID="31" presetClass="entr" presetSubtype="0" repeatCount="indefinite" fill="hold" nodeType="with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p:cTn id="115" dur="1000" fill="hold"/>
                                        <p:tgtEl>
                                          <p:spTgt spid="21"/>
                                        </p:tgtEl>
                                        <p:attrNameLst>
                                          <p:attrName>ppt_w</p:attrName>
                                        </p:attrNameLst>
                                      </p:cBhvr>
                                      <p:tavLst>
                                        <p:tav tm="0">
                                          <p:val>
                                            <p:fltVal val="0"/>
                                          </p:val>
                                        </p:tav>
                                        <p:tav tm="100000">
                                          <p:val>
                                            <p:strVal val="#ppt_w"/>
                                          </p:val>
                                        </p:tav>
                                      </p:tavLst>
                                    </p:anim>
                                    <p:anim calcmode="lin" valueType="num">
                                      <p:cBhvr>
                                        <p:cTn id="116" dur="1000" fill="hold"/>
                                        <p:tgtEl>
                                          <p:spTgt spid="21"/>
                                        </p:tgtEl>
                                        <p:attrNameLst>
                                          <p:attrName>ppt_h</p:attrName>
                                        </p:attrNameLst>
                                      </p:cBhvr>
                                      <p:tavLst>
                                        <p:tav tm="0">
                                          <p:val>
                                            <p:fltVal val="0"/>
                                          </p:val>
                                        </p:tav>
                                        <p:tav tm="100000">
                                          <p:val>
                                            <p:strVal val="#ppt_h"/>
                                          </p:val>
                                        </p:tav>
                                      </p:tavLst>
                                    </p:anim>
                                    <p:anim calcmode="lin" valueType="num">
                                      <p:cBhvr>
                                        <p:cTn id="117" dur="1000" fill="hold"/>
                                        <p:tgtEl>
                                          <p:spTgt spid="21"/>
                                        </p:tgtEl>
                                        <p:attrNameLst>
                                          <p:attrName>style.rotation</p:attrName>
                                        </p:attrNameLst>
                                      </p:cBhvr>
                                      <p:tavLst>
                                        <p:tav tm="0">
                                          <p:val>
                                            <p:fltVal val="90"/>
                                          </p:val>
                                        </p:tav>
                                        <p:tav tm="100000">
                                          <p:val>
                                            <p:fltVal val="0"/>
                                          </p:val>
                                        </p:tav>
                                      </p:tavLst>
                                    </p:anim>
                                    <p:animEffect transition="in" filter="fade">
                                      <p:cBhvr>
                                        <p:cTn id="118" dur="1000"/>
                                        <p:tgtEl>
                                          <p:spTgt spid="21"/>
                                        </p:tgtEl>
                                      </p:cBhvr>
                                    </p:animEffect>
                                  </p:childTnLst>
                                </p:cTn>
                              </p:par>
                              <p:par>
                                <p:cTn id="119" presetID="31" presetClass="entr" presetSubtype="0" repeatCount="indefinite" fill="hold" nodeType="with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p:cTn id="121" dur="1000" fill="hold"/>
                                        <p:tgtEl>
                                          <p:spTgt spid="22"/>
                                        </p:tgtEl>
                                        <p:attrNameLst>
                                          <p:attrName>ppt_w</p:attrName>
                                        </p:attrNameLst>
                                      </p:cBhvr>
                                      <p:tavLst>
                                        <p:tav tm="0">
                                          <p:val>
                                            <p:fltVal val="0"/>
                                          </p:val>
                                        </p:tav>
                                        <p:tav tm="100000">
                                          <p:val>
                                            <p:strVal val="#ppt_w"/>
                                          </p:val>
                                        </p:tav>
                                      </p:tavLst>
                                    </p:anim>
                                    <p:anim calcmode="lin" valueType="num">
                                      <p:cBhvr>
                                        <p:cTn id="122" dur="1000" fill="hold"/>
                                        <p:tgtEl>
                                          <p:spTgt spid="22"/>
                                        </p:tgtEl>
                                        <p:attrNameLst>
                                          <p:attrName>ppt_h</p:attrName>
                                        </p:attrNameLst>
                                      </p:cBhvr>
                                      <p:tavLst>
                                        <p:tav tm="0">
                                          <p:val>
                                            <p:fltVal val="0"/>
                                          </p:val>
                                        </p:tav>
                                        <p:tav tm="100000">
                                          <p:val>
                                            <p:strVal val="#ppt_h"/>
                                          </p:val>
                                        </p:tav>
                                      </p:tavLst>
                                    </p:anim>
                                    <p:anim calcmode="lin" valueType="num">
                                      <p:cBhvr>
                                        <p:cTn id="123" dur="1000" fill="hold"/>
                                        <p:tgtEl>
                                          <p:spTgt spid="22"/>
                                        </p:tgtEl>
                                        <p:attrNameLst>
                                          <p:attrName>style.rotation</p:attrName>
                                        </p:attrNameLst>
                                      </p:cBhvr>
                                      <p:tavLst>
                                        <p:tav tm="0">
                                          <p:val>
                                            <p:fltVal val="90"/>
                                          </p:val>
                                        </p:tav>
                                        <p:tav tm="100000">
                                          <p:val>
                                            <p:fltVal val="0"/>
                                          </p:val>
                                        </p:tav>
                                      </p:tavLst>
                                    </p:anim>
                                    <p:animEffect transition="in" filter="fade">
                                      <p:cBhvr>
                                        <p:cTn id="124" dur="1000"/>
                                        <p:tgtEl>
                                          <p:spTgt spid="22"/>
                                        </p:tgtEl>
                                      </p:cBhvr>
                                    </p:animEffect>
                                  </p:childTnLst>
                                </p:cTn>
                              </p:par>
                              <p:par>
                                <p:cTn id="125" presetID="31" presetClass="entr" presetSubtype="0" repeatCount="indefinite" fill="hold" nodeType="with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p:cTn id="127" dur="1000" fill="hold"/>
                                        <p:tgtEl>
                                          <p:spTgt spid="23"/>
                                        </p:tgtEl>
                                        <p:attrNameLst>
                                          <p:attrName>ppt_w</p:attrName>
                                        </p:attrNameLst>
                                      </p:cBhvr>
                                      <p:tavLst>
                                        <p:tav tm="0">
                                          <p:val>
                                            <p:fltVal val="0"/>
                                          </p:val>
                                        </p:tav>
                                        <p:tav tm="100000">
                                          <p:val>
                                            <p:strVal val="#ppt_w"/>
                                          </p:val>
                                        </p:tav>
                                      </p:tavLst>
                                    </p:anim>
                                    <p:anim calcmode="lin" valueType="num">
                                      <p:cBhvr>
                                        <p:cTn id="128" dur="1000" fill="hold"/>
                                        <p:tgtEl>
                                          <p:spTgt spid="23"/>
                                        </p:tgtEl>
                                        <p:attrNameLst>
                                          <p:attrName>ppt_h</p:attrName>
                                        </p:attrNameLst>
                                      </p:cBhvr>
                                      <p:tavLst>
                                        <p:tav tm="0">
                                          <p:val>
                                            <p:fltVal val="0"/>
                                          </p:val>
                                        </p:tav>
                                        <p:tav tm="100000">
                                          <p:val>
                                            <p:strVal val="#ppt_h"/>
                                          </p:val>
                                        </p:tav>
                                      </p:tavLst>
                                    </p:anim>
                                    <p:anim calcmode="lin" valueType="num">
                                      <p:cBhvr>
                                        <p:cTn id="129" dur="1000" fill="hold"/>
                                        <p:tgtEl>
                                          <p:spTgt spid="23"/>
                                        </p:tgtEl>
                                        <p:attrNameLst>
                                          <p:attrName>style.rotation</p:attrName>
                                        </p:attrNameLst>
                                      </p:cBhvr>
                                      <p:tavLst>
                                        <p:tav tm="0">
                                          <p:val>
                                            <p:fltVal val="90"/>
                                          </p:val>
                                        </p:tav>
                                        <p:tav tm="100000">
                                          <p:val>
                                            <p:fltVal val="0"/>
                                          </p:val>
                                        </p:tav>
                                      </p:tavLst>
                                    </p:anim>
                                    <p:animEffect transition="in" filter="fade">
                                      <p:cBhvr>
                                        <p:cTn id="130" dur="1000"/>
                                        <p:tgtEl>
                                          <p:spTgt spid="23"/>
                                        </p:tgtEl>
                                      </p:cBhvr>
                                    </p:animEffect>
                                  </p:childTnLst>
                                </p:cTn>
                              </p:par>
                              <p:par>
                                <p:cTn id="131" presetID="31" presetClass="entr" presetSubtype="0" repeatCount="indefinite" fill="hold" nodeType="with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p:cTn id="133" dur="1000" fill="hold"/>
                                        <p:tgtEl>
                                          <p:spTgt spid="24"/>
                                        </p:tgtEl>
                                        <p:attrNameLst>
                                          <p:attrName>ppt_w</p:attrName>
                                        </p:attrNameLst>
                                      </p:cBhvr>
                                      <p:tavLst>
                                        <p:tav tm="0">
                                          <p:val>
                                            <p:fltVal val="0"/>
                                          </p:val>
                                        </p:tav>
                                        <p:tav tm="100000">
                                          <p:val>
                                            <p:strVal val="#ppt_w"/>
                                          </p:val>
                                        </p:tav>
                                      </p:tavLst>
                                    </p:anim>
                                    <p:anim calcmode="lin" valueType="num">
                                      <p:cBhvr>
                                        <p:cTn id="134" dur="1000" fill="hold"/>
                                        <p:tgtEl>
                                          <p:spTgt spid="24"/>
                                        </p:tgtEl>
                                        <p:attrNameLst>
                                          <p:attrName>ppt_h</p:attrName>
                                        </p:attrNameLst>
                                      </p:cBhvr>
                                      <p:tavLst>
                                        <p:tav tm="0">
                                          <p:val>
                                            <p:fltVal val="0"/>
                                          </p:val>
                                        </p:tav>
                                        <p:tav tm="100000">
                                          <p:val>
                                            <p:strVal val="#ppt_h"/>
                                          </p:val>
                                        </p:tav>
                                      </p:tavLst>
                                    </p:anim>
                                    <p:anim calcmode="lin" valueType="num">
                                      <p:cBhvr>
                                        <p:cTn id="135" dur="1000" fill="hold"/>
                                        <p:tgtEl>
                                          <p:spTgt spid="24"/>
                                        </p:tgtEl>
                                        <p:attrNameLst>
                                          <p:attrName>style.rotation</p:attrName>
                                        </p:attrNameLst>
                                      </p:cBhvr>
                                      <p:tavLst>
                                        <p:tav tm="0">
                                          <p:val>
                                            <p:fltVal val="90"/>
                                          </p:val>
                                        </p:tav>
                                        <p:tav tm="100000">
                                          <p:val>
                                            <p:fltVal val="0"/>
                                          </p:val>
                                        </p:tav>
                                      </p:tavLst>
                                    </p:anim>
                                    <p:animEffect transition="in" filter="fade">
                                      <p:cBhvr>
                                        <p:cTn id="136" dur="1000"/>
                                        <p:tgtEl>
                                          <p:spTgt spid="24"/>
                                        </p:tgtEl>
                                      </p:cBhvr>
                                    </p:animEffect>
                                  </p:childTnLst>
                                </p:cTn>
                              </p:par>
                              <p:par>
                                <p:cTn id="137" presetID="31" presetClass="entr" presetSubtype="0" repeatCount="indefinite" fill="hold" nodeType="withEffect">
                                  <p:stCondLst>
                                    <p:cond delay="0"/>
                                  </p:stCondLst>
                                  <p:childTnLst>
                                    <p:set>
                                      <p:cBhvr>
                                        <p:cTn id="138" dur="1" fill="hold">
                                          <p:stCondLst>
                                            <p:cond delay="0"/>
                                          </p:stCondLst>
                                        </p:cTn>
                                        <p:tgtEl>
                                          <p:spTgt spid="25"/>
                                        </p:tgtEl>
                                        <p:attrNameLst>
                                          <p:attrName>style.visibility</p:attrName>
                                        </p:attrNameLst>
                                      </p:cBhvr>
                                      <p:to>
                                        <p:strVal val="visible"/>
                                      </p:to>
                                    </p:set>
                                    <p:anim calcmode="lin" valueType="num">
                                      <p:cBhvr>
                                        <p:cTn id="139" dur="1000" fill="hold"/>
                                        <p:tgtEl>
                                          <p:spTgt spid="25"/>
                                        </p:tgtEl>
                                        <p:attrNameLst>
                                          <p:attrName>ppt_w</p:attrName>
                                        </p:attrNameLst>
                                      </p:cBhvr>
                                      <p:tavLst>
                                        <p:tav tm="0">
                                          <p:val>
                                            <p:fltVal val="0"/>
                                          </p:val>
                                        </p:tav>
                                        <p:tav tm="100000">
                                          <p:val>
                                            <p:strVal val="#ppt_w"/>
                                          </p:val>
                                        </p:tav>
                                      </p:tavLst>
                                    </p:anim>
                                    <p:anim calcmode="lin" valueType="num">
                                      <p:cBhvr>
                                        <p:cTn id="140" dur="1000" fill="hold"/>
                                        <p:tgtEl>
                                          <p:spTgt spid="25"/>
                                        </p:tgtEl>
                                        <p:attrNameLst>
                                          <p:attrName>ppt_h</p:attrName>
                                        </p:attrNameLst>
                                      </p:cBhvr>
                                      <p:tavLst>
                                        <p:tav tm="0">
                                          <p:val>
                                            <p:fltVal val="0"/>
                                          </p:val>
                                        </p:tav>
                                        <p:tav tm="100000">
                                          <p:val>
                                            <p:strVal val="#ppt_h"/>
                                          </p:val>
                                        </p:tav>
                                      </p:tavLst>
                                    </p:anim>
                                    <p:anim calcmode="lin" valueType="num">
                                      <p:cBhvr>
                                        <p:cTn id="141" dur="1000" fill="hold"/>
                                        <p:tgtEl>
                                          <p:spTgt spid="25"/>
                                        </p:tgtEl>
                                        <p:attrNameLst>
                                          <p:attrName>style.rotation</p:attrName>
                                        </p:attrNameLst>
                                      </p:cBhvr>
                                      <p:tavLst>
                                        <p:tav tm="0">
                                          <p:val>
                                            <p:fltVal val="90"/>
                                          </p:val>
                                        </p:tav>
                                        <p:tav tm="100000">
                                          <p:val>
                                            <p:fltVal val="0"/>
                                          </p:val>
                                        </p:tav>
                                      </p:tavLst>
                                    </p:anim>
                                    <p:animEffect transition="in" filter="fade">
                                      <p:cBhvr>
                                        <p:cTn id="14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505200"/>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MỤC TIÊU BÀI HỌC</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457200" y="1290638"/>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2800" dirty="0" smtClean="0">
                <a:solidFill>
                  <a:srgbClr val="0000FF"/>
                </a:solidFill>
                <a:latin typeface=".VnTime" panose="020B7200000000000000" pitchFamily="34" charset="0"/>
              </a:rPr>
              <a:t>-</a:t>
            </a:r>
            <a:r>
              <a:rPr lang="en-US" sz="2800" dirty="0" err="1" smtClean="0">
                <a:solidFill>
                  <a:srgbClr val="00B0F0"/>
                </a:solidFill>
              </a:rPr>
              <a:t>Kể</a:t>
            </a:r>
            <a:r>
              <a:rPr lang="en-US" sz="2800" dirty="0" smtClean="0">
                <a:solidFill>
                  <a:srgbClr val="00B0F0"/>
                </a:solidFill>
              </a:rPr>
              <a:t> </a:t>
            </a:r>
            <a:r>
              <a:rPr lang="en-US" sz="2800" dirty="0" err="1">
                <a:solidFill>
                  <a:srgbClr val="00B0F0"/>
                </a:solidFill>
              </a:rPr>
              <a:t>được</a:t>
            </a:r>
            <a:r>
              <a:rPr lang="en-US" sz="2800" dirty="0">
                <a:solidFill>
                  <a:srgbClr val="00B0F0"/>
                </a:solidFill>
              </a:rPr>
              <a:t> </a:t>
            </a:r>
            <a:r>
              <a:rPr lang="en-US" sz="2800" dirty="0" err="1">
                <a:solidFill>
                  <a:srgbClr val="00B0F0"/>
                </a:solidFill>
              </a:rPr>
              <a:t>tên</a:t>
            </a:r>
            <a:r>
              <a:rPr lang="en-US" sz="2800" dirty="0">
                <a:solidFill>
                  <a:srgbClr val="00B0F0"/>
                </a:solidFill>
              </a:rPr>
              <a:t> </a:t>
            </a:r>
            <a:r>
              <a:rPr lang="en-US" sz="2800" dirty="0" err="1">
                <a:solidFill>
                  <a:srgbClr val="00B0F0"/>
                </a:solidFill>
              </a:rPr>
              <a:t>và</a:t>
            </a:r>
            <a:r>
              <a:rPr lang="en-US" sz="2800" dirty="0">
                <a:solidFill>
                  <a:srgbClr val="00B0F0"/>
                </a:solidFill>
              </a:rPr>
              <a:t> </a:t>
            </a:r>
            <a:r>
              <a:rPr lang="en-US" sz="2800" dirty="0" err="1">
                <a:solidFill>
                  <a:srgbClr val="00B0F0"/>
                </a:solidFill>
              </a:rPr>
              <a:t>công</a:t>
            </a:r>
            <a:r>
              <a:rPr lang="en-US" sz="2800" dirty="0">
                <a:solidFill>
                  <a:srgbClr val="00B0F0"/>
                </a:solidFill>
              </a:rPr>
              <a:t> </a:t>
            </a:r>
            <a:r>
              <a:rPr lang="en-US" sz="2800" dirty="0" err="1">
                <a:solidFill>
                  <a:srgbClr val="00B0F0"/>
                </a:solidFill>
              </a:rPr>
              <a:t>dụng</a:t>
            </a:r>
            <a:r>
              <a:rPr lang="en-US" sz="2800" dirty="0">
                <a:solidFill>
                  <a:srgbClr val="00B0F0"/>
                </a:solidFill>
              </a:rPr>
              <a:t> </a:t>
            </a:r>
            <a:r>
              <a:rPr lang="en-US" sz="2800" dirty="0" err="1">
                <a:solidFill>
                  <a:srgbClr val="00B0F0"/>
                </a:solidFill>
              </a:rPr>
              <a:t>một</a:t>
            </a:r>
            <a:r>
              <a:rPr lang="en-US" sz="2800" dirty="0">
                <a:solidFill>
                  <a:srgbClr val="00B0F0"/>
                </a:solidFill>
              </a:rPr>
              <a:t> </a:t>
            </a:r>
            <a:r>
              <a:rPr lang="en-US" sz="2800" dirty="0" err="1">
                <a:solidFill>
                  <a:srgbClr val="00B0F0"/>
                </a:solidFill>
              </a:rPr>
              <a:t>số</a:t>
            </a:r>
            <a:r>
              <a:rPr lang="en-US" sz="2800" dirty="0">
                <a:solidFill>
                  <a:srgbClr val="00B0F0"/>
                </a:solidFill>
              </a:rPr>
              <a:t> </a:t>
            </a:r>
            <a:r>
              <a:rPr lang="en-US" sz="2800" dirty="0" err="1">
                <a:solidFill>
                  <a:srgbClr val="00B0F0"/>
                </a:solidFill>
              </a:rPr>
              <a:t>đồ</a:t>
            </a:r>
            <a:r>
              <a:rPr lang="en-US" sz="2800" dirty="0">
                <a:solidFill>
                  <a:srgbClr val="00B0F0"/>
                </a:solidFill>
              </a:rPr>
              <a:t> </a:t>
            </a:r>
            <a:r>
              <a:rPr lang="en-US" sz="2800" dirty="0" err="1">
                <a:solidFill>
                  <a:srgbClr val="00B0F0"/>
                </a:solidFill>
              </a:rPr>
              <a:t>dùng</a:t>
            </a:r>
            <a:r>
              <a:rPr lang="en-US" sz="2800" dirty="0">
                <a:solidFill>
                  <a:srgbClr val="00B0F0"/>
                </a:solidFill>
              </a:rPr>
              <a:t> </a:t>
            </a:r>
            <a:r>
              <a:rPr lang="en-US" sz="2800" dirty="0" err="1">
                <a:solidFill>
                  <a:srgbClr val="00B0F0"/>
                </a:solidFill>
              </a:rPr>
              <a:t>điện</a:t>
            </a:r>
            <a:r>
              <a:rPr lang="en-US" sz="2800" dirty="0">
                <a:solidFill>
                  <a:srgbClr val="00B0F0"/>
                </a:solidFill>
              </a:rPr>
              <a:t> </a:t>
            </a:r>
            <a:r>
              <a:rPr lang="en-US" sz="2800" dirty="0" err="1">
                <a:solidFill>
                  <a:srgbClr val="00B0F0"/>
                </a:solidFill>
              </a:rPr>
              <a:t>trong</a:t>
            </a:r>
            <a:r>
              <a:rPr lang="en-US" sz="2800" dirty="0">
                <a:solidFill>
                  <a:srgbClr val="00B0F0"/>
                </a:solidFill>
              </a:rPr>
              <a:t> </a:t>
            </a:r>
            <a:r>
              <a:rPr lang="en-US" sz="2800" dirty="0" err="1">
                <a:solidFill>
                  <a:srgbClr val="00B0F0"/>
                </a:solidFill>
              </a:rPr>
              <a:t>gia</a:t>
            </a:r>
            <a:r>
              <a:rPr lang="en-US" sz="2800" dirty="0">
                <a:solidFill>
                  <a:srgbClr val="00B0F0"/>
                </a:solidFill>
              </a:rPr>
              <a:t> </a:t>
            </a:r>
            <a:r>
              <a:rPr lang="en-US" sz="2800" dirty="0" err="1">
                <a:solidFill>
                  <a:srgbClr val="00B0F0"/>
                </a:solidFill>
              </a:rPr>
              <a:t>đình</a:t>
            </a:r>
            <a:endParaRPr lang="en-US" sz="2800" dirty="0">
              <a:solidFill>
                <a:srgbClr val="00B0F0"/>
              </a:solidFill>
            </a:endParaRPr>
          </a:p>
        </p:txBody>
      </p:sp>
      <p:sp>
        <p:nvSpPr>
          <p:cNvPr id="12" name="Text Box 11"/>
          <p:cNvSpPr txBox="1">
            <a:spLocks noChangeArrowheads="1"/>
          </p:cNvSpPr>
          <p:nvPr/>
        </p:nvSpPr>
        <p:spPr bwMode="auto">
          <a:xfrm>
            <a:off x="495300" y="2308225"/>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2800" dirty="0" smtClean="0">
                <a:solidFill>
                  <a:srgbClr val="00B0F0"/>
                </a:solidFill>
              </a:rPr>
              <a:t>-</a:t>
            </a:r>
            <a:r>
              <a:rPr lang="en-US" sz="2800" dirty="0" err="1" smtClean="0">
                <a:solidFill>
                  <a:srgbClr val="00B0F0"/>
                </a:solidFill>
              </a:rPr>
              <a:t>Nêu</a:t>
            </a:r>
            <a:r>
              <a:rPr lang="en-US" sz="2800" dirty="0" smtClean="0">
                <a:solidFill>
                  <a:srgbClr val="00B0F0"/>
                </a:solidFill>
              </a:rPr>
              <a:t> </a:t>
            </a:r>
            <a:r>
              <a:rPr lang="en-US" sz="2800" dirty="0" err="1">
                <a:solidFill>
                  <a:srgbClr val="00B0F0"/>
                </a:solidFill>
              </a:rPr>
              <a:t>được</a:t>
            </a:r>
            <a:r>
              <a:rPr lang="en-US" sz="2800" dirty="0">
                <a:solidFill>
                  <a:srgbClr val="00B0F0"/>
                </a:solidFill>
              </a:rPr>
              <a:t> </a:t>
            </a:r>
            <a:r>
              <a:rPr lang="en-US" sz="2800" dirty="0" err="1">
                <a:solidFill>
                  <a:srgbClr val="00B0F0"/>
                </a:solidFill>
              </a:rPr>
              <a:t>các</a:t>
            </a:r>
            <a:r>
              <a:rPr lang="en-US" sz="2800" dirty="0">
                <a:solidFill>
                  <a:srgbClr val="00B0F0"/>
                </a:solidFill>
              </a:rPr>
              <a:t> </a:t>
            </a:r>
            <a:r>
              <a:rPr lang="en-US" sz="2800" dirty="0" err="1">
                <a:solidFill>
                  <a:srgbClr val="00B0F0"/>
                </a:solidFill>
              </a:rPr>
              <a:t>lựa</a:t>
            </a:r>
            <a:r>
              <a:rPr lang="en-US" sz="2800" dirty="0">
                <a:solidFill>
                  <a:srgbClr val="00B0F0"/>
                </a:solidFill>
              </a:rPr>
              <a:t> </a:t>
            </a:r>
            <a:r>
              <a:rPr lang="en-US" sz="2800" dirty="0" err="1">
                <a:solidFill>
                  <a:srgbClr val="00B0F0"/>
                </a:solidFill>
              </a:rPr>
              <a:t>chọn</a:t>
            </a:r>
            <a:r>
              <a:rPr lang="en-US" sz="2800" dirty="0">
                <a:solidFill>
                  <a:srgbClr val="00B0F0"/>
                </a:solidFill>
              </a:rPr>
              <a:t> </a:t>
            </a:r>
            <a:r>
              <a:rPr lang="en-US" sz="2800" dirty="0" err="1">
                <a:solidFill>
                  <a:srgbClr val="00B0F0"/>
                </a:solidFill>
              </a:rPr>
              <a:t>và</a:t>
            </a:r>
            <a:r>
              <a:rPr lang="en-US" sz="2800" dirty="0">
                <a:solidFill>
                  <a:srgbClr val="00B0F0"/>
                </a:solidFill>
              </a:rPr>
              <a:t> </a:t>
            </a:r>
            <a:r>
              <a:rPr lang="en-US" sz="2800" dirty="0" err="1">
                <a:solidFill>
                  <a:srgbClr val="00B0F0"/>
                </a:solidFill>
              </a:rPr>
              <a:t>một</a:t>
            </a:r>
            <a:r>
              <a:rPr lang="en-US" sz="2800" dirty="0">
                <a:solidFill>
                  <a:srgbClr val="00B0F0"/>
                </a:solidFill>
              </a:rPr>
              <a:t> </a:t>
            </a:r>
            <a:r>
              <a:rPr lang="en-US" sz="2800" dirty="0" err="1">
                <a:solidFill>
                  <a:srgbClr val="00B0F0"/>
                </a:solidFill>
              </a:rPr>
              <a:t>số</a:t>
            </a:r>
            <a:r>
              <a:rPr lang="en-US" sz="2800" dirty="0">
                <a:solidFill>
                  <a:srgbClr val="00B0F0"/>
                </a:solidFill>
              </a:rPr>
              <a:t> </a:t>
            </a:r>
            <a:r>
              <a:rPr lang="en-US" sz="2800" dirty="0" err="1">
                <a:solidFill>
                  <a:srgbClr val="00B0F0"/>
                </a:solidFill>
              </a:rPr>
              <a:t>lưu</a:t>
            </a:r>
            <a:r>
              <a:rPr lang="en-US" sz="2800" dirty="0">
                <a:solidFill>
                  <a:srgbClr val="00B0F0"/>
                </a:solidFill>
              </a:rPr>
              <a:t> ý </a:t>
            </a:r>
            <a:r>
              <a:rPr lang="en-US" sz="2800" dirty="0" err="1">
                <a:solidFill>
                  <a:srgbClr val="00B0F0"/>
                </a:solidFill>
              </a:rPr>
              <a:t>khi</a:t>
            </a:r>
            <a:r>
              <a:rPr lang="en-US" sz="2800" dirty="0">
                <a:solidFill>
                  <a:srgbClr val="00B0F0"/>
                </a:solidFill>
              </a:rPr>
              <a:t> </a:t>
            </a:r>
            <a:r>
              <a:rPr lang="en-US" sz="2800" dirty="0" err="1">
                <a:solidFill>
                  <a:srgbClr val="00B0F0"/>
                </a:solidFill>
              </a:rPr>
              <a:t>sử</a:t>
            </a:r>
            <a:r>
              <a:rPr lang="en-US" sz="2800" dirty="0">
                <a:solidFill>
                  <a:srgbClr val="00B0F0"/>
                </a:solidFill>
              </a:rPr>
              <a:t> </a:t>
            </a:r>
            <a:r>
              <a:rPr lang="en-US" sz="2800" dirty="0" err="1">
                <a:solidFill>
                  <a:srgbClr val="00B0F0"/>
                </a:solidFill>
              </a:rPr>
              <a:t>dụng</a:t>
            </a:r>
            <a:r>
              <a:rPr lang="en-US" sz="2800" dirty="0">
                <a:solidFill>
                  <a:srgbClr val="00B0F0"/>
                </a:solidFill>
              </a:rPr>
              <a:t> </a:t>
            </a:r>
            <a:r>
              <a:rPr lang="en-US" sz="2800" dirty="0" err="1">
                <a:solidFill>
                  <a:srgbClr val="00B0F0"/>
                </a:solidFill>
              </a:rPr>
              <a:t>đồ</a:t>
            </a:r>
            <a:r>
              <a:rPr lang="en-US" sz="2800" dirty="0">
                <a:solidFill>
                  <a:srgbClr val="00B0F0"/>
                </a:solidFill>
              </a:rPr>
              <a:t> </a:t>
            </a:r>
            <a:r>
              <a:rPr lang="en-US" sz="2800" dirty="0" err="1">
                <a:solidFill>
                  <a:srgbClr val="00B0F0"/>
                </a:solidFill>
              </a:rPr>
              <a:t>dùng</a:t>
            </a:r>
            <a:r>
              <a:rPr lang="en-US" sz="2800" dirty="0">
                <a:solidFill>
                  <a:srgbClr val="00B0F0"/>
                </a:solidFill>
              </a:rPr>
              <a:t> </a:t>
            </a:r>
            <a:r>
              <a:rPr lang="en-US" sz="2800" dirty="0" err="1">
                <a:solidFill>
                  <a:srgbClr val="00B0F0"/>
                </a:solidFill>
              </a:rPr>
              <a:t>điện</a:t>
            </a:r>
            <a:r>
              <a:rPr lang="en-US" sz="2800" dirty="0">
                <a:solidFill>
                  <a:srgbClr val="00B0F0"/>
                </a:solidFill>
              </a:rPr>
              <a:t> </a:t>
            </a:r>
            <a:r>
              <a:rPr lang="en-US" sz="2800" dirty="0" err="1">
                <a:solidFill>
                  <a:srgbClr val="00B0F0"/>
                </a:solidFill>
              </a:rPr>
              <a:t>trong</a:t>
            </a:r>
            <a:r>
              <a:rPr lang="en-US" sz="2800" dirty="0">
                <a:solidFill>
                  <a:srgbClr val="00B0F0"/>
                </a:solidFill>
              </a:rPr>
              <a:t> </a:t>
            </a:r>
            <a:r>
              <a:rPr lang="en-US" sz="2800" dirty="0" err="1">
                <a:solidFill>
                  <a:srgbClr val="00B0F0"/>
                </a:solidFill>
              </a:rPr>
              <a:t>gia</a:t>
            </a:r>
            <a:r>
              <a:rPr lang="en-US" sz="2800" dirty="0">
                <a:solidFill>
                  <a:srgbClr val="00B0F0"/>
                </a:solidFill>
              </a:rPr>
              <a:t> </a:t>
            </a:r>
            <a:r>
              <a:rPr lang="en-US" sz="2800" dirty="0" err="1">
                <a:solidFill>
                  <a:srgbClr val="00B0F0"/>
                </a:solidFill>
              </a:rPr>
              <a:t>đình</a:t>
            </a:r>
            <a:r>
              <a:rPr lang="en-US" sz="2800" dirty="0">
                <a:solidFill>
                  <a:srgbClr val="00B0F0"/>
                </a:solidFill>
              </a:rPr>
              <a:t> an </a:t>
            </a:r>
            <a:r>
              <a:rPr lang="en-US" sz="2800" dirty="0" err="1">
                <a:solidFill>
                  <a:srgbClr val="00B0F0"/>
                </a:solidFill>
              </a:rPr>
              <a:t>toàn</a:t>
            </a:r>
            <a:r>
              <a:rPr lang="en-US" sz="2800" dirty="0">
                <a:solidFill>
                  <a:srgbClr val="00B0F0"/>
                </a:solidFill>
              </a:rPr>
              <a:t> </a:t>
            </a:r>
            <a:r>
              <a:rPr lang="en-US" sz="2800" dirty="0" err="1">
                <a:solidFill>
                  <a:srgbClr val="00B0F0"/>
                </a:solidFill>
              </a:rPr>
              <a:t>và</a:t>
            </a:r>
            <a:r>
              <a:rPr lang="en-US" sz="2800" dirty="0">
                <a:solidFill>
                  <a:srgbClr val="00B0F0"/>
                </a:solidFill>
              </a:rPr>
              <a:t> </a:t>
            </a:r>
            <a:r>
              <a:rPr lang="en-US" sz="2800" dirty="0" err="1">
                <a:solidFill>
                  <a:srgbClr val="00B0F0"/>
                </a:solidFill>
              </a:rPr>
              <a:t>tiết</a:t>
            </a:r>
            <a:r>
              <a:rPr lang="en-US" sz="2800" dirty="0">
                <a:solidFill>
                  <a:srgbClr val="00B0F0"/>
                </a:solidFill>
              </a:rPr>
              <a:t> </a:t>
            </a:r>
            <a:r>
              <a:rPr lang="en-US" sz="2800" dirty="0" err="1">
                <a:solidFill>
                  <a:srgbClr val="00B0F0"/>
                </a:solidFill>
              </a:rPr>
              <a:t>kiệm</a:t>
            </a:r>
            <a:endParaRPr lang="en-US" sz="2800" dirty="0">
              <a:solidFill>
                <a:srgbClr val="00B0F0"/>
              </a:solidFill>
            </a:endParaRPr>
          </a:p>
        </p:txBody>
      </p:sp>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277091" y="2588230"/>
            <a:ext cx="8229600" cy="1143000"/>
          </a:xfrm>
        </p:spPr>
        <p:txBody>
          <a:bodyPr>
            <a:noAutofit/>
          </a:bodyPr>
          <a:lstStyle/>
          <a:p>
            <a:r>
              <a:rPr lang="en-US" sz="3200" dirty="0">
                <a:solidFill>
                  <a:srgbClr val="0070C0"/>
                </a:solidFill>
              </a:rPr>
              <a:t> </a:t>
            </a:r>
            <a:r>
              <a:rPr lang="vi-VN" sz="3200" dirty="0">
                <a:solidFill>
                  <a:srgbClr val="0070C0"/>
                </a:solidFill>
              </a:rPr>
              <a:t>Đồ dùng điện giúp nâng cao tiện ích trong gia đình như thế nào? Làm thế nào sử dụng  đồ dùng điện trong gia đình an toàn hiệu quả?</a:t>
            </a:r>
            <a:r>
              <a:rPr lang="vi-VN" dirty="0"/>
              <a:t/>
            </a:r>
            <a:br>
              <a:rPr lang="vi-VN" dirty="0"/>
            </a:br>
            <a:r>
              <a:rPr lang="vi-VN" dirty="0"/>
              <a:t/>
            </a:r>
            <a:br>
              <a:rPr lang="vi-VN" dirty="0"/>
            </a:br>
            <a:r>
              <a:rPr lang="en-US" dirty="0"/>
              <a:t/>
            </a:r>
            <a:br>
              <a:rPr lang="en-US" dirty="0"/>
            </a:br>
            <a:endParaRPr lang="en-US" sz="3200" dirty="0">
              <a:solidFill>
                <a:srgbClr val="0070C0"/>
              </a:solidFill>
            </a:endParaRPr>
          </a:p>
        </p:txBody>
      </p:sp>
      <p:pic>
        <p:nvPicPr>
          <p:cNvPr id="8" name="Picture 7"/>
          <p:cNvPicPr>
            <a:picLocks noChangeAspect="1"/>
          </p:cNvPicPr>
          <p:nvPr/>
        </p:nvPicPr>
        <p:blipFill>
          <a:blip r:embed="rId2"/>
          <a:stretch>
            <a:fillRect/>
          </a:stretch>
        </p:blipFill>
        <p:spPr>
          <a:xfrm>
            <a:off x="457200" y="309643"/>
            <a:ext cx="908383" cy="1072989"/>
          </a:xfrm>
          <a:prstGeom prst="rect">
            <a:avLst/>
          </a:prstGeom>
        </p:spPr>
      </p:pic>
      <p:pic>
        <p:nvPicPr>
          <p:cNvPr id="9" name="Picture 8"/>
          <p:cNvPicPr>
            <a:picLocks noChangeAspect="1"/>
          </p:cNvPicPr>
          <p:nvPr/>
        </p:nvPicPr>
        <p:blipFill>
          <a:blip r:embed="rId3"/>
          <a:stretch>
            <a:fillRect/>
          </a:stretch>
        </p:blipFill>
        <p:spPr>
          <a:xfrm>
            <a:off x="7696200" y="171946"/>
            <a:ext cx="838200" cy="894853"/>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48220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a:t>
            </a:r>
            <a:r>
              <a:rPr lang="en-US" sz="2800" b="1" u="sng" dirty="0" smtClean="0">
                <a:solidFill>
                  <a:srgbClr val="339966"/>
                </a:solidFill>
              </a:rPr>
              <a:t>. </a:t>
            </a:r>
            <a:r>
              <a:rPr lang="en-US" sz="2800" b="1" u="sng" dirty="0" err="1">
                <a:solidFill>
                  <a:srgbClr val="339966"/>
                </a:solidFill>
              </a:rPr>
              <a:t>Đ</a:t>
            </a:r>
            <a:r>
              <a:rPr lang="en-US" sz="2800" b="1" u="sng" dirty="0" err="1" smtClean="0">
                <a:solidFill>
                  <a:srgbClr val="339966"/>
                </a:solidFill>
              </a:rPr>
              <a:t>ồ</a:t>
            </a:r>
            <a:r>
              <a:rPr lang="en-US" sz="2800" b="1" u="sng" dirty="0" smtClean="0">
                <a:solidFill>
                  <a:srgbClr val="339966"/>
                </a:solidFill>
              </a:rPr>
              <a:t> </a:t>
            </a:r>
            <a:r>
              <a:rPr lang="en-US" sz="2800" b="1" u="sng" dirty="0" err="1">
                <a:solidFill>
                  <a:srgbClr val="339966"/>
                </a:solidFill>
              </a:rPr>
              <a:t>dùng</a:t>
            </a:r>
            <a:r>
              <a:rPr lang="en-US" sz="2800" b="1" u="sng" dirty="0">
                <a:solidFill>
                  <a:srgbClr val="339966"/>
                </a:solidFill>
              </a:rPr>
              <a:t> </a:t>
            </a:r>
            <a:r>
              <a:rPr lang="en-US" sz="2800" b="1" u="sng" dirty="0" err="1">
                <a:solidFill>
                  <a:srgbClr val="339966"/>
                </a:solidFill>
              </a:rPr>
              <a:t>điện</a:t>
            </a:r>
            <a:r>
              <a:rPr lang="en-US" sz="2800" b="1" u="sng" dirty="0">
                <a:solidFill>
                  <a:srgbClr val="339966"/>
                </a:solidFill>
              </a:rPr>
              <a:t> </a:t>
            </a:r>
            <a:r>
              <a:rPr lang="en-US" sz="2800" b="1" u="sng" dirty="0" err="1">
                <a:solidFill>
                  <a:srgbClr val="339966"/>
                </a:solidFill>
              </a:rPr>
              <a:t>trong</a:t>
            </a:r>
            <a:r>
              <a:rPr lang="en-US" sz="2800" b="1" u="sng" dirty="0">
                <a:solidFill>
                  <a:srgbClr val="339966"/>
                </a:solidFill>
              </a:rPr>
              <a:t> </a:t>
            </a:r>
            <a:r>
              <a:rPr lang="en-US" sz="2800" b="1" u="sng" dirty="0" err="1">
                <a:solidFill>
                  <a:srgbClr val="339966"/>
                </a:solidFill>
              </a:rPr>
              <a:t>gia</a:t>
            </a:r>
            <a:r>
              <a:rPr lang="en-US" sz="2800" b="1" u="sng" dirty="0">
                <a:solidFill>
                  <a:srgbClr val="339966"/>
                </a:solidFill>
              </a:rPr>
              <a:t> </a:t>
            </a:r>
            <a:r>
              <a:rPr lang="en-US" sz="2800" b="1" u="sng" dirty="0" err="1">
                <a:solidFill>
                  <a:srgbClr val="339966"/>
                </a:solidFill>
              </a:rPr>
              <a:t>đình</a:t>
            </a:r>
            <a:endParaRPr lang="en-US" altLang="vi-VN" sz="2800" b="1" u="sng" dirty="0">
              <a:solidFill>
                <a:srgbClr val="339966"/>
              </a:solidFill>
            </a:endParaRPr>
          </a:p>
        </p:txBody>
      </p:sp>
      <p:sp>
        <p:nvSpPr>
          <p:cNvPr id="14" name="Rectangle 13"/>
          <p:cNvSpPr/>
          <p:nvPr/>
        </p:nvSpPr>
        <p:spPr>
          <a:xfrm>
            <a:off x="798657" y="919313"/>
            <a:ext cx="6248082" cy="2246769"/>
          </a:xfrm>
          <a:prstGeom prst="rect">
            <a:avLst/>
          </a:prstGeom>
        </p:spPr>
        <p:txBody>
          <a:bodyPr wrap="square">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Đồ </a:t>
            </a:r>
            <a:r>
              <a:rPr lang="vi-VN" sz="2800" dirty="0">
                <a:solidFill>
                  <a:srgbClr val="0070C0"/>
                </a:solidFill>
                <a:latin typeface="Times New Roman" panose="02020603050405020304" pitchFamily="18" charset="0"/>
                <a:cs typeface="Times New Roman" panose="02020603050405020304" pitchFamily="18" charset="0"/>
              </a:rPr>
              <a:t>dùng điện trong gia đình là các sản phẩm công nghệ hoạt động bằng năng lượng điện  phục vụ sinh hoạt trong gia đình</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9" name="Picture 1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805" y="2698397"/>
            <a:ext cx="8078328" cy="5058481"/>
          </a:xfrm>
          <a:prstGeom prst="rect">
            <a:avLst/>
          </a:prstGeom>
        </p:spPr>
      </p:pic>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1" y="-13501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5" y="894520"/>
            <a:ext cx="8131877" cy="1569660"/>
          </a:xfrm>
          <a:prstGeom prst="rect">
            <a:avLst/>
          </a:prstGeom>
        </p:spPr>
        <p:txBody>
          <a:bodyPr wrap="square">
            <a:spAutoFit/>
          </a:bodyPr>
          <a:lstStyle/>
          <a:p>
            <a:r>
              <a:rPr lang="en-US" sz="3200" dirty="0" err="1" smtClean="0">
                <a:solidFill>
                  <a:srgbClr val="0070C0"/>
                </a:solidFill>
                <a:latin typeface="Times New Roman" panose="02020603050405020304" pitchFamily="18" charset="0"/>
                <a:ea typeface="+mj-ea"/>
                <a:cs typeface="Times New Roman" panose="02020603050405020304" pitchFamily="18" charset="0"/>
              </a:rPr>
              <a:t>Nêu</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tên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gọi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và</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cho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biết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công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dụng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của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những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đồ</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dùng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điện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trong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hình</a:t>
            </a:r>
            <a:r>
              <a:rPr lang="en-US" sz="3200" dirty="0">
                <a:solidFill>
                  <a:srgbClr val="0070C0"/>
                </a:solidFill>
                <a:latin typeface="Times New Roman" panose="02020603050405020304" pitchFamily="18" charset="0"/>
                <a:ea typeface="+mj-ea"/>
                <a:cs typeface="Times New Roman" panose="02020603050405020304" pitchFamily="18" charset="0"/>
              </a:rPr>
              <a:t> 10.1</a:t>
            </a:r>
            <a:br>
              <a:rPr lang="en-US" sz="3200" dirty="0">
                <a:solidFill>
                  <a:srgbClr val="0070C0"/>
                </a:solidFill>
                <a:latin typeface="Times New Roman" panose="02020603050405020304" pitchFamily="18" charset="0"/>
                <a:ea typeface="+mj-ea"/>
                <a:cs typeface="Times New Roman" panose="02020603050405020304" pitchFamily="18" charset="0"/>
              </a:rPr>
            </a:br>
            <a:r>
              <a:rPr lang="en-US" sz="3200" dirty="0">
                <a:solidFill>
                  <a:srgbClr val="0070C0"/>
                </a:solidFill>
                <a:latin typeface="Times New Roman" panose="02020603050405020304" pitchFamily="18" charset="0"/>
                <a:ea typeface="+mj-ea"/>
                <a:cs typeface="Times New Roman" panose="02020603050405020304" pitchFamily="18" charset="0"/>
              </a:rPr>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81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1792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DC308"/>
                </a:solidFill>
                <a:latin typeface="#9Slide05 Habano" panose="02040603050506020204" pitchFamily="18" charset="0"/>
              </a:rPr>
              <a:t>Khám</a:t>
            </a:r>
            <a:r>
              <a:rPr lang="en-US" sz="3200" b="1" kern="0" dirty="0" smtClean="0">
                <a:solidFill>
                  <a:srgbClr val="FDC308"/>
                </a:solidFill>
                <a:latin typeface="#9Slide05 Habano" panose="02040603050506020204" pitchFamily="18" charset="0"/>
              </a:rPr>
              <a:t> </a:t>
            </a:r>
            <a:r>
              <a:rPr lang="en-US" sz="3200" b="1" kern="0" dirty="0" err="1" smtClean="0">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pic>
        <p:nvPicPr>
          <p:cNvPr id="16" name="Picture 15" descr="Screen Clipping"/>
          <p:cNvPicPr>
            <a:picLocks noChangeAspect="1"/>
          </p:cNvPicPr>
          <p:nvPr/>
        </p:nvPicPr>
        <p:blipFill rotWithShape="1">
          <a:blip r:embed="rId3">
            <a:extLst>
              <a:ext uri="{28A0092B-C50C-407E-A947-70E740481C1C}">
                <a14:useLocalDpi xmlns:a14="http://schemas.microsoft.com/office/drawing/2010/main" val="0"/>
              </a:ext>
            </a:extLst>
          </a:blip>
          <a:srcRect b="10545"/>
          <a:stretch/>
        </p:blipFill>
        <p:spPr>
          <a:xfrm>
            <a:off x="775159" y="2057400"/>
            <a:ext cx="8078328" cy="4525081"/>
          </a:xfrm>
          <a:prstGeom prst="rect">
            <a:avLst/>
          </a:prstGeom>
        </p:spPr>
      </p:pic>
    </p:spTree>
    <p:extLst>
      <p:ext uri="{BB962C8B-B14F-4D97-AF65-F5344CB8AC3E}">
        <p14:creationId xmlns:p14="http://schemas.microsoft.com/office/powerpoint/2010/main" val="100253790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71504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II .</a:t>
            </a:r>
            <a:r>
              <a:rPr lang="en-US" sz="2400" b="1" u="sng" dirty="0" smtClean="0">
                <a:solidFill>
                  <a:srgbClr val="339966"/>
                </a:solidFill>
              </a:rPr>
              <a:t>THÔNG SỐ  KỸ THUẬT CỦA ĐỒ DÙNG ĐIỆN</a:t>
            </a:r>
          </a:p>
          <a:p>
            <a:pPr>
              <a:spcBef>
                <a:spcPct val="50000"/>
              </a:spcBef>
            </a:pPr>
            <a:r>
              <a:rPr lang="en-US" sz="2400" b="1" u="sng" dirty="0" smtClean="0">
                <a:solidFill>
                  <a:srgbClr val="339966"/>
                </a:solidFill>
              </a:rPr>
              <a:t> TRONG GIA ĐÌNH</a:t>
            </a:r>
            <a:endParaRPr lang="en-US" altLang="vi-VN" sz="2400" b="1" u="sng" dirty="0">
              <a:solidFill>
                <a:srgbClr val="339966"/>
              </a:solidFill>
            </a:endParaRPr>
          </a:p>
        </p:txBody>
      </p:sp>
      <p:sp>
        <p:nvSpPr>
          <p:cNvPr id="14" name="Rectangle 13"/>
          <p:cNvSpPr/>
          <p:nvPr/>
        </p:nvSpPr>
        <p:spPr>
          <a:xfrm>
            <a:off x="539751" y="1530558"/>
            <a:ext cx="4572000" cy="3539430"/>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T</a:t>
            </a:r>
            <a:r>
              <a:rPr lang="vi-VN" sz="2800" dirty="0" smtClean="0">
                <a:solidFill>
                  <a:srgbClr val="0070C0"/>
                </a:solidFill>
                <a:latin typeface="Times New Roman" panose="02020603050405020304" pitchFamily="18" charset="0"/>
                <a:cs typeface="Times New Roman" panose="02020603050405020304" pitchFamily="18" charset="0"/>
              </a:rPr>
              <a:t>hông </a:t>
            </a:r>
            <a:r>
              <a:rPr lang="vi-VN" sz="2800" dirty="0">
                <a:solidFill>
                  <a:srgbClr val="0070C0"/>
                </a:solidFill>
                <a:latin typeface="Times New Roman" panose="02020603050405020304" pitchFamily="18" charset="0"/>
                <a:cs typeface="Times New Roman" panose="02020603050405020304" pitchFamily="18" charset="0"/>
              </a:rPr>
              <a:t>số kỹ thuật của đồ dùng điện bao gồm các đại lượng điện định mức chung và các đại lượng điện đặc trưng riêng cho các chức năng của đồ dùng điện được quy định bởi nhà sản xuất</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111751" y="1227814"/>
            <a:ext cx="3598227" cy="4563386"/>
          </a:xfrm>
          <a:prstGeom prst="rect">
            <a:avLst/>
          </a:prstGeom>
        </p:spPr>
      </p:pic>
    </p:spTree>
    <p:extLst>
      <p:ext uri="{BB962C8B-B14F-4D97-AF65-F5344CB8AC3E}">
        <p14:creationId xmlns:p14="http://schemas.microsoft.com/office/powerpoint/2010/main" val="321031955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706065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II </a:t>
            </a:r>
            <a:r>
              <a:rPr lang="en-US" sz="2400" b="1" u="sng" dirty="0" smtClean="0">
                <a:solidFill>
                  <a:srgbClr val="339966"/>
                </a:solidFill>
              </a:rPr>
              <a:t>THÔNG SỐ  KỸ THUẬT CỦA ĐỒ DÙNG ĐIỆN</a:t>
            </a:r>
          </a:p>
          <a:p>
            <a:pPr>
              <a:spcBef>
                <a:spcPct val="50000"/>
              </a:spcBef>
            </a:pPr>
            <a:r>
              <a:rPr lang="en-US" sz="2400" b="1" u="sng" dirty="0" smtClean="0">
                <a:solidFill>
                  <a:srgbClr val="339966"/>
                </a:solidFill>
              </a:rPr>
              <a:t> TRONG GIA ĐÌNH</a:t>
            </a:r>
            <a:endParaRPr lang="en-US" altLang="vi-VN" sz="2400" b="1" u="sng" dirty="0">
              <a:solidFill>
                <a:srgbClr val="339966"/>
              </a:solidFill>
            </a:endParaRPr>
          </a:p>
        </p:txBody>
      </p:sp>
      <p:pic>
        <p:nvPicPr>
          <p:cNvPr id="3" name="Picture 2"/>
          <p:cNvPicPr>
            <a:picLocks noChangeAspect="1"/>
          </p:cNvPicPr>
          <p:nvPr/>
        </p:nvPicPr>
        <p:blipFill>
          <a:blip r:embed="rId3"/>
          <a:stretch>
            <a:fillRect/>
          </a:stretch>
        </p:blipFill>
        <p:spPr>
          <a:xfrm>
            <a:off x="5259134" y="1527106"/>
            <a:ext cx="3598227" cy="3546334"/>
          </a:xfrm>
          <a:prstGeom prst="rect">
            <a:avLst/>
          </a:prstGeom>
        </p:spPr>
      </p:pic>
      <p:sp>
        <p:nvSpPr>
          <p:cNvPr id="12" name="Rectangle 11"/>
          <p:cNvSpPr/>
          <p:nvPr/>
        </p:nvSpPr>
        <p:spPr>
          <a:xfrm>
            <a:off x="687134" y="3539021"/>
            <a:ext cx="4572000" cy="1384995"/>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Đ</a:t>
            </a:r>
            <a:r>
              <a:rPr lang="en-US" sz="2800" dirty="0" err="1" smtClean="0">
                <a:solidFill>
                  <a:srgbClr val="0070C0"/>
                </a:solidFill>
                <a:latin typeface="Times New Roman" panose="02020603050405020304" pitchFamily="18" charset="0"/>
                <a:cs typeface="Times New Roman" panose="02020603050405020304" pitchFamily="18" charset="0"/>
              </a:rPr>
              <a:t>iện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đơn vị là Vôn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kí</a:t>
            </a:r>
            <a:r>
              <a:rPr lang="vi-VN" sz="2800" dirty="0">
                <a:solidFill>
                  <a:srgbClr val="0070C0"/>
                </a:solidFill>
                <a:latin typeface="Times New Roman" panose="02020603050405020304" pitchFamily="18" charset="0"/>
                <a:cs typeface="Times New Roman" panose="02020603050405020304" pitchFamily="18" charset="0"/>
              </a:rPr>
              <a:t> hiệu là V</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533400" y="1982645"/>
            <a:ext cx="4572000" cy="1938992"/>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Công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đơn vị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Oát</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kí hiệu là W</a:t>
            </a:r>
          </a:p>
          <a:p>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67603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1+#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281959"/>
            <a:ext cx="914400" cy="884237"/>
          </a:xfrm>
          <a:prstGeom prst="ellipse">
            <a:avLst/>
          </a:prstGeom>
          <a:solidFill>
            <a:srgbClr val="4040F5"/>
          </a:solidFill>
          <a:ln w="9525" cap="flat" cmpd="sng" algn="ctr">
            <a:noFill/>
            <a:prstDash val="solid"/>
            <a:round/>
            <a:headEnd type="none" w="med" len="med"/>
            <a:tailEnd type="none" w="med" len="med"/>
          </a:ln>
        </p:spPr>
        <p:txBody>
          <a:bodyPr/>
          <a:lstStyle/>
          <a:p>
            <a:pPr>
              <a:defRPr/>
            </a:pPr>
            <a:endParaRPr lang="en-US" sz="14200" dirty="0">
              <a:solidFill>
                <a:srgbClr val="0000F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rgbClr val="4040F5"/>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7" y="2089805"/>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1985962"/>
            <a:ext cx="6781800" cy="1815882"/>
          </a:xfrm>
          <a:prstGeom prst="rect">
            <a:avLst/>
          </a:prstGeom>
        </p:spPr>
        <p:txBody>
          <a:bodyPr wrap="square">
            <a:spAutoFit/>
          </a:bodyPr>
          <a:lstStyle/>
          <a:p>
            <a:pPr>
              <a:spcBef>
                <a:spcPct val="50000"/>
              </a:spcBef>
            </a:pPr>
            <a:r>
              <a:rPr lang="vi-VN" sz="2800" dirty="0">
                <a:solidFill>
                  <a:srgbClr val="00B050"/>
                </a:solidFill>
                <a:latin typeface="Times New Roman" panose="02020603050405020304" pitchFamily="18" charset="0"/>
              </a:rPr>
              <a:t>Nguồn điện sinh hoạt của các nước trên thế giới có một số mức điện áp như </a:t>
            </a:r>
            <a:r>
              <a:rPr lang="vi-VN" sz="2800" dirty="0" smtClean="0">
                <a:solidFill>
                  <a:srgbClr val="00B050"/>
                </a:solidFill>
                <a:latin typeface="Times New Roman" panose="02020603050405020304" pitchFamily="18" charset="0"/>
              </a:rPr>
              <a:t>230V</a:t>
            </a:r>
            <a:r>
              <a:rPr lang="en-US" sz="2800" dirty="0" smtClean="0">
                <a:solidFill>
                  <a:srgbClr val="00B050"/>
                </a:solidFill>
                <a:latin typeface="Times New Roman" panose="02020603050405020304" pitchFamily="18" charset="0"/>
              </a:rPr>
              <a:t>,</a:t>
            </a:r>
            <a:r>
              <a:rPr lang="vi-VN" sz="2800" dirty="0" smtClean="0">
                <a:solidFill>
                  <a:srgbClr val="00B050"/>
                </a:solidFill>
                <a:latin typeface="Times New Roman" panose="02020603050405020304" pitchFamily="18" charset="0"/>
              </a:rPr>
              <a:t> 220</a:t>
            </a:r>
            <a:r>
              <a:rPr lang="en-US" sz="2800" dirty="0" smtClean="0">
                <a:solidFill>
                  <a:srgbClr val="00B050"/>
                </a:solidFill>
                <a:latin typeface="Times New Roman" panose="02020603050405020304" pitchFamily="18" charset="0"/>
              </a:rPr>
              <a:t>V,</a:t>
            </a:r>
            <a:r>
              <a:rPr lang="vi-VN" sz="2800" dirty="0" smtClean="0">
                <a:solidFill>
                  <a:srgbClr val="00B050"/>
                </a:solidFill>
                <a:latin typeface="Times New Roman" panose="02020603050405020304" pitchFamily="18" charset="0"/>
              </a:rPr>
              <a:t> 120V</a:t>
            </a:r>
            <a:r>
              <a:rPr lang="en-US" sz="2800" dirty="0" smtClean="0">
                <a:solidFill>
                  <a:srgbClr val="00B050"/>
                </a:solidFill>
                <a:latin typeface="Times New Roman" panose="02020603050405020304" pitchFamily="18" charset="0"/>
              </a:rPr>
              <a:t>,</a:t>
            </a:r>
            <a:r>
              <a:rPr lang="vi-VN" sz="2800" dirty="0" smtClean="0">
                <a:solidFill>
                  <a:srgbClr val="00B050"/>
                </a:solidFill>
                <a:latin typeface="Times New Roman" panose="02020603050405020304" pitchFamily="18" charset="0"/>
              </a:rPr>
              <a:t> 110V</a:t>
            </a:r>
            <a:r>
              <a:rPr lang="en-US" sz="2800" dirty="0" smtClean="0">
                <a:solidFill>
                  <a:srgbClr val="00B050"/>
                </a:solidFill>
                <a:latin typeface="Times New Roman" panose="02020603050405020304" pitchFamily="18" charset="0"/>
              </a:rPr>
              <a:t>…</a:t>
            </a:r>
            <a:r>
              <a:rPr lang="vi-VN" sz="2800" dirty="0" smtClean="0">
                <a:solidFill>
                  <a:srgbClr val="00B050"/>
                </a:solidFill>
                <a:latin typeface="Times New Roman" panose="02020603050405020304" pitchFamily="18" charset="0"/>
              </a:rPr>
              <a:t> </a:t>
            </a:r>
            <a:r>
              <a:rPr lang="en-US" sz="2800" dirty="0" smtClean="0">
                <a:solidFill>
                  <a:srgbClr val="00B050"/>
                </a:solidFill>
                <a:latin typeface="Times New Roman" panose="02020603050405020304" pitchFamily="18" charset="0"/>
              </a:rPr>
              <a:t>Ở</a:t>
            </a:r>
            <a:r>
              <a:rPr lang="vi-VN" sz="2800" dirty="0" smtClean="0">
                <a:solidFill>
                  <a:srgbClr val="00B050"/>
                </a:solidFill>
                <a:latin typeface="Times New Roman" panose="02020603050405020304" pitchFamily="18" charset="0"/>
              </a:rPr>
              <a:t> </a:t>
            </a:r>
            <a:r>
              <a:rPr lang="vi-VN" sz="2800" dirty="0">
                <a:solidFill>
                  <a:srgbClr val="00B050"/>
                </a:solidFill>
                <a:latin typeface="Times New Roman" panose="02020603050405020304" pitchFamily="18" charset="0"/>
              </a:rPr>
              <a:t>Việt Nam điện áp dùng trong sinh hoạt phổ biến là 220V</a:t>
            </a:r>
            <a:endParaRPr lang="en-US" sz="2800" dirty="0">
              <a:solidFill>
                <a:srgbClr val="00B050"/>
              </a:solidFill>
              <a:latin typeface="Times New Roman" panose="02020603050405020304" pitchFamily="18" charset="0"/>
            </a:endParaRPr>
          </a:p>
        </p:txBody>
      </p:sp>
    </p:spTree>
    <p:extLst>
      <p:ext uri="{BB962C8B-B14F-4D97-AF65-F5344CB8AC3E}">
        <p14:creationId xmlns:p14="http://schemas.microsoft.com/office/powerpoint/2010/main" val="3334459569"/>
      </p:ext>
    </p:extLst>
  </p:cSld>
  <p:clrMapOvr>
    <a:masterClrMapping/>
  </p:clrMapOvr>
  <p:transition spd="slow" advClick="0">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969170"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631122" y="1643155"/>
            <a:ext cx="8131877" cy="1146211"/>
          </a:xfrm>
          <a:prstGeom prst="rect">
            <a:avLst/>
          </a:prstGeom>
        </p:spPr>
        <p:txBody>
          <a:bodyPr wrap="square">
            <a:spAutoFit/>
          </a:bodyPr>
          <a:lstStyle/>
          <a:p>
            <a:pPr algn="ctr">
              <a:lnSpc>
                <a:spcPct val="107000"/>
              </a:lnSpc>
              <a:spcBef>
                <a:spcPct val="0"/>
              </a:spcBef>
            </a:pPr>
            <a:r>
              <a:rPr lang="vi-VN" dirty="0"/>
              <a:t> </a:t>
            </a:r>
            <a:r>
              <a:rPr lang="vi-VN" sz="3200" dirty="0" smtClean="0">
                <a:solidFill>
                  <a:srgbClr val="0070C0"/>
                </a:solidFill>
                <a:latin typeface="Times New Roman" panose="02020603050405020304" pitchFamily="18" charset="0"/>
                <a:ea typeface="+mj-ea"/>
                <a:cs typeface="Times New Roman" panose="02020603050405020304" pitchFamily="18" charset="0"/>
              </a:rPr>
              <a:t>Dung </a:t>
            </a:r>
            <a:r>
              <a:rPr lang="vi-VN" sz="3200" dirty="0">
                <a:solidFill>
                  <a:srgbClr val="0070C0"/>
                </a:solidFill>
                <a:latin typeface="Times New Roman" panose="02020603050405020304" pitchFamily="18" charset="0"/>
                <a:ea typeface="+mj-ea"/>
                <a:cs typeface="Times New Roman" panose="02020603050405020304" pitchFamily="18" charset="0"/>
              </a:rPr>
              <a:t>tích là sức chứa tối đa mà vẫn có thể chứa được một khối </a:t>
            </a:r>
            <a:r>
              <a:rPr lang="en-US" sz="3200" dirty="0" smtClean="0">
                <a:solidFill>
                  <a:srgbClr val="0070C0"/>
                </a:solidFill>
                <a:latin typeface="Times New Roman" panose="02020603050405020304" pitchFamily="18" charset="0"/>
                <a:ea typeface="+mj-ea"/>
                <a:cs typeface="Times New Roman" panose="02020603050405020304" pitchFamily="18" charset="0"/>
              </a:rPr>
              <a:t>c</a:t>
            </a:r>
            <a:r>
              <a:rPr lang="vi-VN" sz="3200" dirty="0" smtClean="0">
                <a:solidFill>
                  <a:srgbClr val="0070C0"/>
                </a:solidFill>
                <a:latin typeface="Times New Roman" panose="02020603050405020304" pitchFamily="18" charset="0"/>
                <a:ea typeface="+mj-ea"/>
                <a:cs typeface="Times New Roman" panose="02020603050405020304" pitchFamily="18" charset="0"/>
              </a:rPr>
              <a:t>hất </a:t>
            </a:r>
            <a:r>
              <a:rPr lang="vi-VN" sz="3200" dirty="0">
                <a:solidFill>
                  <a:srgbClr val="0070C0"/>
                </a:solidFill>
                <a:latin typeface="Times New Roman" panose="02020603050405020304" pitchFamily="18" charset="0"/>
                <a:ea typeface="+mj-ea"/>
                <a:cs typeface="Times New Roman" panose="02020603050405020304" pitchFamily="18" charset="0"/>
              </a:rPr>
              <a:t>khác</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06" y="304800"/>
            <a:ext cx="1629894" cy="923990"/>
          </a:xfrm>
          <a:prstGeom prst="rect">
            <a:avLst/>
          </a:prstGeom>
        </p:spPr>
      </p:pic>
      <p:sp>
        <p:nvSpPr>
          <p:cNvPr id="6" name="Freeform 5"/>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8674" name="Picture 2" descr="Một số lưu ý khi mua nồi cơm điện 10 lít cho quán ăn, nhà hà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407" y="2977656"/>
            <a:ext cx="5105400" cy="322131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4495801" y="3519217"/>
            <a:ext cx="1238249" cy="4310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099923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660</TotalTime>
  <Words>430</Words>
  <Application>Microsoft Office PowerPoint</Application>
  <PresentationFormat>On-screen Show (4:3)</PresentationFormat>
  <Paragraphs>47</Paragraphs>
  <Slides>19</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#9Slide04 AdrianeSwash</vt:lpstr>
      <vt:lpstr>#9Slide04 HLT Aquus</vt:lpstr>
      <vt:lpstr>#9Slide05 Garris</vt:lpstr>
      <vt:lpstr>#9Slide05 Habano</vt:lpstr>
      <vt:lpstr>.VnAristote</vt:lpstr>
      <vt:lpstr>.VnTime</vt:lpstr>
      <vt:lpstr>Arial</vt:lpstr>
      <vt:lpstr>Calibri</vt:lpstr>
      <vt:lpstr>Lato Light</vt:lpstr>
      <vt:lpstr>Times New Roman</vt:lpstr>
      <vt:lpstr>UVN Ke Chuyen1</vt:lpstr>
      <vt:lpstr>Wingdings</vt:lpstr>
      <vt:lpstr>Office Theme</vt:lpstr>
      <vt:lpstr>PowerPoint Presentation</vt:lpstr>
      <vt:lpstr>PowerPoint Presentation</vt:lpstr>
      <vt:lpstr> Đồ dùng điện giúp nâng cao tiện ích trong gia đình như thế nào? Làm thế nào sử dụng  đồ dùng điện trong gia đình an toàn hiệu quả?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ASUS</cp:lastModifiedBy>
  <cp:revision>74</cp:revision>
  <dcterms:created xsi:type="dcterms:W3CDTF">2013-08-28T08:21:51Z</dcterms:created>
  <dcterms:modified xsi:type="dcterms:W3CDTF">2021-07-07T03:10:32Z</dcterms:modified>
</cp:coreProperties>
</file>