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87" r:id="rId13"/>
    <p:sldId id="288" r:id="rId14"/>
    <p:sldId id="289"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7/21/2023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7/21/2023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7/21/2023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7/21/2023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90500" y="3429000"/>
            <a:ext cx="8763000" cy="1600200"/>
          </a:xfrm>
        </p:spPr>
        <p:txBody>
          <a:bodyPr>
            <a:noAutofit/>
          </a:bodyPr>
          <a:lstStyle/>
          <a:p>
            <a:r>
              <a:rPr lang="en-US" sz="4800" b="1" dirty="0" smtClean="0">
                <a:solidFill>
                  <a:srgbClr val="0070C0"/>
                </a:solidFill>
              </a:rPr>
              <a:t>CHÚC CÁC </a:t>
            </a:r>
          </a:p>
          <a:p>
            <a:r>
              <a:rPr lang="en-US" sz="4800" b="1" dirty="0" smtClean="0">
                <a:solidFill>
                  <a:srgbClr val="0070C0"/>
                </a:solidFill>
              </a:rPr>
              <a:t>EM HỌC TẬP TỐT</a:t>
            </a:r>
            <a:endParaRPr lang="en-US" sz="4800" b="1" dirty="0">
              <a:solidFill>
                <a:srgbClr val="0070C0"/>
              </a:solidFill>
            </a:endParaRPr>
          </a:p>
        </p:txBody>
      </p:sp>
      <p:sp>
        <p:nvSpPr>
          <p:cNvPr id="3" name="Title 2"/>
          <p:cNvSpPr>
            <a:spLocks noGrp="1"/>
          </p:cNvSpPr>
          <p:nvPr>
            <p:ph type="ctrTitle"/>
          </p:nvPr>
        </p:nvSpPr>
        <p:spPr/>
        <p:txBody>
          <a:bodyPr>
            <a:noAutofit/>
          </a:bodyPr>
          <a:lstStyle/>
          <a:p>
            <a:r>
              <a:rPr lang="en-US" sz="8800" dirty="0" smtClean="0"/>
              <a:t>THE END!</a:t>
            </a:r>
            <a:endParaRPr lang="en-US" sz="8800" dirty="0"/>
          </a:p>
        </p:txBody>
      </p:sp>
    </p:spTree>
    <p:extLst>
      <p:ext uri="{BB962C8B-B14F-4D97-AF65-F5344CB8AC3E}">
        <p14:creationId xmlns:p14="http://schemas.microsoft.com/office/powerpoint/2010/main" val="3271531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701</TotalTime>
  <Words>819</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NGUYEN DUY KY</cp:lastModifiedBy>
  <cp:revision>112</cp:revision>
  <dcterms:created xsi:type="dcterms:W3CDTF">2021-07-05T09:11:44Z</dcterms:created>
  <dcterms:modified xsi:type="dcterms:W3CDTF">2023-07-21T07:43:14Z</dcterms:modified>
</cp:coreProperties>
</file>