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89" r:id="rId3"/>
    <p:sldId id="311" r:id="rId4"/>
    <p:sldId id="310" r:id="rId5"/>
    <p:sldId id="307" r:id="rId6"/>
    <p:sldId id="295" r:id="rId7"/>
    <p:sldId id="309" r:id="rId8"/>
    <p:sldId id="312" r:id="rId9"/>
    <p:sldId id="308" r:id="rId10"/>
    <p:sldId id="297" r:id="rId11"/>
    <p:sldId id="296" r:id="rId12"/>
    <p:sldId id="298" r:id="rId13"/>
    <p:sldId id="286" r:id="rId14"/>
    <p:sldId id="287" r:id="rId15"/>
    <p:sldId id="288" r:id="rId16"/>
    <p:sldId id="299" r:id="rId17"/>
    <p:sldId id="300" r:id="rId18"/>
    <p:sldId id="301" r:id="rId19"/>
    <p:sldId id="290" r:id="rId20"/>
    <p:sldId id="302" r:id="rId21"/>
    <p:sldId id="303" r:id="rId22"/>
    <p:sldId id="265" r:id="rId23"/>
    <p:sldId id="313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71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3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12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31253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491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18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45027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4964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57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10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362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89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01650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1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2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3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8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6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6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96D17-5F23-42A1-ADF3-5C81F72091D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B9C6-CA5A-4C07-9AEB-8586C81CA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7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868362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61060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2204235-5D4A-43EE-9324-085107C9BBD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7F07C96-5BC4-4829-8377-BEB89D16B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5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b="1" kern="120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32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32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32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32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32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7848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TIN HỌC LỚP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Tiết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7: INTERNET</a:t>
            </a:r>
          </a:p>
        </p:txBody>
      </p:sp>
    </p:spTree>
    <p:extLst>
      <p:ext uri="{BB962C8B-B14F-4D97-AF65-F5344CB8AC3E}">
        <p14:creationId xmlns:p14="http://schemas.microsoft.com/office/powerpoint/2010/main" val="176865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990600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Lợi ích Internet: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6"/>
          <p:cNvPicPr/>
          <p:nvPr/>
        </p:nvPicPr>
        <p:blipFill>
          <a:blip r:embed="rId2"/>
          <a:srcRect r="29829"/>
          <a:stretch>
            <a:fillRect/>
          </a:stretch>
        </p:blipFill>
        <p:spPr bwMode="auto">
          <a:xfrm>
            <a:off x="457200" y="762000"/>
            <a:ext cx="7467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0" y="4523509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a, b, d, e</a:t>
            </a:r>
          </a:p>
        </p:txBody>
      </p:sp>
    </p:spTree>
    <p:extLst>
      <p:ext uri="{BB962C8B-B14F-4D97-AF65-F5344CB8AC3E}">
        <p14:creationId xmlns:p14="http://schemas.microsoft.com/office/powerpoint/2010/main" val="7107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7620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524000"/>
            <a:ext cx="9220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 1: Em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Internet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phố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1000" y="3276600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43000"/>
            <a:ext cx="861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" marR="28575" lvl="0" algn="just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lvl="0" algn="just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lvl="0" algn="just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lvl="0" algn="just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90945" y="3962400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9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737636"/>
            <a:ext cx="84582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Internet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430134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Viettel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Mobiphone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09600"/>
            <a:ext cx="7848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 Câu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?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. Là mạng có quy mô toàn cầu hoạt động dựa trên giao thức TCP/IP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 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Laptop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Internet</a:t>
            </a:r>
          </a:p>
        </p:txBody>
      </p:sp>
      <p:sp>
        <p:nvSpPr>
          <p:cNvPr id="5" name="Oval 4"/>
          <p:cNvSpPr/>
          <p:nvPr/>
        </p:nvSpPr>
        <p:spPr>
          <a:xfrm>
            <a:off x="720436" y="6140188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5800" y="1752600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838200"/>
            <a:ext cx="861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Internet?</a:t>
            </a: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(ISP)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Wi-Fi</a:t>
            </a:r>
          </a:p>
          <a:p>
            <a:pPr marL="30480" marR="30480"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7: 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Internet:</a:t>
            </a: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495300" y="2667000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5300" y="5274647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914400"/>
            <a:ext cx="746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8: 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  <a:p>
            <a:pPr marL="30480" marR="30480" lvl="0" algn="just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5" name="Oval 4"/>
          <p:cNvSpPr/>
          <p:nvPr/>
        </p:nvSpPr>
        <p:spPr>
          <a:xfrm>
            <a:off x="685800" y="1622524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8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838200"/>
            <a:ext cx="2633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VẬN DỤNG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392804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255185"/>
            <a:ext cx="830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Internet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8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118353"/>
              </p:ext>
            </p:extLst>
          </p:nvPr>
        </p:nvGraphicFramePr>
        <p:xfrm>
          <a:off x="381000" y="1524000"/>
          <a:ext cx="8381999" cy="4713356"/>
        </p:xfrm>
        <a:graphic>
          <a:graphicData uri="http://schemas.openxmlformats.org/drawingml/2006/table">
            <a:tbl>
              <a:tblPr/>
              <a:tblGrid>
                <a:gridCol w="2565069">
                  <a:extLst>
                    <a:ext uri="{9D8B030D-6E8A-4147-A177-3AD203B41FA5}">
                      <a16:colId xmlns:a16="http://schemas.microsoft.com/office/drawing/2014/main" val="3716428599"/>
                    </a:ext>
                  </a:extLst>
                </a:gridCol>
                <a:gridCol w="2122816">
                  <a:extLst>
                    <a:ext uri="{9D8B030D-6E8A-4147-A177-3AD203B41FA5}">
                      <a16:colId xmlns:a16="http://schemas.microsoft.com/office/drawing/2014/main" val="1174344787"/>
                    </a:ext>
                  </a:extLst>
                </a:gridCol>
                <a:gridCol w="1862665">
                  <a:extLst>
                    <a:ext uri="{9D8B030D-6E8A-4147-A177-3AD203B41FA5}">
                      <a16:colId xmlns:a16="http://schemas.microsoft.com/office/drawing/2014/main" val="3127400723"/>
                    </a:ext>
                  </a:extLst>
                </a:gridCol>
                <a:gridCol w="1831449">
                  <a:extLst>
                    <a:ext uri="{9D8B030D-6E8A-4147-A177-3AD203B41FA5}">
                      <a16:colId xmlns:a16="http://schemas.microsoft.com/office/drawing/2014/main" val="483082798"/>
                    </a:ext>
                  </a:extLst>
                </a:gridCol>
              </a:tblGrid>
              <a:tr h="4660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bao giờ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nhưng ít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 xuyên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000103"/>
                  </a:ext>
                </a:extLst>
              </a:tr>
              <a:tr h="11651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 hiểu thông tin trên Internet trong học tập của bản thân.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749158"/>
                  </a:ext>
                </a:extLst>
              </a:tr>
              <a:tr h="6991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Tham gia lớp học trên Internet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296633"/>
                  </a:ext>
                </a:extLst>
              </a:tr>
              <a:tr h="4990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 báo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332987"/>
                  </a:ext>
                </a:extLst>
              </a:tr>
              <a:tr h="5166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 nhạc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625106"/>
                  </a:ext>
                </a:extLst>
              </a:tr>
              <a:tr h="525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Xem phim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816018"/>
                  </a:ext>
                </a:extLst>
              </a:tr>
              <a:tr h="5178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 game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5" marR="63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41383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6699" y="762000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3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072541-1935-30F8-5747-2F930B575759}"/>
              </a:ext>
            </a:extLst>
          </p:cNvPr>
          <p:cNvSpPr/>
          <p:nvPr/>
        </p:nvSpPr>
        <p:spPr>
          <a:xfrm>
            <a:off x="2744348" y="152400"/>
            <a:ext cx="365529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8</a:t>
            </a:r>
          </a:p>
          <a:p>
            <a:pPr algn="ctr"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21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0388417"/>
              </p:ext>
            </p:extLst>
          </p:nvPr>
        </p:nvGraphicFramePr>
        <p:xfrm>
          <a:off x="304800" y="1143000"/>
          <a:ext cx="8382000" cy="5231387"/>
        </p:xfrm>
        <a:graphic>
          <a:graphicData uri="http://schemas.openxmlformats.org/drawingml/2006/table">
            <a:tbl>
              <a:tblPr/>
              <a:tblGrid>
                <a:gridCol w="704383">
                  <a:extLst>
                    <a:ext uri="{9D8B030D-6E8A-4147-A177-3AD203B41FA5}">
                      <a16:colId xmlns:a16="http://schemas.microsoft.com/office/drawing/2014/main" val="2128528338"/>
                    </a:ext>
                  </a:extLst>
                </a:gridCol>
                <a:gridCol w="4677169">
                  <a:extLst>
                    <a:ext uri="{9D8B030D-6E8A-4147-A177-3AD203B41FA5}">
                      <a16:colId xmlns:a16="http://schemas.microsoft.com/office/drawing/2014/main" val="3533347754"/>
                    </a:ext>
                  </a:extLst>
                </a:gridCol>
                <a:gridCol w="1676721">
                  <a:extLst>
                    <a:ext uri="{9D8B030D-6E8A-4147-A177-3AD203B41FA5}">
                      <a16:colId xmlns:a16="http://schemas.microsoft.com/office/drawing/2014/main" val="131166188"/>
                    </a:ext>
                  </a:extLst>
                </a:gridCol>
                <a:gridCol w="1323727">
                  <a:extLst>
                    <a:ext uri="{9D8B030D-6E8A-4147-A177-3AD203B41FA5}">
                      <a16:colId xmlns:a16="http://schemas.microsoft.com/office/drawing/2014/main" val="41181987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 nhận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187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 được khái niệm Internet là gì?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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315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Internet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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125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 được các được điểm của Internet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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974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 được những lợi ích của Internet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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821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 được mức độ sử dụng Internet của bản thân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</a:t>
                      </a:r>
                      <a:endParaRPr lang="en-US" sz="24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87048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54125" y="2403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609600"/>
            <a:ext cx="4732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(ICT)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42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676400"/>
            <a:ext cx="7439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Mạng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2600" y="990600"/>
            <a:ext cx="4585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9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0500" y="3429000"/>
            <a:ext cx="8763000" cy="16002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CHÚC CÁC </a:t>
            </a:r>
          </a:p>
          <a:p>
            <a:r>
              <a:rPr lang="en-US" sz="4800" b="1" dirty="0" smtClean="0">
                <a:solidFill>
                  <a:srgbClr val="0070C0"/>
                </a:solidFill>
              </a:rPr>
              <a:t>EM HỌC TẬP TỐT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THE END!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8426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6C4E6C-3667-7AA6-278F-E342565CEBF3}"/>
              </a:ext>
            </a:extLst>
          </p:cNvPr>
          <p:cNvSpPr txBox="1"/>
          <p:nvPr/>
        </p:nvSpPr>
        <p:spPr>
          <a:xfrm>
            <a:off x="1066800" y="22098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XEM VIDEO SAU</a:t>
            </a:r>
          </a:p>
        </p:txBody>
      </p:sp>
    </p:spTree>
    <p:extLst>
      <p:ext uri="{BB962C8B-B14F-4D97-AF65-F5344CB8AC3E}">
        <p14:creationId xmlns:p14="http://schemas.microsoft.com/office/powerpoint/2010/main" val="83324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POKI Bài học nhớ đời  Lợi ích tác hại của Internet Kỹ năng sống tiểu học">
            <a:hlinkClick r:id="" action="ppaction://media"/>
            <a:extLst>
              <a:ext uri="{FF2B5EF4-FFF2-40B4-BE49-F238E27FC236}">
                <a16:creationId xmlns:a16="http://schemas.microsoft.com/office/drawing/2014/main" id="{9597459B-8839-A4D6-35AE-74CAC928D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4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524000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: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Internet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Choai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838200"/>
            <a:ext cx="4343400" cy="4754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421860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209800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585413"/>
            <a:ext cx="6477000" cy="93268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455713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i ích của Interner">
            <a:hlinkClick r:id="" action="ppaction://media"/>
            <a:extLst>
              <a:ext uri="{FF2B5EF4-FFF2-40B4-BE49-F238E27FC236}">
                <a16:creationId xmlns:a16="http://schemas.microsoft.com/office/drawing/2014/main" id="{7E03512C-1168-224A-1D67-AACE8B331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524000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Câu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Internet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 Câu 2: Internet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838200"/>
            <a:ext cx="4343400" cy="4754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1286468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807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0" y="685800"/>
            <a:ext cx="739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Internet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6903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033BE7-DF4B-4A30-8444-2EEA13DC453B}"/>
  <p:tag name="ISPRING_RESOURCE_FOLDER" val="C:\Users\Admin\OneDrive\Desktop\Chuẩn Tin học 6\GA PowerPoint Tin 6 KNTT\KNTT_BAI5_INTERNET\"/>
  <p:tag name="ISPRING_PRESENTATION_PATH" val="C:\Users\Admin\OneDrive\Desktop\Chuẩn Tin học 6\GA PowerPoint Tin 6 KNTT\KNTT_BAI5_INTERNET.pptx"/>
  <p:tag name="ISPRING_PROJECT_VERSION" val="9"/>
  <p:tag name="ISPRING_PROJECT_FOLDER_UPDATED" val="1"/>
  <p:tag name="ISPRING_SCREEN_RECS_UPDATED" val="C:\Users\Admin\OneDrive\Desktop\Chuẩn Tin học 6\GA PowerPoint Tin 6 KNTT\KNTT_BAI5_INTERNET\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5515</TotalTime>
  <Words>985</Words>
  <Application>Microsoft Office PowerPoint</Application>
  <PresentationFormat>On-screen Show (4:3)</PresentationFormat>
  <Paragraphs>134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Franklin Gothic Book</vt:lpstr>
      <vt:lpstr>Perpetua</vt:lpstr>
      <vt:lpstr>Times New Roman</vt:lpstr>
      <vt:lpstr>VNI-Times</vt:lpstr>
      <vt:lpstr>Wingdings</vt:lpstr>
      <vt:lpstr>Wingdings 2</vt:lpstr>
      <vt:lpstr>Office Theme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ncokoj</dc:creator>
  <cp:lastModifiedBy>NGUYEN DUY KY</cp:lastModifiedBy>
  <cp:revision>121</cp:revision>
  <dcterms:created xsi:type="dcterms:W3CDTF">2017-02-22T10:22:58Z</dcterms:created>
  <dcterms:modified xsi:type="dcterms:W3CDTF">2023-07-21T07:53:03Z</dcterms:modified>
</cp:coreProperties>
</file>