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56" r:id="rId2"/>
    <p:sldMasterId id="2147488568" r:id="rId3"/>
    <p:sldMasterId id="2147488593" r:id="rId4"/>
    <p:sldMasterId id="2147488629" r:id="rId5"/>
  </p:sldMasterIdLst>
  <p:notesMasterIdLst>
    <p:notesMasterId r:id="rId17"/>
  </p:notesMasterIdLst>
  <p:sldIdLst>
    <p:sldId id="318" r:id="rId6"/>
    <p:sldId id="333" r:id="rId7"/>
    <p:sldId id="386" r:id="rId8"/>
    <p:sldId id="395" r:id="rId9"/>
    <p:sldId id="397" r:id="rId10"/>
    <p:sldId id="378" r:id="rId11"/>
    <p:sldId id="387" r:id="rId12"/>
    <p:sldId id="390" r:id="rId13"/>
    <p:sldId id="398" r:id="rId14"/>
    <p:sldId id="399" r:id="rId15"/>
    <p:sldId id="3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22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6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45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9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6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4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5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04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38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177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71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54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4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14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21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71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11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1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59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20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6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7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52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62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0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8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72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20-07-2023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9" r:id="rId1"/>
    <p:sldLayoutId id="2147488570" r:id="rId2"/>
    <p:sldLayoutId id="2147488571" r:id="rId3"/>
    <p:sldLayoutId id="2147488572" r:id="rId4"/>
    <p:sldLayoutId id="2147488573" r:id="rId5"/>
    <p:sldLayoutId id="2147488574" r:id="rId6"/>
    <p:sldLayoutId id="2147488575" r:id="rId7"/>
    <p:sldLayoutId id="2147488576" r:id="rId8"/>
    <p:sldLayoutId id="2147488577" r:id="rId9"/>
    <p:sldLayoutId id="2147488578" r:id="rId10"/>
    <p:sldLayoutId id="2147488579" r:id="rId11"/>
    <p:sldLayoutId id="21474885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4" r:id="rId1"/>
    <p:sldLayoutId id="2147488595" r:id="rId2"/>
    <p:sldLayoutId id="2147488596" r:id="rId3"/>
    <p:sldLayoutId id="2147488597" r:id="rId4"/>
    <p:sldLayoutId id="2147488598" r:id="rId5"/>
    <p:sldLayoutId id="2147488599" r:id="rId6"/>
    <p:sldLayoutId id="2147488600" r:id="rId7"/>
    <p:sldLayoutId id="2147488601" r:id="rId8"/>
    <p:sldLayoutId id="2147488602" r:id="rId9"/>
    <p:sldLayoutId id="2147488603" r:id="rId10"/>
    <p:sldLayoutId id="2147488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0" r:id="rId1"/>
    <p:sldLayoutId id="2147488631" r:id="rId2"/>
    <p:sldLayoutId id="2147488632" r:id="rId3"/>
    <p:sldLayoutId id="2147488633" r:id="rId4"/>
    <p:sldLayoutId id="2147488634" r:id="rId5"/>
    <p:sldLayoutId id="2147488635" r:id="rId6"/>
    <p:sldLayoutId id="2147488636" r:id="rId7"/>
    <p:sldLayoutId id="2147488637" r:id="rId8"/>
    <p:sldLayoutId id="2147488638" r:id="rId9"/>
    <p:sldLayoutId id="2147488639" r:id="rId10"/>
    <p:sldLayoutId id="21474886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8.jpeg"/><Relationship Id="rId7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340940" y="-638340"/>
            <a:ext cx="13245869" cy="75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7913" y="307692"/>
            <a:ext cx="7612951" cy="11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98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TRUNG HỌC CƠ SỞ </a:t>
            </a:r>
            <a:r>
              <a:rPr lang="en-US" altLang="vi-VN" sz="2398" b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CỔ BI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398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TỔ </a:t>
            </a:r>
            <a:r>
              <a:rPr lang="en-US" altLang="vi-VN" sz="2398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KHOA HỌC XÃ HỘI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398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226" y="1168400"/>
            <a:ext cx="4945440" cy="4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198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GDCD 6</a:t>
            </a:r>
            <a:endParaRPr lang="en-US" altLang="vi-VN" sz="2198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374963" y="3597634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798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144096" y="2654093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7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turdida" pitchFamily="2" charset="0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321018" y="4761809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29" y="-123417"/>
            <a:ext cx="7899400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5898" y="1319813"/>
            <a:ext cx="1546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cảm </a:t>
            </a:r>
            <a:r>
              <a:rPr lang="vi-VN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4305481" y="1495291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2323948" y="-186781"/>
            <a:ext cx="1185485" cy="3083673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>
              <a:lnSpc>
                <a:spcPct val="120000"/>
              </a:lnSpc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1195042" y="880485"/>
            <a:ext cx="3321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2400" dirty="0" smtClean="0"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sẽ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hướng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bạn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bài</a:t>
            </a:r>
            <a:r>
              <a:rPr lang="en-US" sz="2400" dirty="0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toán</a:t>
            </a:r>
            <a:endParaRPr lang="en-SG" altLang="en-US" sz="2400" dirty="0">
              <a:solidFill>
                <a:srgbClr val="000000"/>
              </a:solidFill>
              <a:latin typeface="#9Slide03 Arima Madurai Black" panose="00000A00000000000000" pitchFamily="2" charset="0"/>
              <a:ea typeface="#9Slide03 Arima Madurai Black"/>
              <a:cs typeface="#9Slide03 Arima Madurai Black" panose="00000A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 flipV="1">
            <a:off x="9306571" y="2495729"/>
            <a:ext cx="364836" cy="192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9956366" y="1460241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>
              <a:lnSpc>
                <a:spcPct val="120000"/>
              </a:lnSpc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9864429" y="2286916"/>
            <a:ext cx="22074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Con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rất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yêu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ông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bà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,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bố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mẹ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.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764152" y="5504318"/>
            <a:ext cx="762036" cy="178767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939138" y="4434750"/>
            <a:ext cx="1670768" cy="249666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>
              <a:lnSpc>
                <a:spcPct val="120000"/>
              </a:lnSpc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9671407" y="4991462"/>
            <a:ext cx="22062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Em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biết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ơn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thầy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cô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bảo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ban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dìu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dắt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chúng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em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586327" y="5606524"/>
            <a:ext cx="714222" cy="47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94168" y="4375651"/>
            <a:ext cx="1360790" cy="2461747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>
              <a:lnSpc>
                <a:spcPct val="120000"/>
              </a:lnSpc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505844" y="4820180"/>
            <a:ext cx="2059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Để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mình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trực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nhật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cùng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bạn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nhé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2226681" y="3380814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87040" y="2097467"/>
            <a:ext cx="1488749" cy="2105141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>
              <a:lnSpc>
                <a:spcPct val="120000"/>
              </a:lnSpc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402448" y="2791293"/>
            <a:ext cx="1708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/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Bố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có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mệt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không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ạ?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1581" y="3213263"/>
            <a:ext cx="1782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  <a:latin typeface="#9Slide05 Brannboll Ny" panose="02000000000000000000" pitchFamily="2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#9Slide05 Brannboll N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276" y="2373568"/>
            <a:ext cx="2439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Quan tâm, </a:t>
            </a:r>
            <a:endParaRPr lang="en-US" sz="2800" b="1" dirty="0" smtClean="0">
              <a:solidFill>
                <a:srgbClr val="0000FF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chăm </a:t>
            </a:r>
            <a:r>
              <a:rPr lang="vi-VN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sóc </a:t>
            </a:r>
            <a:r>
              <a:rPr lang="vi-VN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các </a:t>
            </a:r>
            <a:r>
              <a:rPr lang="vi-VN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thành viên </a:t>
            </a:r>
            <a:endParaRPr lang="en-US" sz="2800" b="1" dirty="0" smtClean="0">
              <a:solidFill>
                <a:srgbClr val="0000FF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gia đình 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369" y="2826808"/>
            <a:ext cx="1678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ơn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bà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4030" y="4847699"/>
            <a:ext cx="209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H</a:t>
            </a:r>
            <a:r>
              <a:rPr lang="vi-VN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ỗ </a:t>
            </a:r>
            <a:r>
              <a:rPr lang="vi-VN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trợ, giúp đỡ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817" y="5159863"/>
            <a:ext cx="230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ơn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8934" y="20350"/>
            <a:ext cx="110526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LỜI YÊU THƯƠNG CON DÀNH TẶNG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5" name="Shape 1"/>
          <p:cNvPicPr/>
          <p:nvPr/>
        </p:nvPicPr>
        <p:blipFill>
          <a:blip r:embed="rId3"/>
          <a:stretch/>
        </p:blipFill>
        <p:spPr>
          <a:xfrm>
            <a:off x="10591800" y="0"/>
            <a:ext cx="160020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70359" y="713193"/>
            <a:ext cx="1646794" cy="15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2" grpId="0"/>
      <p:bldP spid="3" grpId="0"/>
      <p:bldP spid="5" grpId="0"/>
      <p:bldP spid="6" grpId="0"/>
      <p:bldP spid="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7429" y="248268"/>
            <a:ext cx="10152058" cy="5722916"/>
            <a:chOff x="847429" y="248268"/>
            <a:chExt cx="10152058" cy="5722916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847429" y="1760932"/>
              <a:ext cx="4867651" cy="4210252"/>
              <a:chOff x="933660" y="1937697"/>
              <a:chExt cx="4867651" cy="421025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75556" y="1937697"/>
                <a:ext cx="3315855" cy="21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err="1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4400" b="1" dirty="0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2:</a:t>
                </a: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YÊU THƯƠNG CON NGƯỜI</a:t>
                </a:r>
                <a:endParaRPr lang="en-SG" altLang="en-US" sz="4400" b="1" dirty="0">
                  <a:solidFill>
                    <a:srgbClr val="0000FF"/>
                  </a:solidFill>
                  <a:latin typeface="#9Slide05 Fourth" panose="00000500000000000000" pitchFamily="2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933660" y="5593951"/>
                <a:ext cx="486765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Phan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Thị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Diệu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Huyền</a:t>
                </a:r>
                <a:endParaRPr lang="en-US" sz="3000" dirty="0" smtClean="0">
                  <a:solidFill>
                    <a:srgbClr val="FF0000"/>
                  </a:solidFill>
                  <a:latin typeface="SVN-Very Berry" panose="00000500000000000000" pitchFamily="2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44816" y="905827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48037" y="2875530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XIN CHÀO VÀ HẸN GẶP LẠI</a:t>
              </a:r>
              <a:endParaRPr lang="en-US" altLang="zh-CN" sz="3200" b="1" kern="0" dirty="0">
                <a:solidFill>
                  <a:srgbClr val="0000FF"/>
                </a:solidFill>
                <a:latin typeface="SVN-Vanilla Daisy Pro" panose="00000500000000000000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0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87"/>
          <p:cNvPicPr/>
          <p:nvPr/>
        </p:nvPicPr>
        <p:blipFill>
          <a:blip r:embed="rId2"/>
          <a:stretch/>
        </p:blipFill>
        <p:spPr>
          <a:xfrm>
            <a:off x="8840591" y="4334612"/>
            <a:ext cx="3229946" cy="2557576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2797498"/>
            <a:ext cx="115078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5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2:</a:t>
            </a:r>
            <a:r>
              <a:rPr lang="en-US" altLang="en-US" sz="5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YÊU THƯƠNG CON NGƯỜI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0000"/>
                </a:solidFill>
                <a:latin typeface="#9Slide05 Fourth" panose="00000500000000000000" pitchFamily="2" charset="0"/>
              </a:rPr>
              <a:t>Tiết</a:t>
            </a:r>
            <a:r>
              <a:rPr lang="en-US" altLang="en-US" sz="5400" b="1" dirty="0">
                <a:solidFill>
                  <a:srgbClr val="FF0000"/>
                </a:solidFill>
                <a:latin typeface="#9Slide05 Fourth" panose="00000500000000000000" pitchFamily="2" charset="0"/>
              </a:rPr>
              <a:t> </a:t>
            </a:r>
            <a:r>
              <a:rPr lang="en-US" altLang="en-US" sz="5400" b="1" dirty="0" smtClean="0">
                <a:solidFill>
                  <a:srgbClr val="FF0000"/>
                </a:solidFill>
                <a:latin typeface="#9Slide05 Fourth" panose="00000500000000000000" pitchFamily="2" charset="0"/>
              </a:rPr>
              <a:t>5</a:t>
            </a:r>
            <a:endParaRPr lang="en-SG" altLang="en-US" sz="54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2" name="Shape 53"/>
          <p:cNvPicPr/>
          <p:nvPr/>
        </p:nvPicPr>
        <p:blipFill>
          <a:blip r:embed="rId3"/>
          <a:stretch/>
        </p:blipFill>
        <p:spPr>
          <a:xfrm>
            <a:off x="8422841" y="317793"/>
            <a:ext cx="2369489" cy="2042112"/>
          </a:xfrm>
          <a:prstGeom prst="rect">
            <a:avLst/>
          </a:prstGeom>
        </p:spPr>
      </p:pic>
      <p:pic>
        <p:nvPicPr>
          <p:cNvPr id="14" name="Shape 57"/>
          <p:cNvPicPr/>
          <p:nvPr/>
        </p:nvPicPr>
        <p:blipFill>
          <a:blip r:embed="rId4"/>
          <a:stretch/>
        </p:blipFill>
        <p:spPr>
          <a:xfrm>
            <a:off x="701755" y="4334612"/>
            <a:ext cx="3118306" cy="2498658"/>
          </a:xfrm>
          <a:prstGeom prst="rect">
            <a:avLst/>
          </a:prstGeom>
        </p:spPr>
      </p:pic>
      <p:pic>
        <p:nvPicPr>
          <p:cNvPr id="17" name="Shape 61"/>
          <p:cNvPicPr/>
          <p:nvPr/>
        </p:nvPicPr>
        <p:blipFill>
          <a:blip r:embed="rId5"/>
          <a:stretch/>
        </p:blipFill>
        <p:spPr>
          <a:xfrm>
            <a:off x="4372135" y="4334612"/>
            <a:ext cx="3218815" cy="2498658"/>
          </a:xfrm>
          <a:prstGeom prst="rect">
            <a:avLst/>
          </a:prstGeom>
        </p:spPr>
      </p:pic>
      <p:pic>
        <p:nvPicPr>
          <p:cNvPr id="15" name="Shape 1"/>
          <p:cNvPicPr/>
          <p:nvPr/>
        </p:nvPicPr>
        <p:blipFill>
          <a:blip r:embed="rId6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é Hải An: &amp;quot;Thiên sứ&amp;quot; 7 tuổi hiến giác mạc: Con yêu mẹ, mẹ đừng quên con  nhé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86" y="362994"/>
            <a:ext cx="2682943" cy="19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ừ câu chuyện hiến giác mạc của bé Hải An: Cuộc đời có tình yêu đẹp như  những đóa ho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75" y="362994"/>
            <a:ext cx="2260120" cy="19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ên sứ&amp;quot; 7 tuổi hiến giác mạc: Con yêu mẹ, mẹ đừng quên con nhé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4" y="317454"/>
            <a:ext cx="2566937" cy="20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7429" y="248268"/>
            <a:ext cx="10314832" cy="5745745"/>
            <a:chOff x="847429" y="248268"/>
            <a:chExt cx="10314832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847429" y="1760932"/>
              <a:ext cx="4867651" cy="4210252"/>
              <a:chOff x="933660" y="1937697"/>
              <a:chExt cx="4867651" cy="421025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75556" y="1937697"/>
                <a:ext cx="3315855" cy="21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err="1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4400" b="1" dirty="0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2:</a:t>
                </a: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YÊU THƯƠNG CON NGƯỜI</a:t>
                </a:r>
                <a:endParaRPr lang="en-SG" altLang="en-US" sz="4400" b="1" dirty="0">
                  <a:solidFill>
                    <a:srgbClr val="0000FF"/>
                  </a:solidFill>
                  <a:latin typeface="#9Slide05 Fourth" panose="00000500000000000000" pitchFamily="2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933660" y="5593951"/>
                <a:ext cx="486765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Phan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Thị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Diệu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Huyền</a:t>
                </a:r>
                <a:endParaRPr lang="en-US" sz="3000" dirty="0" smtClean="0">
                  <a:solidFill>
                    <a:srgbClr val="FF0000"/>
                  </a:solidFill>
                  <a:latin typeface="SVN-Very Berry" panose="00000500000000000000" pitchFamily="2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7590" y="977388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622089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III.</a:t>
              </a:r>
            </a:p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LUYỆN TẬP</a:t>
              </a:r>
              <a:endParaRPr lang="en-US" altLang="zh-CN" sz="3200" b="1" kern="0" dirty="0">
                <a:solidFill>
                  <a:srgbClr val="0000FF"/>
                </a:solidFill>
                <a:latin typeface="SVN-Vanilla Daisy Pro" panose="00000500000000000000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2366" y="33057"/>
            <a:ext cx="644552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Đóng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vai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t="53352" r="11679"/>
          <a:stretch/>
        </p:blipFill>
        <p:spPr bwMode="auto">
          <a:xfrm>
            <a:off x="5386710" y="3595594"/>
            <a:ext cx="7165910" cy="27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476395" y="1209190"/>
            <a:ext cx="3124200" cy="2133600"/>
          </a:xfrm>
          <a:prstGeom prst="cloudCallout">
            <a:avLst>
              <a:gd name="adj1" fmla="val -17685"/>
              <a:gd name="adj2" fmla="val 8588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A50021"/>
                </a:solidFill>
              </a:rPr>
              <a:t>.</a:t>
            </a:r>
            <a:endParaRPr lang="en-US" sz="2000" b="1" i="1" dirty="0">
              <a:solidFill>
                <a:srgbClr val="A5002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9067800" y="1209190"/>
            <a:ext cx="3124200" cy="1915498"/>
          </a:xfrm>
          <a:prstGeom prst="cloudCallout">
            <a:avLst>
              <a:gd name="adj1" fmla="val -17685"/>
              <a:gd name="adj2" fmla="val 8588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Google Shape;154;p8"/>
          <p:cNvPicPr preferRelativeResize="0"/>
          <p:nvPr/>
        </p:nvPicPr>
        <p:blipFill rotWithShape="1">
          <a:blip r:embed="rId3">
            <a:alphaModFix/>
          </a:blip>
          <a:srcRect l="16992" t="-937" r="50159" b="17086"/>
          <a:stretch/>
        </p:blipFill>
        <p:spPr>
          <a:xfrm>
            <a:off x="233265" y="774441"/>
            <a:ext cx="5153445" cy="61768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nip Diagonal Corner Rectangle 8"/>
          <p:cNvSpPr/>
          <p:nvPr/>
        </p:nvSpPr>
        <p:spPr>
          <a:xfrm>
            <a:off x="435996" y="1167118"/>
            <a:ext cx="4142572" cy="733271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" y="-177674"/>
            <a:ext cx="1943897" cy="134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29857"/>
              </p:ext>
            </p:extLst>
          </p:nvPr>
        </p:nvGraphicFramePr>
        <p:xfrm>
          <a:off x="601705" y="2497270"/>
          <a:ext cx="4147577" cy="4023360"/>
        </p:xfrm>
        <a:graphic>
          <a:graphicData uri="http://schemas.openxmlformats.org/drawingml/2006/table">
            <a:tbl>
              <a:tblPr/>
              <a:tblGrid>
                <a:gridCol w="414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”.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Shape 1"/>
          <p:cNvPicPr/>
          <p:nvPr/>
        </p:nvPicPr>
        <p:blipFill>
          <a:blip r:embed="rId5"/>
          <a:stretch/>
        </p:blipFill>
        <p:spPr>
          <a:xfrm>
            <a:off x="10487608" y="4781"/>
            <a:ext cx="1704392" cy="979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60993" y="86473"/>
            <a:ext cx="9144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Trò chơi </a:t>
            </a:r>
            <a:endParaRPr lang="en-US" sz="36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“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KÌ PHÙNG ĐỊCH THỦ</a:t>
            </a: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"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48159" y="2741644"/>
            <a:ext cx="9569669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FF00FF"/>
                </a:solidFill>
                <a:latin typeface="#9Slide05 Kathya" panose="02000000000000000000" pitchFamily="2" charset="0"/>
              </a:rPr>
              <a:t>Tìm</a:t>
            </a:r>
            <a:r>
              <a:rPr lang="en-US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 ca </a:t>
            </a:r>
            <a:r>
              <a:rPr lang="en-US" altLang="en-US" sz="4000" b="1" dirty="0" err="1">
                <a:solidFill>
                  <a:srgbClr val="FF00FF"/>
                </a:solidFill>
                <a:latin typeface="#9Slide05 Kathya" panose="02000000000000000000" pitchFamily="2" charset="0"/>
              </a:rPr>
              <a:t>dao</a:t>
            </a:r>
            <a:r>
              <a:rPr lang="en-US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, </a:t>
            </a:r>
            <a:r>
              <a:rPr lang="en-US" altLang="en-US" sz="4000" b="1" dirty="0" err="1">
                <a:solidFill>
                  <a:srgbClr val="FF00FF"/>
                </a:solidFill>
                <a:latin typeface="#9Slide05 Kathya" panose="02000000000000000000" pitchFamily="2" charset="0"/>
              </a:rPr>
              <a:t>tục</a:t>
            </a:r>
            <a:r>
              <a:rPr lang="en-US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#9Slide05 Kathya" panose="02000000000000000000" pitchFamily="2" charset="0"/>
              </a:rPr>
              <a:t>ngữ</a:t>
            </a:r>
            <a:r>
              <a:rPr lang="vi-VN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, châm ngôn</a:t>
            </a:r>
            <a:r>
              <a:rPr lang="en-US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#9Slide05 Kathya" panose="02000000000000000000" pitchFamily="2" charset="0"/>
              </a:rPr>
              <a:t>về</a:t>
            </a:r>
            <a:r>
              <a:rPr lang="en-US" altLang="en-US" sz="4000" b="1" dirty="0">
                <a:solidFill>
                  <a:srgbClr val="FF00FF"/>
                </a:solidFill>
                <a:latin typeface="#9Slide05 Kathya" panose="02000000000000000000" pitchFamily="2" charset="0"/>
              </a:rPr>
              <a:t> </a:t>
            </a:r>
            <a:r>
              <a:rPr lang="en-US" altLang="en-US" sz="4000" b="1" dirty="0" smtClean="0">
                <a:solidFill>
                  <a:srgbClr val="FF00FF"/>
                </a:solidFill>
                <a:latin typeface="#9Slide05 Kathya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FF00FF"/>
                </a:solidFill>
                <a:latin typeface="#9Slide05 Kathya" panose="02000000000000000000" pitchFamily="2" charset="0"/>
              </a:rPr>
              <a:t>yêu</a:t>
            </a:r>
            <a:r>
              <a:rPr lang="en-US" altLang="en-US" sz="4000" b="1" dirty="0" smtClean="0">
                <a:solidFill>
                  <a:srgbClr val="FF00FF"/>
                </a:solidFill>
                <a:latin typeface="#9Slide05 Kathya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FF00FF"/>
                </a:solidFill>
                <a:latin typeface="#9Slide05 Kathya" panose="02000000000000000000" pitchFamily="2" charset="0"/>
              </a:rPr>
              <a:t>thương</a:t>
            </a:r>
            <a:r>
              <a:rPr lang="en-US" altLang="en-US" sz="4000" b="1" dirty="0" smtClean="0">
                <a:solidFill>
                  <a:srgbClr val="FF00FF"/>
                </a:solidFill>
                <a:latin typeface="#9Slide05 Kathya" panose="02000000000000000000" pitchFamily="2" charset="0"/>
              </a:rPr>
              <a:t> con </a:t>
            </a:r>
            <a:r>
              <a:rPr lang="en-US" altLang="en-US" sz="4000" b="1" dirty="0" err="1" smtClean="0">
                <a:solidFill>
                  <a:srgbClr val="FF00FF"/>
                </a:solidFill>
                <a:latin typeface="#9Slide05 Kathya" panose="02000000000000000000" pitchFamily="2" charset="0"/>
              </a:rPr>
              <a:t>người</a:t>
            </a:r>
            <a:endParaRPr lang="en-US" altLang="en-US" sz="4000" b="1" dirty="0">
              <a:solidFill>
                <a:srgbClr val="FF00FF"/>
              </a:solidFill>
              <a:latin typeface="#9Slide05 Kathy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8553" y="3859420"/>
            <a:ext cx="7774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lớp</a:t>
            </a:r>
            <a:endParaRPr lang="en-US" sz="2400" b="1" dirty="0" smtClean="0">
              <a:solidFill>
                <a:prstClr val="black"/>
              </a:solidFill>
              <a:latin typeface="SVN-Vanilla Daisy Pro" panose="00000500000000000000" pitchFamily="2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: Chia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3)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dãy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đâị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dao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châm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ngôn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lặp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.)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prstClr val="black"/>
                </a:solidFill>
                <a:latin typeface="SVN-Vanilla Daisy Pro" panose="00000500000000000000" pitchFamily="2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SVN-Vanilla Daisy Pro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864" y="2498982"/>
            <a:ext cx="2516829" cy="4359018"/>
          </a:xfrm>
          <a:prstGeom prst="rect">
            <a:avLst/>
          </a:prstGeom>
        </p:spPr>
      </p:pic>
      <p:pic>
        <p:nvPicPr>
          <p:cNvPr id="10" name="图片 8" descr="6fc417983c9675ce1b60e983870aeb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85" y="3649358"/>
            <a:ext cx="1782022" cy="9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79340" y="2509124"/>
            <a:ext cx="2150029" cy="2112622"/>
          </a:xfrm>
          <a:prstGeom prst="rect">
            <a:avLst/>
          </a:prstGeom>
        </p:spPr>
      </p:pic>
      <p:pic>
        <p:nvPicPr>
          <p:cNvPr id="13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4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á lành đùm lá rách - Gõ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" y="-21314"/>
            <a:ext cx="3090337" cy="19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54;p8"/>
          <p:cNvPicPr preferRelativeResize="0"/>
          <p:nvPr/>
        </p:nvPicPr>
        <p:blipFill rotWithShape="1">
          <a:blip r:embed="rId3">
            <a:alphaModFix/>
          </a:blip>
          <a:srcRect l="16992" t="-937" r="50159" b="17086"/>
          <a:stretch/>
        </p:blipFill>
        <p:spPr>
          <a:xfrm>
            <a:off x="6008914" y="-287912"/>
            <a:ext cx="6577197" cy="79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9"/>
          <p:cNvPicPr preferRelativeResize="0"/>
          <p:nvPr/>
        </p:nvPicPr>
        <p:blipFill rotWithShape="1">
          <a:blip r:embed="rId4">
            <a:alphaModFix/>
          </a:blip>
          <a:srcRect l="15285" t="10430" r="46645" b="11190"/>
          <a:stretch/>
        </p:blipFill>
        <p:spPr>
          <a:xfrm>
            <a:off x="-752539" y="1766462"/>
            <a:ext cx="7237331" cy="44662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nip Diagonal Corner Rectangle 7"/>
          <p:cNvSpPr/>
          <p:nvPr/>
        </p:nvSpPr>
        <p:spPr>
          <a:xfrm>
            <a:off x="2456506" y="1766462"/>
            <a:ext cx="2051755" cy="703850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970937" y="157556"/>
            <a:ext cx="2915387" cy="733271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50" y="689436"/>
            <a:ext cx="2237657" cy="134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oogle Shape;1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5259" y="4506567"/>
            <a:ext cx="1872954" cy="14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92" y="-287912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718159" y="145990"/>
            <a:ext cx="41527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79254"/>
              </p:ext>
            </p:extLst>
          </p:nvPr>
        </p:nvGraphicFramePr>
        <p:xfrm>
          <a:off x="523752" y="2594973"/>
          <a:ext cx="5058058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8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59363" y="3367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83618"/>
              </p:ext>
            </p:extLst>
          </p:nvPr>
        </p:nvGraphicFramePr>
        <p:xfrm>
          <a:off x="6648080" y="1689979"/>
          <a:ext cx="5370602" cy="7205345"/>
        </p:xfrm>
        <a:graphic>
          <a:graphicData uri="http://schemas.openxmlformats.org/drawingml/2006/table">
            <a:tbl>
              <a:tblPr/>
              <a:tblGrid>
                <a:gridCol w="537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thương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đùm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rách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muốn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trở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rách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đùm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bọc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mới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 smtClean="0">
                        <a:effectLst/>
                        <a:latin typeface="SVN-Vanilla Daisy Pro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 smtClean="0">
                          <a:solidFill>
                            <a:srgbClr val="444444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SVN-Vanilla Daisy Pro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0671" y="3022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Shape 1"/>
          <p:cNvPicPr/>
          <p:nvPr/>
        </p:nvPicPr>
        <p:blipFill>
          <a:blip r:embed="rId8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9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7429" y="248268"/>
            <a:ext cx="10314832" cy="5745745"/>
            <a:chOff x="847429" y="248268"/>
            <a:chExt cx="10314832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847429" y="1760932"/>
              <a:ext cx="4867651" cy="4210252"/>
              <a:chOff x="933660" y="1937697"/>
              <a:chExt cx="4867651" cy="421025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575556" y="1937697"/>
                <a:ext cx="3315855" cy="21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err="1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4400" b="1" dirty="0" smtClean="0">
                    <a:solidFill>
                      <a:srgbClr val="0000FF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2:</a:t>
                </a: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 smtClean="0">
                    <a:solidFill>
                      <a:srgbClr val="FF0000"/>
                    </a:solidFill>
                    <a:latin typeface="#9Slide05 Fourth" panose="00000500000000000000" pitchFamily="2" charset="0"/>
                    <a:ea typeface="Helvetica Neue"/>
                    <a:cs typeface="Helvetica Neue"/>
                  </a:rPr>
                  <a:t>YÊU THƯƠNG CON NGƯỜI</a:t>
                </a:r>
                <a:endParaRPr lang="en-SG" altLang="en-US" sz="4400" b="1" dirty="0">
                  <a:solidFill>
                    <a:srgbClr val="0000FF"/>
                  </a:solidFill>
                  <a:latin typeface="#9Slide05 Fourth" panose="00000500000000000000" pitchFamily="2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933660" y="5593951"/>
                <a:ext cx="486765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Phan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Thị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Diệu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SVN-Very Berry" panose="00000500000000000000" pitchFamily="2" charset="0"/>
                    <a:ea typeface="Calibri" pitchFamily="34" charset="0"/>
                    <a:cs typeface="Times New Roman" pitchFamily="18" charset="0"/>
                  </a:rPr>
                  <a:t>Huyền</a:t>
                </a:r>
                <a:endParaRPr lang="en-US" sz="3000" dirty="0" smtClean="0">
                  <a:solidFill>
                    <a:srgbClr val="FF0000"/>
                  </a:solidFill>
                  <a:latin typeface="SVN-Very Berry" panose="00000500000000000000" pitchFamily="2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7590" y="977388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622089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IV.</a:t>
              </a:r>
            </a:p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VẬN DỤNG</a:t>
              </a:r>
              <a:endParaRPr lang="en-US" altLang="zh-CN" sz="3200" b="1" kern="0" dirty="0">
                <a:solidFill>
                  <a:srgbClr val="0000FF"/>
                </a:solidFill>
                <a:latin typeface="SVN-Vanilla Daisy Pro" panose="00000500000000000000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58PICdbgea5Gz679dY_PIC20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81" y="2730137"/>
            <a:ext cx="2506824" cy="40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22069" y="209006"/>
            <a:ext cx="2141308" cy="2032264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3900210" y="328545"/>
            <a:ext cx="5378450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</a:p>
        </p:txBody>
      </p:sp>
      <p:pic>
        <p:nvPicPr>
          <p:cNvPr id="5" name="Google Shape;164;p9"/>
          <p:cNvPicPr preferRelativeResize="0"/>
          <p:nvPr/>
        </p:nvPicPr>
        <p:blipFill rotWithShape="1">
          <a:blip r:embed="rId4">
            <a:alphaModFix/>
          </a:blip>
          <a:srcRect l="15285" t="10430" r="46645" b="11190"/>
          <a:stretch/>
        </p:blipFill>
        <p:spPr>
          <a:xfrm>
            <a:off x="-749737" y="1603185"/>
            <a:ext cx="6663096" cy="525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617" y="209006"/>
            <a:ext cx="6353926" cy="586530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00600"/>
              </p:ext>
            </p:extLst>
          </p:nvPr>
        </p:nvGraphicFramePr>
        <p:xfrm>
          <a:off x="338980" y="2529793"/>
          <a:ext cx="4048794" cy="5955007"/>
        </p:xfrm>
        <a:graphic>
          <a:graphicData uri="http://schemas.openxmlformats.org/drawingml/2006/table">
            <a:tbl>
              <a:tblPr/>
              <a:tblGrid>
                <a:gridCol w="404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5007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sưu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94835"/>
              </p:ext>
            </p:extLst>
          </p:nvPr>
        </p:nvGraphicFramePr>
        <p:xfrm>
          <a:off x="5505450" y="1963307"/>
          <a:ext cx="4678031" cy="3688080"/>
        </p:xfrm>
        <a:graphic>
          <a:graphicData uri="http://schemas.openxmlformats.org/drawingml/2006/table">
            <a:tbl>
              <a:tblPr/>
              <a:tblGrid>
                <a:gridCol w="467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Shape 1"/>
          <p:cNvPicPr/>
          <p:nvPr/>
        </p:nvPicPr>
        <p:blipFill>
          <a:blip r:embed="rId6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4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á lành đùm lá rách - Gõ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52400"/>
            <a:ext cx="347196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câu ca dao tục ngữ nói về tình yêu thương con người - Wiki Cách Là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79" y="152400"/>
            <a:ext cx="366252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ghị luận: Nhiễu điều phủ lấy giá gương; người trong một nước phải thương  nhau cùng. Suy nghĩ về tinh thần đoàn kết, yêu thương, đùm bọc lẫn nhau của  dân tộ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39" y="152400"/>
            <a:ext cx="3656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pt huyentrang noi quy lop h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" y="4086112"/>
            <a:ext cx="2879724" cy="27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hape 87"/>
          <p:cNvPicPr/>
          <p:nvPr/>
        </p:nvPicPr>
        <p:blipFill>
          <a:blip r:embed="rId6"/>
          <a:stretch/>
        </p:blipFill>
        <p:spPr>
          <a:xfrm>
            <a:off x="9232158" y="4086112"/>
            <a:ext cx="2905866" cy="2557576"/>
          </a:xfrm>
          <a:prstGeom prst="rect">
            <a:avLst/>
          </a:prstGeom>
        </p:spPr>
      </p:pic>
      <p:pic>
        <p:nvPicPr>
          <p:cNvPr id="10" name="Shape 57"/>
          <p:cNvPicPr/>
          <p:nvPr/>
        </p:nvPicPr>
        <p:blipFill>
          <a:blip r:embed="rId7"/>
          <a:stretch/>
        </p:blipFill>
        <p:spPr>
          <a:xfrm>
            <a:off x="2995546" y="4086112"/>
            <a:ext cx="3118306" cy="2740819"/>
          </a:xfrm>
          <a:prstGeom prst="rect">
            <a:avLst/>
          </a:prstGeom>
        </p:spPr>
      </p:pic>
      <p:pic>
        <p:nvPicPr>
          <p:cNvPr id="11" name="Shape 61"/>
          <p:cNvPicPr/>
          <p:nvPr/>
        </p:nvPicPr>
        <p:blipFill>
          <a:blip r:embed="rId8"/>
          <a:stretch/>
        </p:blipFill>
        <p:spPr>
          <a:xfrm>
            <a:off x="6288401" y="4086112"/>
            <a:ext cx="2715348" cy="261973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1220" y="3162782"/>
            <a:ext cx="11052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YÊU THƯƠNG CON NGƯỜI</a:t>
            </a:r>
            <a:endParaRPr lang="en-SG" altLang="en-US" sz="54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3" name="Shape 1"/>
          <p:cNvPicPr/>
          <p:nvPr/>
        </p:nvPicPr>
        <p:blipFill>
          <a:blip r:embed="rId9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683</Words>
  <Application>Microsoft Office PowerPoint</Application>
  <PresentationFormat>Widescreen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微软雅黑</vt:lpstr>
      <vt:lpstr>宋体</vt:lpstr>
      <vt:lpstr>#9Slide03 Arima Madurai Black</vt:lpstr>
      <vt:lpstr>#9Slide03 Aturdida</vt:lpstr>
      <vt:lpstr>#9Slide05 Brannboll Ny</vt:lpstr>
      <vt:lpstr>#9Slide05 Fourth</vt:lpstr>
      <vt:lpstr>#9Slide05 Kathya</vt:lpstr>
      <vt:lpstr>#9Slide07 Marbelia Regular</vt:lpstr>
      <vt:lpstr>Arial</vt:lpstr>
      <vt:lpstr>Calibri</vt:lpstr>
      <vt:lpstr>Calibri Light</vt:lpstr>
      <vt:lpstr>Cambria Math</vt:lpstr>
      <vt:lpstr>Helvetica Neue</vt:lpstr>
      <vt:lpstr>SVN-Vanilla Daisy Pro</vt:lpstr>
      <vt:lpstr>SVN-Very Berry</vt:lpstr>
      <vt:lpstr>Times New Roman</vt:lpstr>
      <vt:lpstr>Trebuchet MS</vt:lpstr>
      <vt:lpstr>Verdana</vt:lpstr>
      <vt:lpstr>Wingdings 3</vt:lpstr>
      <vt:lpstr>Office Theme</vt:lpstr>
      <vt:lpstr>1_Office Theme</vt:lpstr>
      <vt:lpstr>2_Office Theme</vt:lpstr>
      <vt:lpstr>24_Office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209</cp:revision>
  <dcterms:created xsi:type="dcterms:W3CDTF">2021-06-28T15:32:15Z</dcterms:created>
  <dcterms:modified xsi:type="dcterms:W3CDTF">2023-07-20T15:45:44Z</dcterms:modified>
</cp:coreProperties>
</file>