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3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06" r:id="rId1"/>
    <p:sldMasterId id="2147483999" r:id="rId2"/>
    <p:sldMasterId id="2147484025" r:id="rId3"/>
    <p:sldMasterId id="2147484074" r:id="rId4"/>
  </p:sldMasterIdLst>
  <p:notesMasterIdLst>
    <p:notesMasterId r:id="rId35"/>
  </p:notesMasterIdLst>
  <p:sldIdLst>
    <p:sldId id="258" r:id="rId5"/>
    <p:sldId id="387" r:id="rId6"/>
    <p:sldId id="428" r:id="rId7"/>
    <p:sldId id="257" r:id="rId8"/>
    <p:sldId id="432" r:id="rId9"/>
    <p:sldId id="433" r:id="rId10"/>
    <p:sldId id="391" r:id="rId11"/>
    <p:sldId id="393" r:id="rId12"/>
    <p:sldId id="392" r:id="rId13"/>
    <p:sldId id="394" r:id="rId14"/>
    <p:sldId id="396" r:id="rId15"/>
    <p:sldId id="434" r:id="rId16"/>
    <p:sldId id="435" r:id="rId17"/>
    <p:sldId id="399" r:id="rId18"/>
    <p:sldId id="400" r:id="rId19"/>
    <p:sldId id="401" r:id="rId20"/>
    <p:sldId id="427" r:id="rId21"/>
    <p:sldId id="378" r:id="rId22"/>
    <p:sldId id="414" r:id="rId23"/>
    <p:sldId id="267" r:id="rId24"/>
    <p:sldId id="426" r:id="rId25"/>
    <p:sldId id="289" r:id="rId26"/>
    <p:sldId id="437" r:id="rId27"/>
    <p:sldId id="403" r:id="rId28"/>
    <p:sldId id="281" r:id="rId29"/>
    <p:sldId id="282" r:id="rId30"/>
    <p:sldId id="439" r:id="rId31"/>
    <p:sldId id="406" r:id="rId32"/>
    <p:sldId id="440" r:id="rId33"/>
    <p:sldId id="442" r:id="rId34"/>
  </p:sldIdLst>
  <p:sldSz cx="121920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00CC"/>
    <a:srgbClr val="0033CC"/>
    <a:srgbClr val="0000FF"/>
    <a:srgbClr val="00FFCC"/>
    <a:srgbClr val="CCCC00"/>
    <a:srgbClr val="FFCC00"/>
    <a:srgbClr val="FF99FF"/>
    <a:srgbClr val="00FF99"/>
    <a:srgbClr val="339966"/>
    <a:srgbClr val="FF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D7AC3CCA-C797-4891-BE02-D94E43425B78}" styleName="Medium Style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  <a:tblStyle styleId="{22838BEF-8BB2-4498-84A7-C5851F593DF1}" styleName="Medium Style 4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306799F8-075E-4A3A-A7F6-7FBC6576F1A4}" styleName="Themed Style 2 - Accent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3380" autoAdjust="0"/>
    <p:restoredTop sz="92552" autoAdjust="0"/>
  </p:normalViewPr>
  <p:slideViewPr>
    <p:cSldViewPr>
      <p:cViewPr varScale="1">
        <p:scale>
          <a:sx n="95" d="100"/>
          <a:sy n="95" d="100"/>
        </p:scale>
        <p:origin x="200" y="296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84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ableStyles" Target="tableStyles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A3813186-99FF-474C-9269-4A77E52728F7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B902D794-C707-43CF-BF0A-FB0787ACF9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9" name="Google Shape;11349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50" name="Google Shape;11350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i="1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902D794-C707-43CF-BF0A-FB0787ACF96B}" type="slidenum">
              <a:rPr lang="en-US" altLang="en-US" smtClean="0"/>
              <a:pPr>
                <a:defRPr/>
              </a:pPr>
              <a:t>26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66838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>
            <a:extLst>
              <a:ext uri="{FF2B5EF4-FFF2-40B4-BE49-F238E27FC236}">
                <a16:creationId xmlns:a16="http://schemas.microsoft.com/office/drawing/2014/main" id="{7FC6B588-7A57-4414-A94F-24BE481CD8A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3" name="Notes Placeholder 2">
            <a:extLst>
              <a:ext uri="{FF2B5EF4-FFF2-40B4-BE49-F238E27FC236}">
                <a16:creationId xmlns:a16="http://schemas.microsoft.com/office/drawing/2014/main" id="{52200565-D402-48F7-93C6-01684C1C4F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551ACCB-CD3F-4BD8-BF2D-6E3C663BE6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EA41F5-779B-4782-9DB6-F83E0F2CC28F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4" name="Google Shape;11314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15" name="Google Shape;11315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902D794-C707-43CF-BF0A-FB0787ACF96B}" type="slidenum">
              <a:rPr lang="en-US" altLang="en-US" smtClean="0"/>
              <a:pPr>
                <a:defRPr/>
              </a:pPr>
              <a:t>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190345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g75518714f1_0_22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" name="Google Shape;429;g75518714f1_0_22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902D794-C707-43CF-BF0A-FB0787ACF96B}" type="slidenum">
              <a:rPr lang="en-US" altLang="en-US" smtClean="0"/>
              <a:pPr>
                <a:defRPr/>
              </a:pPr>
              <a:t>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393124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902D794-C707-43CF-BF0A-FB0787ACF96B}" type="slidenum">
              <a:rPr lang="en-US" altLang="en-US" smtClean="0"/>
              <a:pPr>
                <a:defRPr/>
              </a:pPr>
              <a:t>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03413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Hoạt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động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tiêu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hoá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còn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thể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bị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ngăn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trở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và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giảm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hiệu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quả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do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giun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sản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sống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kí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sinh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trong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ruột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chúng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thể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gây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tắc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ống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mật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tắc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ruột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và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cướp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mất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một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phần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chất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dinh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dưỡng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của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cơ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thể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).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Các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trứng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giun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sán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thường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dính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trên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bề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mặt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rau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củ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không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được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rửa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sạch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và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thể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sẽ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lọt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vào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ruột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uống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902D794-C707-43CF-BF0A-FB0787ACF96B}" type="slidenum">
              <a:rPr lang="en-US" altLang="en-US" smtClean="0"/>
              <a:pPr>
                <a:defRPr/>
              </a:pPr>
              <a:t>12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81597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Hoạt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động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tiêu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hoá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và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hấp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thụ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thể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kém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hiệu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quả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do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uống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không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đúng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cách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như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: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+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vội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vàng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nhai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không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kĩ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;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không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đúng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giờ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đúng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bữa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;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thức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không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hợp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khẩu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vị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hay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khẩu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phần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không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hợp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lí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+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Tinh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thần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lúc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không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được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vui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vẻ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thoải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mái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thậm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chí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căng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thẳng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+ Sau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không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được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nghỉ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ngơi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mà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phải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làm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việc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ngay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902D794-C707-43CF-BF0A-FB0787ACF96B}" type="slidenum">
              <a:rPr lang="en-US" altLang="en-US" smtClean="0"/>
              <a:pPr>
                <a:defRPr/>
              </a:pPr>
              <a:t>14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83805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Hoạt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động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thải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phân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cũng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thể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gặp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khó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chứng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táo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bón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 do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một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số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nguyên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nhân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chủ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yếu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sau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: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+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khẩu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phần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không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hợp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lí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: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quá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nhiều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tinh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bột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và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prôtêin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nhưng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lại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quá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ít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chất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xơ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nhiều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trong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rau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xanh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).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+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Ăn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uống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quá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nhiều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chất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chát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trong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ổi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xanh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hồng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xanh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nước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trà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,...).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902D794-C707-43CF-BF0A-FB0787ACF96B}" type="slidenum">
              <a:rPr lang="en-US" altLang="en-US" smtClean="0"/>
              <a:pPr>
                <a:defRPr/>
              </a:pPr>
              <a:t>15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369747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902D794-C707-43CF-BF0A-FB0787ACF96B}" type="slidenum">
              <a:rPr lang="en-US" altLang="en-US" smtClean="0"/>
              <a:pPr>
                <a:defRPr/>
              </a:pPr>
              <a:t>16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463350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3B228-65B5-4978-8DD7-C4D611110BB6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599FDD-CC83-4590-8530-2148B1DE05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27999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764D0B-D94E-4DD7-865D-2D5910365F5A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844FDE-8556-4E7B-A911-04BBF61E51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44328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6DE52F-3CC2-4102-96C6-D3654B2F1BAA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6DB6B3-C3D0-4878-9492-78C284DE798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756164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454227" y="1276567"/>
            <a:ext cx="5460800" cy="34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770252" y="4665249"/>
            <a:ext cx="27832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283245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5088433" y="2685360"/>
            <a:ext cx="5061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5088433" y="3402233"/>
            <a:ext cx="4670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2041967" y="2689792"/>
            <a:ext cx="2338400" cy="118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12800">
                <a:latin typeface="Raleway Light"/>
                <a:ea typeface="Raleway Light"/>
                <a:cs typeface="Raleway Light"/>
                <a:sym typeface="Raleway Ligh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935596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ctrTitle"/>
          </p:nvPr>
        </p:nvSpPr>
        <p:spPr>
          <a:xfrm flipH="1">
            <a:off x="6313200" y="3924368"/>
            <a:ext cx="4251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subTitle" idx="1"/>
          </p:nvPr>
        </p:nvSpPr>
        <p:spPr>
          <a:xfrm flipH="1">
            <a:off x="6313167" y="4539635"/>
            <a:ext cx="42516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 idx="2"/>
          </p:nvPr>
        </p:nvSpPr>
        <p:spPr>
          <a:xfrm>
            <a:off x="1406200" y="479067"/>
            <a:ext cx="5921600" cy="1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399077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 txBox="1">
            <a:spLocks noGrp="1"/>
          </p:cNvSpPr>
          <p:nvPr>
            <p:ph type="ctrTitle"/>
          </p:nvPr>
        </p:nvSpPr>
        <p:spPr>
          <a:xfrm flipH="1">
            <a:off x="1396400" y="2873100"/>
            <a:ext cx="28024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subTitle" idx="1"/>
          </p:nvPr>
        </p:nvSpPr>
        <p:spPr>
          <a:xfrm flipH="1">
            <a:off x="1396400" y="3599833"/>
            <a:ext cx="3785200" cy="16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ctrTitle" idx="2"/>
          </p:nvPr>
        </p:nvSpPr>
        <p:spPr>
          <a:xfrm flipH="1">
            <a:off x="7985000" y="2873100"/>
            <a:ext cx="28024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subTitle" idx="3"/>
          </p:nvPr>
        </p:nvSpPr>
        <p:spPr>
          <a:xfrm flipH="1">
            <a:off x="7002200" y="3599833"/>
            <a:ext cx="3785200" cy="16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title" idx="4"/>
          </p:nvPr>
        </p:nvSpPr>
        <p:spPr>
          <a:xfrm>
            <a:off x="1406200" y="479067"/>
            <a:ext cx="5921600" cy="1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56485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1386465" y="479067"/>
            <a:ext cx="7267600" cy="1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64926095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1403233" y="2508033"/>
            <a:ext cx="7688800" cy="30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unito Light"/>
              <a:buChar char="●"/>
              <a:defRPr sz="2133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marL="1828754" lvl="2" indent="-431789" rtl="0"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marL="2438339" lvl="3" indent="-431789" rtl="0"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marL="4267093" lvl="6" indent="-414856" rtl="0"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marL="4876678" lvl="7" indent="-414856" rtl="0"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title"/>
          </p:nvPr>
        </p:nvSpPr>
        <p:spPr>
          <a:xfrm>
            <a:off x="1396332" y="479067"/>
            <a:ext cx="5921600" cy="1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78602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>
            <a:spLocks noGrp="1"/>
          </p:cNvSpPr>
          <p:nvPr>
            <p:ph type="title"/>
          </p:nvPr>
        </p:nvSpPr>
        <p:spPr>
          <a:xfrm>
            <a:off x="1850800" y="1113933"/>
            <a:ext cx="8490400" cy="44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3" name="Google Shape;33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12819452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6" name="Google Shape;36;p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42992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561638-1A57-45CB-A3C4-557BC0A15672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EAF405-A715-484B-AE3C-8974207AA6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95530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ctrTitle"/>
          </p:nvPr>
        </p:nvSpPr>
        <p:spPr>
          <a:xfrm flipH="1">
            <a:off x="1402800" y="1604055"/>
            <a:ext cx="3386400" cy="228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0" name="Google Shape;40;p10"/>
          <p:cNvSpPr txBox="1">
            <a:spLocks noGrp="1"/>
          </p:cNvSpPr>
          <p:nvPr>
            <p:ph type="subTitle" idx="1"/>
          </p:nvPr>
        </p:nvSpPr>
        <p:spPr>
          <a:xfrm flipH="1">
            <a:off x="1402467" y="3963289"/>
            <a:ext cx="3184800" cy="1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10529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 txBox="1">
            <a:spLocks noGrp="1"/>
          </p:cNvSpPr>
          <p:nvPr>
            <p:ph type="subTitle" idx="1"/>
          </p:nvPr>
        </p:nvSpPr>
        <p:spPr>
          <a:xfrm flipH="1">
            <a:off x="2669033" y="3736067"/>
            <a:ext cx="6854000" cy="8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43" name="Google Shape;43;p11"/>
          <p:cNvSpPr txBox="1">
            <a:spLocks noGrp="1"/>
          </p:cNvSpPr>
          <p:nvPr>
            <p:ph type="title" hasCustomPrompt="1"/>
          </p:nvPr>
        </p:nvSpPr>
        <p:spPr>
          <a:xfrm flipH="1">
            <a:off x="4926705" y="2832788"/>
            <a:ext cx="23384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9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9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9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9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9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9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9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9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3766809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2"/>
          <p:cNvSpPr txBox="1">
            <a:spLocks noGrp="1"/>
          </p:cNvSpPr>
          <p:nvPr>
            <p:ph type="ctrTitle"/>
          </p:nvPr>
        </p:nvSpPr>
        <p:spPr>
          <a:xfrm flipH="1">
            <a:off x="960033" y="3772376"/>
            <a:ext cx="29272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6" name="Google Shape;46;p12"/>
          <p:cNvSpPr txBox="1">
            <a:spLocks noGrp="1"/>
          </p:cNvSpPr>
          <p:nvPr>
            <p:ph type="subTitle" idx="1"/>
          </p:nvPr>
        </p:nvSpPr>
        <p:spPr>
          <a:xfrm flipH="1">
            <a:off x="960000" y="4489228"/>
            <a:ext cx="2927200" cy="1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47" name="Google Shape;47;p12"/>
          <p:cNvSpPr txBox="1">
            <a:spLocks noGrp="1"/>
          </p:cNvSpPr>
          <p:nvPr>
            <p:ph type="ctrTitle" idx="2"/>
          </p:nvPr>
        </p:nvSpPr>
        <p:spPr>
          <a:xfrm flipH="1">
            <a:off x="4632412" y="3772376"/>
            <a:ext cx="29272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12"/>
          <p:cNvSpPr txBox="1">
            <a:spLocks noGrp="1"/>
          </p:cNvSpPr>
          <p:nvPr>
            <p:ph type="subTitle" idx="3"/>
          </p:nvPr>
        </p:nvSpPr>
        <p:spPr>
          <a:xfrm flipH="1">
            <a:off x="4632377" y="4489228"/>
            <a:ext cx="2927200" cy="1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49" name="Google Shape;49;p12"/>
          <p:cNvSpPr txBox="1">
            <a:spLocks noGrp="1"/>
          </p:cNvSpPr>
          <p:nvPr>
            <p:ph type="ctrTitle" idx="4"/>
          </p:nvPr>
        </p:nvSpPr>
        <p:spPr>
          <a:xfrm flipH="1">
            <a:off x="8320267" y="3772376"/>
            <a:ext cx="29272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12"/>
          <p:cNvSpPr txBox="1">
            <a:spLocks noGrp="1"/>
          </p:cNvSpPr>
          <p:nvPr>
            <p:ph type="subTitle" idx="5"/>
          </p:nvPr>
        </p:nvSpPr>
        <p:spPr>
          <a:xfrm flipH="1">
            <a:off x="8320233" y="4489228"/>
            <a:ext cx="2927200" cy="1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51" name="Google Shape;51;p12"/>
          <p:cNvSpPr txBox="1">
            <a:spLocks noGrp="1"/>
          </p:cNvSpPr>
          <p:nvPr>
            <p:ph type="title" idx="6"/>
          </p:nvPr>
        </p:nvSpPr>
        <p:spPr>
          <a:xfrm>
            <a:off x="1406200" y="479067"/>
            <a:ext cx="5921600" cy="1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634602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3"/>
          <p:cNvSpPr txBox="1">
            <a:spLocks noGrp="1"/>
          </p:cNvSpPr>
          <p:nvPr>
            <p:ph type="ctrTitle"/>
          </p:nvPr>
        </p:nvSpPr>
        <p:spPr>
          <a:xfrm flipH="1">
            <a:off x="7755667" y="5308816"/>
            <a:ext cx="29272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54" name="Google Shape;54;p13"/>
          <p:cNvSpPr txBox="1">
            <a:spLocks noGrp="1"/>
          </p:cNvSpPr>
          <p:nvPr>
            <p:ph type="subTitle" idx="1"/>
          </p:nvPr>
        </p:nvSpPr>
        <p:spPr>
          <a:xfrm flipH="1">
            <a:off x="6157267" y="4306500"/>
            <a:ext cx="4525600" cy="119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55" name="Google Shape;55;p13"/>
          <p:cNvSpPr txBox="1">
            <a:spLocks noGrp="1"/>
          </p:cNvSpPr>
          <p:nvPr>
            <p:ph type="ctrTitle" idx="2"/>
          </p:nvPr>
        </p:nvSpPr>
        <p:spPr>
          <a:xfrm flipH="1">
            <a:off x="7150067" y="3991072"/>
            <a:ext cx="35328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13"/>
          <p:cNvSpPr txBox="1">
            <a:spLocks noGrp="1"/>
          </p:cNvSpPr>
          <p:nvPr>
            <p:ph type="subTitle" idx="3"/>
          </p:nvPr>
        </p:nvSpPr>
        <p:spPr>
          <a:xfrm flipH="1">
            <a:off x="6157267" y="2978911"/>
            <a:ext cx="4525600" cy="119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57" name="Google Shape;57;p13"/>
          <p:cNvSpPr txBox="1">
            <a:spLocks noGrp="1"/>
          </p:cNvSpPr>
          <p:nvPr>
            <p:ph type="ctrTitle" idx="4"/>
          </p:nvPr>
        </p:nvSpPr>
        <p:spPr>
          <a:xfrm flipH="1">
            <a:off x="7150067" y="2657325"/>
            <a:ext cx="35328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13"/>
          <p:cNvSpPr txBox="1">
            <a:spLocks noGrp="1"/>
          </p:cNvSpPr>
          <p:nvPr>
            <p:ph type="subTitle" idx="5"/>
          </p:nvPr>
        </p:nvSpPr>
        <p:spPr>
          <a:xfrm flipH="1">
            <a:off x="6157267" y="1655033"/>
            <a:ext cx="4525600" cy="119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59" name="Google Shape;59;p13"/>
          <p:cNvSpPr txBox="1">
            <a:spLocks noGrp="1"/>
          </p:cNvSpPr>
          <p:nvPr>
            <p:ph type="title" idx="6"/>
          </p:nvPr>
        </p:nvSpPr>
        <p:spPr>
          <a:xfrm>
            <a:off x="1406200" y="479067"/>
            <a:ext cx="5921600" cy="1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441395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4"/>
          <p:cNvSpPr txBox="1">
            <a:spLocks noGrp="1"/>
          </p:cNvSpPr>
          <p:nvPr>
            <p:ph type="ctrTitle"/>
          </p:nvPr>
        </p:nvSpPr>
        <p:spPr>
          <a:xfrm flipH="1">
            <a:off x="3196940" y="4263467"/>
            <a:ext cx="22440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1"/>
          </p:nvPr>
        </p:nvSpPr>
        <p:spPr>
          <a:xfrm flipH="1">
            <a:off x="3197156" y="4871784"/>
            <a:ext cx="2927200" cy="1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ctrTitle" idx="2"/>
          </p:nvPr>
        </p:nvSpPr>
        <p:spPr>
          <a:xfrm flipH="1">
            <a:off x="6997900" y="2848533"/>
            <a:ext cx="18884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3"/>
          </p:nvPr>
        </p:nvSpPr>
        <p:spPr>
          <a:xfrm flipH="1">
            <a:off x="5959100" y="3456851"/>
            <a:ext cx="2927200" cy="1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title" idx="4"/>
          </p:nvPr>
        </p:nvSpPr>
        <p:spPr>
          <a:xfrm>
            <a:off x="1366729" y="479067"/>
            <a:ext cx="5921600" cy="1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712751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5"/>
          <p:cNvSpPr txBox="1">
            <a:spLocks noGrp="1"/>
          </p:cNvSpPr>
          <p:nvPr>
            <p:ph type="ctrTitle"/>
          </p:nvPr>
        </p:nvSpPr>
        <p:spPr>
          <a:xfrm flipH="1">
            <a:off x="2106833" y="2657607"/>
            <a:ext cx="29272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8" name="Google Shape;68;p15"/>
          <p:cNvSpPr txBox="1">
            <a:spLocks noGrp="1"/>
          </p:cNvSpPr>
          <p:nvPr>
            <p:ph type="subTitle" idx="1"/>
          </p:nvPr>
        </p:nvSpPr>
        <p:spPr>
          <a:xfrm flipH="1">
            <a:off x="1871433" y="3214745"/>
            <a:ext cx="3398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69" name="Google Shape;69;p15"/>
          <p:cNvSpPr txBox="1">
            <a:spLocks noGrp="1"/>
          </p:cNvSpPr>
          <p:nvPr>
            <p:ph type="ctrTitle" idx="2"/>
          </p:nvPr>
        </p:nvSpPr>
        <p:spPr>
          <a:xfrm flipH="1">
            <a:off x="7051300" y="2657607"/>
            <a:ext cx="29272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subTitle" idx="3"/>
          </p:nvPr>
        </p:nvSpPr>
        <p:spPr>
          <a:xfrm flipH="1">
            <a:off x="6704700" y="3214733"/>
            <a:ext cx="3620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ctrTitle" idx="4"/>
          </p:nvPr>
        </p:nvSpPr>
        <p:spPr>
          <a:xfrm flipH="1">
            <a:off x="2106833" y="4950807"/>
            <a:ext cx="29272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subTitle" idx="5"/>
          </p:nvPr>
        </p:nvSpPr>
        <p:spPr>
          <a:xfrm flipH="1">
            <a:off x="1871433" y="5498259"/>
            <a:ext cx="3398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ctrTitle" idx="6"/>
          </p:nvPr>
        </p:nvSpPr>
        <p:spPr>
          <a:xfrm flipH="1">
            <a:off x="7051300" y="4950807"/>
            <a:ext cx="29272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subTitle" idx="7"/>
          </p:nvPr>
        </p:nvSpPr>
        <p:spPr>
          <a:xfrm flipH="1">
            <a:off x="6815900" y="5498259"/>
            <a:ext cx="3398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title" idx="8"/>
          </p:nvPr>
        </p:nvSpPr>
        <p:spPr>
          <a:xfrm>
            <a:off x="1406200" y="479067"/>
            <a:ext cx="5921600" cy="1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332083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 and four columns 2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16"/>
          <p:cNvSpPr txBox="1">
            <a:spLocks noGrp="1"/>
          </p:cNvSpPr>
          <p:nvPr>
            <p:ph type="ctrTitle"/>
          </p:nvPr>
        </p:nvSpPr>
        <p:spPr>
          <a:xfrm flipH="1">
            <a:off x="1687056" y="2017233"/>
            <a:ext cx="2521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8" name="Google Shape;78;p16"/>
          <p:cNvSpPr txBox="1">
            <a:spLocks noGrp="1"/>
          </p:cNvSpPr>
          <p:nvPr>
            <p:ph type="subTitle" idx="1"/>
          </p:nvPr>
        </p:nvSpPr>
        <p:spPr>
          <a:xfrm flipH="1">
            <a:off x="1687031" y="2574367"/>
            <a:ext cx="2230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79" name="Google Shape;79;p16"/>
          <p:cNvSpPr txBox="1">
            <a:spLocks noGrp="1"/>
          </p:cNvSpPr>
          <p:nvPr>
            <p:ph type="ctrTitle" idx="2"/>
          </p:nvPr>
        </p:nvSpPr>
        <p:spPr>
          <a:xfrm flipH="1">
            <a:off x="4372909" y="2017233"/>
            <a:ext cx="26444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0" name="Google Shape;80;p16"/>
          <p:cNvSpPr txBox="1">
            <a:spLocks noGrp="1"/>
          </p:cNvSpPr>
          <p:nvPr>
            <p:ph type="subTitle" idx="3"/>
          </p:nvPr>
        </p:nvSpPr>
        <p:spPr>
          <a:xfrm flipH="1">
            <a:off x="4373219" y="2574367"/>
            <a:ext cx="2230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ctrTitle" idx="4"/>
          </p:nvPr>
        </p:nvSpPr>
        <p:spPr>
          <a:xfrm flipH="1">
            <a:off x="1687056" y="3818743"/>
            <a:ext cx="2521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5"/>
          </p:nvPr>
        </p:nvSpPr>
        <p:spPr>
          <a:xfrm flipH="1">
            <a:off x="1687031" y="4366197"/>
            <a:ext cx="2230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ctrTitle" idx="6"/>
          </p:nvPr>
        </p:nvSpPr>
        <p:spPr>
          <a:xfrm flipH="1">
            <a:off x="4372909" y="3818743"/>
            <a:ext cx="26444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2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7"/>
          </p:nvPr>
        </p:nvSpPr>
        <p:spPr>
          <a:xfrm flipH="1">
            <a:off x="4372999" y="4366200"/>
            <a:ext cx="2230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title" idx="8"/>
          </p:nvPr>
        </p:nvSpPr>
        <p:spPr>
          <a:xfrm>
            <a:off x="1406200" y="479067"/>
            <a:ext cx="5921600" cy="1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749324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mall numbers">
  <p:cSld name="Small numbers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17"/>
          <p:cNvSpPr txBox="1">
            <a:spLocks noGrp="1"/>
          </p:cNvSpPr>
          <p:nvPr>
            <p:ph type="subTitle" idx="1"/>
          </p:nvPr>
        </p:nvSpPr>
        <p:spPr>
          <a:xfrm>
            <a:off x="3936733" y="1772431"/>
            <a:ext cx="6854000" cy="8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88" name="Google Shape;88;p17"/>
          <p:cNvSpPr txBox="1">
            <a:spLocks noGrp="1"/>
          </p:cNvSpPr>
          <p:nvPr>
            <p:ph type="title" hasCustomPrompt="1"/>
          </p:nvPr>
        </p:nvSpPr>
        <p:spPr>
          <a:xfrm>
            <a:off x="4446733" y="970764"/>
            <a:ext cx="63440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>
                <a:solidFill>
                  <a:schemeClr val="accent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89" name="Google Shape;89;p17"/>
          <p:cNvSpPr txBox="1">
            <a:spLocks noGrp="1"/>
          </p:cNvSpPr>
          <p:nvPr>
            <p:ph type="subTitle" idx="2"/>
          </p:nvPr>
        </p:nvSpPr>
        <p:spPr>
          <a:xfrm>
            <a:off x="2654033" y="3569697"/>
            <a:ext cx="6854000" cy="8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title" idx="3" hasCustomPrompt="1"/>
          </p:nvPr>
        </p:nvSpPr>
        <p:spPr>
          <a:xfrm>
            <a:off x="1862636" y="2768031"/>
            <a:ext cx="84372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>
                <a:solidFill>
                  <a:schemeClr val="accent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4"/>
          </p:nvPr>
        </p:nvSpPr>
        <p:spPr>
          <a:xfrm>
            <a:off x="1384033" y="5371700"/>
            <a:ext cx="5822800" cy="8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title" idx="5" hasCustomPrompt="1"/>
          </p:nvPr>
        </p:nvSpPr>
        <p:spPr>
          <a:xfrm>
            <a:off x="1384033" y="4570033"/>
            <a:ext cx="63440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>
                <a:solidFill>
                  <a:schemeClr val="accent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9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01949021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ctrTitle"/>
          </p:nvPr>
        </p:nvSpPr>
        <p:spPr>
          <a:xfrm>
            <a:off x="1390300" y="2343460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ubTitle" idx="1"/>
          </p:nvPr>
        </p:nvSpPr>
        <p:spPr>
          <a:xfrm>
            <a:off x="1370564" y="2862132"/>
            <a:ext cx="2254800" cy="11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6" name="Google Shape;96;p18"/>
          <p:cNvSpPr txBox="1">
            <a:spLocks noGrp="1"/>
          </p:cNvSpPr>
          <p:nvPr>
            <p:ph type="ctrTitle" idx="2"/>
          </p:nvPr>
        </p:nvSpPr>
        <p:spPr>
          <a:xfrm>
            <a:off x="4825000" y="233892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18"/>
          <p:cNvSpPr txBox="1">
            <a:spLocks noGrp="1"/>
          </p:cNvSpPr>
          <p:nvPr>
            <p:ph type="subTitle" idx="3"/>
          </p:nvPr>
        </p:nvSpPr>
        <p:spPr>
          <a:xfrm>
            <a:off x="4968633" y="2862132"/>
            <a:ext cx="2254800" cy="11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8" name="Google Shape;98;p18"/>
          <p:cNvSpPr txBox="1">
            <a:spLocks noGrp="1"/>
          </p:cNvSpPr>
          <p:nvPr>
            <p:ph type="ctrTitle" idx="4"/>
          </p:nvPr>
        </p:nvSpPr>
        <p:spPr>
          <a:xfrm>
            <a:off x="8293916" y="234864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subTitle" idx="5"/>
          </p:nvPr>
        </p:nvSpPr>
        <p:spPr>
          <a:xfrm>
            <a:off x="8581116" y="2862132"/>
            <a:ext cx="2254800" cy="11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ctrTitle" idx="6"/>
          </p:nvPr>
        </p:nvSpPr>
        <p:spPr>
          <a:xfrm>
            <a:off x="1390300" y="4377760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subTitle" idx="7"/>
          </p:nvPr>
        </p:nvSpPr>
        <p:spPr>
          <a:xfrm>
            <a:off x="1370564" y="4897031"/>
            <a:ext cx="2254800" cy="11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ctrTitle" idx="8"/>
          </p:nvPr>
        </p:nvSpPr>
        <p:spPr>
          <a:xfrm>
            <a:off x="4825000" y="437322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subTitle" idx="9"/>
          </p:nvPr>
        </p:nvSpPr>
        <p:spPr>
          <a:xfrm>
            <a:off x="4968633" y="4886565"/>
            <a:ext cx="2254800" cy="11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ctrTitle" idx="13"/>
          </p:nvPr>
        </p:nvSpPr>
        <p:spPr>
          <a:xfrm>
            <a:off x="8293916" y="4363575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867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subTitle" idx="14"/>
          </p:nvPr>
        </p:nvSpPr>
        <p:spPr>
          <a:xfrm>
            <a:off x="8581116" y="4886599"/>
            <a:ext cx="2254800" cy="11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title" idx="15"/>
          </p:nvPr>
        </p:nvSpPr>
        <p:spPr>
          <a:xfrm>
            <a:off x="1406200" y="479067"/>
            <a:ext cx="5921600" cy="1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031374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 1">
  <p:cSld name="Technology design 1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9"/>
          <p:cNvSpPr txBox="1">
            <a:spLocks noGrp="1"/>
          </p:cNvSpPr>
          <p:nvPr>
            <p:ph type="ctrTitle"/>
          </p:nvPr>
        </p:nvSpPr>
        <p:spPr>
          <a:xfrm flipH="1">
            <a:off x="7913912" y="2880833"/>
            <a:ext cx="29084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19"/>
          <p:cNvSpPr txBox="1">
            <a:spLocks noGrp="1"/>
          </p:cNvSpPr>
          <p:nvPr>
            <p:ph type="subTitle" idx="1"/>
          </p:nvPr>
        </p:nvSpPr>
        <p:spPr>
          <a:xfrm flipH="1">
            <a:off x="8369879" y="3496100"/>
            <a:ext cx="2452400" cy="14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38302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A0AD7D-9EB4-4BB9-92ED-97656E3C8E19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B7AAD1-39F2-4F9B-93DC-39D387E494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91215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 2">
  <p:cSld name="Technology design 2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20"/>
          <p:cNvSpPr txBox="1">
            <a:spLocks noGrp="1"/>
          </p:cNvSpPr>
          <p:nvPr>
            <p:ph type="ctrTitle"/>
          </p:nvPr>
        </p:nvSpPr>
        <p:spPr>
          <a:xfrm>
            <a:off x="1408421" y="2868133"/>
            <a:ext cx="24524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12" name="Google Shape;112;p20"/>
          <p:cNvSpPr txBox="1">
            <a:spLocks noGrp="1"/>
          </p:cNvSpPr>
          <p:nvPr>
            <p:ph type="subTitle" idx="1"/>
          </p:nvPr>
        </p:nvSpPr>
        <p:spPr>
          <a:xfrm>
            <a:off x="1408455" y="3483400"/>
            <a:ext cx="2452400" cy="14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052756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and subtitle">
  <p:cSld name="Big title and subtitle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1"/>
          <p:cNvSpPr txBox="1">
            <a:spLocks noGrp="1"/>
          </p:cNvSpPr>
          <p:nvPr>
            <p:ph type="ctrTitle"/>
          </p:nvPr>
        </p:nvSpPr>
        <p:spPr>
          <a:xfrm flipH="1">
            <a:off x="1767000" y="1086867"/>
            <a:ext cx="8658000" cy="251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endParaRPr/>
          </a:p>
        </p:txBody>
      </p:sp>
      <p:sp>
        <p:nvSpPr>
          <p:cNvPr id="115" name="Google Shape;115;p21"/>
          <p:cNvSpPr txBox="1">
            <a:spLocks noGrp="1"/>
          </p:cNvSpPr>
          <p:nvPr>
            <p:ph type="subTitle" idx="1"/>
          </p:nvPr>
        </p:nvSpPr>
        <p:spPr>
          <a:xfrm flipH="1">
            <a:off x="3897567" y="4248017"/>
            <a:ext cx="43968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725280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ong text">
  <p:cSld name="Title and long text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22"/>
          <p:cNvSpPr txBox="1">
            <a:spLocks noGrp="1"/>
          </p:cNvSpPr>
          <p:nvPr>
            <p:ph type="subTitle" idx="1"/>
          </p:nvPr>
        </p:nvSpPr>
        <p:spPr>
          <a:xfrm flipH="1">
            <a:off x="4713767" y="4091533"/>
            <a:ext cx="5001600" cy="169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18" name="Google Shape;118;p22"/>
          <p:cNvSpPr txBox="1">
            <a:spLocks noGrp="1"/>
          </p:cNvSpPr>
          <p:nvPr>
            <p:ph type="title"/>
          </p:nvPr>
        </p:nvSpPr>
        <p:spPr>
          <a:xfrm>
            <a:off x="1406200" y="479067"/>
            <a:ext cx="5921600" cy="1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655510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23"/>
          <p:cNvSpPr txBox="1">
            <a:spLocks noGrp="1"/>
          </p:cNvSpPr>
          <p:nvPr>
            <p:ph type="ctrTitle"/>
          </p:nvPr>
        </p:nvSpPr>
        <p:spPr>
          <a:xfrm flipH="1">
            <a:off x="4724400" y="4831561"/>
            <a:ext cx="6096000" cy="163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383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4"/>
          <p:cNvSpPr txBox="1">
            <a:spLocks noGrp="1"/>
          </p:cNvSpPr>
          <p:nvPr>
            <p:ph type="ctrTitle"/>
          </p:nvPr>
        </p:nvSpPr>
        <p:spPr>
          <a:xfrm flipH="1">
            <a:off x="3836800" y="-352200"/>
            <a:ext cx="4518400" cy="251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endParaRPr/>
          </a:p>
        </p:txBody>
      </p:sp>
      <p:sp>
        <p:nvSpPr>
          <p:cNvPr id="123" name="Google Shape;123;p24"/>
          <p:cNvSpPr txBox="1">
            <a:spLocks noGrp="1"/>
          </p:cNvSpPr>
          <p:nvPr>
            <p:ph type="subTitle" idx="1"/>
          </p:nvPr>
        </p:nvSpPr>
        <p:spPr>
          <a:xfrm flipH="1">
            <a:off x="3897600" y="2539983"/>
            <a:ext cx="43968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24" name="Google Shape;124;p24"/>
          <p:cNvSpPr txBox="1"/>
          <p:nvPr/>
        </p:nvSpPr>
        <p:spPr>
          <a:xfrm>
            <a:off x="3671800" y="5332312"/>
            <a:ext cx="4848400" cy="8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CREDITS: This presentation template was created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Raleway Light"/>
                <a:ea typeface="Raleway Light"/>
                <a:cs typeface="Raleway Light"/>
                <a:sym typeface="Raleway Light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, including icons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Raleway Light"/>
                <a:ea typeface="Raleway Light"/>
                <a:cs typeface="Raleway Light"/>
                <a:sym typeface="Raleway Ligh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, and infographics &amp; images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Raleway Light"/>
                <a:ea typeface="Raleway Light"/>
                <a:cs typeface="Raleway Light"/>
                <a:sym typeface="Raleway Ligh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. 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</p:spTree>
    <p:extLst>
      <p:ext uri="{BB962C8B-B14F-4D97-AF65-F5344CB8AC3E}">
        <p14:creationId xmlns:p14="http://schemas.microsoft.com/office/powerpoint/2010/main" val="258167310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5"/>
          <p:cNvSpPr txBox="1">
            <a:spLocks noGrp="1"/>
          </p:cNvSpPr>
          <p:nvPr>
            <p:ph type="title" hasCustomPrompt="1"/>
          </p:nvPr>
        </p:nvSpPr>
        <p:spPr>
          <a:xfrm>
            <a:off x="870236" y="2696549"/>
            <a:ext cx="1770800" cy="31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>
                <a:latin typeface="Raleway Light"/>
                <a:ea typeface="Raleway Light"/>
                <a:cs typeface="Raleway Light"/>
                <a:sym typeface="Raleway Ligh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9pPr>
          </a:lstStyle>
          <a:p>
            <a:r>
              <a:t>xx%</a:t>
            </a:r>
          </a:p>
        </p:txBody>
      </p:sp>
      <p:sp>
        <p:nvSpPr>
          <p:cNvPr id="127" name="Google Shape;127;p25"/>
          <p:cNvSpPr txBox="1">
            <a:spLocks noGrp="1"/>
          </p:cNvSpPr>
          <p:nvPr>
            <p:ph type="title" idx="2" hasCustomPrompt="1"/>
          </p:nvPr>
        </p:nvSpPr>
        <p:spPr>
          <a:xfrm>
            <a:off x="870236" y="3889279"/>
            <a:ext cx="1770800" cy="31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>
                <a:latin typeface="Raleway Light"/>
                <a:ea typeface="Raleway Light"/>
                <a:cs typeface="Raleway Light"/>
                <a:sym typeface="Raleway Ligh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9pPr>
          </a:lstStyle>
          <a:p>
            <a:r>
              <a:t>xx%</a:t>
            </a:r>
          </a:p>
        </p:txBody>
      </p:sp>
      <p:sp>
        <p:nvSpPr>
          <p:cNvPr id="128" name="Google Shape;128;p25"/>
          <p:cNvSpPr txBox="1">
            <a:spLocks noGrp="1"/>
          </p:cNvSpPr>
          <p:nvPr>
            <p:ph type="title" idx="3" hasCustomPrompt="1"/>
          </p:nvPr>
        </p:nvSpPr>
        <p:spPr>
          <a:xfrm>
            <a:off x="5736128" y="3817356"/>
            <a:ext cx="1770800" cy="31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>
                <a:latin typeface="Raleway Light"/>
                <a:ea typeface="Raleway Light"/>
                <a:cs typeface="Raleway Light"/>
                <a:sym typeface="Raleway Ligh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9pPr>
          </a:lstStyle>
          <a:p>
            <a:r>
              <a:t>xx%</a:t>
            </a:r>
          </a:p>
        </p:txBody>
      </p:sp>
      <p:sp>
        <p:nvSpPr>
          <p:cNvPr id="129" name="Google Shape;129;p25"/>
          <p:cNvSpPr txBox="1">
            <a:spLocks noGrp="1"/>
          </p:cNvSpPr>
          <p:nvPr>
            <p:ph type="title" idx="4" hasCustomPrompt="1"/>
          </p:nvPr>
        </p:nvSpPr>
        <p:spPr>
          <a:xfrm>
            <a:off x="5736128" y="4983403"/>
            <a:ext cx="1770800" cy="31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>
                <a:latin typeface="Raleway Light"/>
                <a:ea typeface="Raleway Light"/>
                <a:cs typeface="Raleway Light"/>
                <a:sym typeface="Raleway Ligh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600"/>
              <a:buFont typeface="Raleway Medium"/>
              <a:buNone/>
              <a:defRPr sz="7466">
                <a:latin typeface="Raleway Medium"/>
                <a:ea typeface="Raleway Medium"/>
                <a:cs typeface="Raleway Medium"/>
                <a:sym typeface="Raleway Medium"/>
              </a:defRPr>
            </a:lvl9pPr>
          </a:lstStyle>
          <a:p>
            <a:r>
              <a:t>xx%</a:t>
            </a:r>
          </a:p>
        </p:txBody>
      </p:sp>
      <p:sp>
        <p:nvSpPr>
          <p:cNvPr id="130" name="Google Shape;130;p25"/>
          <p:cNvSpPr txBox="1">
            <a:spLocks noGrp="1"/>
          </p:cNvSpPr>
          <p:nvPr>
            <p:ph type="subTitle" idx="1"/>
          </p:nvPr>
        </p:nvSpPr>
        <p:spPr>
          <a:xfrm flipH="1">
            <a:off x="2835033" y="2222644"/>
            <a:ext cx="3138800" cy="79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3200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9pPr>
          </a:lstStyle>
          <a:p>
            <a:endParaRPr/>
          </a:p>
        </p:txBody>
      </p:sp>
      <p:sp>
        <p:nvSpPr>
          <p:cNvPr id="131" name="Google Shape;131;p25"/>
          <p:cNvSpPr txBox="1">
            <a:spLocks noGrp="1"/>
          </p:cNvSpPr>
          <p:nvPr>
            <p:ph type="subTitle" idx="5"/>
          </p:nvPr>
        </p:nvSpPr>
        <p:spPr>
          <a:xfrm>
            <a:off x="2834897" y="2779923"/>
            <a:ext cx="3138800" cy="5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9pPr>
          </a:lstStyle>
          <a:p>
            <a:endParaRPr/>
          </a:p>
        </p:txBody>
      </p:sp>
      <p:sp>
        <p:nvSpPr>
          <p:cNvPr id="132" name="Google Shape;132;p25"/>
          <p:cNvSpPr txBox="1">
            <a:spLocks noGrp="1"/>
          </p:cNvSpPr>
          <p:nvPr>
            <p:ph type="subTitle" idx="6"/>
          </p:nvPr>
        </p:nvSpPr>
        <p:spPr>
          <a:xfrm flipH="1">
            <a:off x="2834932" y="3410156"/>
            <a:ext cx="3848400" cy="79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3200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9pPr>
          </a:lstStyle>
          <a:p>
            <a:endParaRPr/>
          </a:p>
        </p:txBody>
      </p:sp>
      <p:sp>
        <p:nvSpPr>
          <p:cNvPr id="133" name="Google Shape;133;p25"/>
          <p:cNvSpPr txBox="1">
            <a:spLocks noGrp="1"/>
          </p:cNvSpPr>
          <p:nvPr>
            <p:ph type="subTitle" idx="7"/>
          </p:nvPr>
        </p:nvSpPr>
        <p:spPr>
          <a:xfrm>
            <a:off x="2834896" y="3967723"/>
            <a:ext cx="3138800" cy="5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9pPr>
          </a:lstStyle>
          <a:p>
            <a:endParaRPr/>
          </a:p>
        </p:txBody>
      </p:sp>
      <p:sp>
        <p:nvSpPr>
          <p:cNvPr id="134" name="Google Shape;134;p25"/>
          <p:cNvSpPr txBox="1">
            <a:spLocks noGrp="1"/>
          </p:cNvSpPr>
          <p:nvPr>
            <p:ph type="subTitle" idx="8"/>
          </p:nvPr>
        </p:nvSpPr>
        <p:spPr>
          <a:xfrm flipH="1">
            <a:off x="7779956" y="3907329"/>
            <a:ext cx="3138800" cy="31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3200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9pPr>
          </a:lstStyle>
          <a:p>
            <a:endParaRPr/>
          </a:p>
        </p:txBody>
      </p:sp>
      <p:sp>
        <p:nvSpPr>
          <p:cNvPr id="135" name="Google Shape;135;p25"/>
          <p:cNvSpPr txBox="1">
            <a:spLocks noGrp="1"/>
          </p:cNvSpPr>
          <p:nvPr>
            <p:ph type="subTitle" idx="9"/>
          </p:nvPr>
        </p:nvSpPr>
        <p:spPr>
          <a:xfrm>
            <a:off x="7779729" y="3978984"/>
            <a:ext cx="3138800" cy="5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9pPr>
          </a:lstStyle>
          <a:p>
            <a:endParaRPr/>
          </a:p>
        </p:txBody>
      </p:sp>
      <p:sp>
        <p:nvSpPr>
          <p:cNvPr id="136" name="Google Shape;136;p25"/>
          <p:cNvSpPr txBox="1">
            <a:spLocks noGrp="1"/>
          </p:cNvSpPr>
          <p:nvPr>
            <p:ph type="subTitle" idx="13"/>
          </p:nvPr>
        </p:nvSpPr>
        <p:spPr>
          <a:xfrm flipH="1">
            <a:off x="7779904" y="5062479"/>
            <a:ext cx="3138800" cy="31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3200" b="1">
                <a:solidFill>
                  <a:schemeClr val="accen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Font typeface="Raleway ExtraBold"/>
              <a:buNone/>
              <a:defRPr sz="2533">
                <a:latin typeface="Raleway ExtraBold"/>
                <a:ea typeface="Raleway ExtraBold"/>
                <a:cs typeface="Raleway ExtraBold"/>
                <a:sym typeface="Raleway ExtraBold"/>
              </a:defRPr>
            </a:lvl9pPr>
          </a:lstStyle>
          <a:p>
            <a:endParaRPr/>
          </a:p>
        </p:txBody>
      </p:sp>
      <p:sp>
        <p:nvSpPr>
          <p:cNvPr id="137" name="Google Shape;137;p25"/>
          <p:cNvSpPr txBox="1">
            <a:spLocks noGrp="1"/>
          </p:cNvSpPr>
          <p:nvPr>
            <p:ph type="subTitle" idx="14"/>
          </p:nvPr>
        </p:nvSpPr>
        <p:spPr>
          <a:xfrm>
            <a:off x="7779729" y="5134133"/>
            <a:ext cx="3138800" cy="5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9pPr>
          </a:lstStyle>
          <a:p>
            <a:endParaRPr/>
          </a:p>
        </p:txBody>
      </p:sp>
      <p:sp>
        <p:nvSpPr>
          <p:cNvPr id="138" name="Google Shape;138;p25"/>
          <p:cNvSpPr txBox="1">
            <a:spLocks noGrp="1"/>
          </p:cNvSpPr>
          <p:nvPr>
            <p:ph type="title" idx="15"/>
          </p:nvPr>
        </p:nvSpPr>
        <p:spPr>
          <a:xfrm>
            <a:off x="1397663" y="481635"/>
            <a:ext cx="4937200" cy="1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154726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627821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972339-A6CD-4754-B8E2-BF438E41636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C9B9E20-0B01-4091-B510-24F70B8511F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82F889-B4AC-44ED-B8D2-4DC6BCCCFF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9C44396-7F1A-41F7-8FE9-3E475A5C9C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671F2D-9248-4799-8A3C-4BB5ACE5CF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761161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79EC02-4693-4DB4-9D8D-A05A7C88B3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CA66231-6BD5-413A-9DE7-5D1A36FB9D6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5AB1BC-887C-4564-9F37-C59ED2B75C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8ED0E4-042D-470E-8C2B-4499D6E465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048339-A889-4AAF-B9FB-906D49FE6E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488546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BABCFB-A592-4A24-9D74-67F5A92DEB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D41C37C-2FCD-4085-9E45-DE13D74DA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2E4198-0314-4C87-98F5-23895565F9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AD913EE-4A8B-411A-BD4C-1A447403CB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2954CA-2C90-47FA-A8F9-8BD38BCF6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30535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AE0772-F9B3-43A0-97B6-79246DE723CC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7151EE-1712-42A6-A5FC-DD7C885FED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133848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218484-B58F-4DA2-A7D8-727371BF31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6D951D7-D3C9-469E-9A86-AF551243ECA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70C22BE-D886-4F86-B351-DD7285403D9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598B460-29C7-4C94-8334-C7C23FE9F5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E9A6C11-79FA-4EA2-8342-7439B9B43B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101052C-83A0-4C87-8E36-E18AC3A7DC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729199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E25E0D-4B50-48F1-A50B-201DCBD467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A1A1B9B-7407-4B8A-A60C-1F1D37CE043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0279F15-170A-49B6-81AB-764EA8F54CC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39FB2CA-6BDD-41E9-B1ED-3F64362862C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F84D582-1047-44B8-9394-C0381A1373F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666240A-6C77-46EA-A52C-F6434A2798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89488B9-8A51-45FE-A031-0CF2AC8D2A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BB2D771-18F1-41C5-AB1A-5487DB03DC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182009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5BBD14-F1BE-4EB7-8F92-B9A3092519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38E6BC4-6E01-4280-A375-033507CBFF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7DF7A59-CCCE-441A-9253-ABDC6D8F84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3AC184-010D-421A-88DC-66EAEA8AE9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37518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F02EEE9-428E-4777-BAE2-A72BF24E4B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CD87E81-B10C-494D-AEC9-65C92563C5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BA09960-A72E-4B7E-AF81-836B92A06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375443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A21AD6-FEEF-457D-9178-F56CE1A683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AFC22B-DD0B-4AF3-BA41-143CEA502AD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2C0A08A-AEBF-4D51-BBB4-C934B640316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D420C5A-5698-41F8-87D2-6B7C2889AE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5CDB12B-8F10-4C14-818E-6ECD416AB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8769530-DEB0-4139-94C6-E0441D3D96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073434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C4E2CC-5B8E-4CEC-A782-5BDBA3933A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D82BA60-FFD7-4995-A587-29FF6E2ADE5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0B5C105-A4FF-405C-85B7-0CDB5E7FE34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D56AACF-C2A1-40C0-9F60-D9DD284011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23195A2-D1CF-4F0E-A3EA-00CC2981ED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F6E3CD1-0B99-4531-8885-1C58DE862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948345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05D19E-8D3A-42F0-88E0-2DF8E8EB87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BD791EE-66D8-4F5F-821E-CDAA6D8D59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E0E9BE7-9278-4FDB-BD7F-6B7409E3D9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038486-51C5-47AC-813A-9101A4CFB9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440F807-ACE9-4376-A224-D5C5A96B48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873471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40A8DFD-8DAE-49F4-9939-8E9CC5A3BEE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107950B-D8B3-4D5F-BE27-89AACFCA6D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90CEA38-EC43-4488-AF3A-646CC46F9C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DE5E24-6E86-42E6-A2C4-01F75CD5F7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1E9E983-698D-41B8-91AA-41C7671CA6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035185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" name="Google Shape;58;p2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2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2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2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62" name="Google Shape;62;p2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" name="Google Shape;65;p2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66" name="Google Shape;66;p2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" name="Google Shape;85;p2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2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2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" name="Google Shape;88;p2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89" name="Google Shape;89;p2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" name="Google Shape;91;p2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" name="Google Shape;92;p2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93" name="Google Shape;93;p2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" name="Google Shape;104;p2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" name="Google Shape;105;p2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106" name="Google Shape;106;p2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" name="Google Shape;121;p2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" name="Google Shape;122;p2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123" name="Google Shape;123;p2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" name="Google Shape;149;p2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150" name="Google Shape;150;p2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" name="Google Shape;189;p2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190" name="Google Shape;190;p2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" name="Google Shape;196;p2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2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" name="Google Shape;198;p2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199" name="Google Shape;199;p2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8" name="Google Shape;218;p2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" name="Google Shape;219;p2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0" name="Google Shape;220;p2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221" name="Google Shape;221;p2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" name="Google Shape;226;p2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227" name="Google Shape;227;p2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" name="Google Shape;231;p2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232" name="Google Shape;232;p2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4" name="Google Shape;294;p2"/>
          <p:cNvSpPr txBox="1">
            <a:spLocks noGrp="1"/>
          </p:cNvSpPr>
          <p:nvPr>
            <p:ph type="ctrTitle"/>
          </p:nvPr>
        </p:nvSpPr>
        <p:spPr>
          <a:xfrm>
            <a:off x="1862600" y="1750880"/>
            <a:ext cx="8466800" cy="28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6667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95" name="Google Shape;295;p2"/>
          <p:cNvSpPr txBox="1">
            <a:spLocks noGrp="1"/>
          </p:cNvSpPr>
          <p:nvPr>
            <p:ph type="subTitle" idx="1"/>
          </p:nvPr>
        </p:nvSpPr>
        <p:spPr>
          <a:xfrm>
            <a:off x="3076900" y="44717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 Slab"/>
              <a:buNone/>
              <a:defRPr sz="2133">
                <a:solidFill>
                  <a:schemeClr val="dk2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 Slab"/>
              <a:buNone/>
              <a:defRPr sz="2400">
                <a:solidFill>
                  <a:schemeClr val="dk2"/>
                </a:solidFill>
                <a:latin typeface="Roboto Slab"/>
                <a:ea typeface="Roboto Slab"/>
                <a:cs typeface="Roboto Slab"/>
                <a:sym typeface="Roboto Slab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 Slab"/>
              <a:buNone/>
              <a:defRPr sz="2400">
                <a:solidFill>
                  <a:schemeClr val="dk2"/>
                </a:solidFill>
                <a:latin typeface="Roboto Slab"/>
                <a:ea typeface="Roboto Slab"/>
                <a:cs typeface="Roboto Slab"/>
                <a:sym typeface="Roboto Slab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 Slab"/>
              <a:buNone/>
              <a:defRPr sz="2400">
                <a:solidFill>
                  <a:schemeClr val="dk2"/>
                </a:solidFill>
                <a:latin typeface="Roboto Slab"/>
                <a:ea typeface="Roboto Slab"/>
                <a:cs typeface="Roboto Slab"/>
                <a:sym typeface="Roboto Slab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 Slab"/>
              <a:buNone/>
              <a:defRPr sz="2400">
                <a:solidFill>
                  <a:schemeClr val="dk2"/>
                </a:solidFill>
                <a:latin typeface="Roboto Slab"/>
                <a:ea typeface="Roboto Slab"/>
                <a:cs typeface="Roboto Slab"/>
                <a:sym typeface="Roboto Slab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 Slab"/>
              <a:buNone/>
              <a:defRPr sz="2400">
                <a:solidFill>
                  <a:schemeClr val="dk2"/>
                </a:solidFill>
                <a:latin typeface="Roboto Slab"/>
                <a:ea typeface="Roboto Slab"/>
                <a:cs typeface="Roboto Slab"/>
                <a:sym typeface="Roboto Slab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 Slab"/>
              <a:buNone/>
              <a:defRPr sz="2400">
                <a:solidFill>
                  <a:schemeClr val="dk2"/>
                </a:solidFill>
                <a:latin typeface="Roboto Slab"/>
                <a:ea typeface="Roboto Slab"/>
                <a:cs typeface="Roboto Slab"/>
                <a:sym typeface="Roboto Slab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 Slab"/>
              <a:buNone/>
              <a:defRPr sz="2400">
                <a:solidFill>
                  <a:schemeClr val="dk2"/>
                </a:solidFill>
                <a:latin typeface="Roboto Slab"/>
                <a:ea typeface="Roboto Slab"/>
                <a:cs typeface="Roboto Slab"/>
                <a:sym typeface="Roboto Slab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 Slab"/>
              <a:buNone/>
              <a:defRPr sz="2400">
                <a:solidFill>
                  <a:schemeClr val="dk2"/>
                </a:solidFill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grpSp>
        <p:nvGrpSpPr>
          <p:cNvPr id="296" name="Google Shape;296;p2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297" name="Google Shape;297;p2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6115145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" name="Google Shape;302;p3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303" name="Google Shape;303;p3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1" name="Google Shape;351;p3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3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3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4" name="Google Shape;354;p3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355" name="Google Shape;355;p3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4" name="Google Shape;374;p3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" name="Google Shape;375;p3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" name="Google Shape;376;p3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" name="Google Shape;377;p3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378" name="Google Shape;378;p3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0" name="Google Shape;380;p3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1" name="Google Shape;381;p3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382" name="Google Shape;382;p3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3" name="Google Shape;393;p3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" name="Google Shape;394;p3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395" name="Google Shape;395;p3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0" name="Google Shape;410;p3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1" name="Google Shape;411;p3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412" name="Google Shape;412;p3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" name="Google Shape;438;p3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439" name="Google Shape;439;p3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" name="Google Shape;478;p3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479" name="Google Shape;479;p3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" name="Google Shape;485;p3"/>
          <p:cNvGrpSpPr/>
          <p:nvPr/>
        </p:nvGrpSpPr>
        <p:grpSpPr>
          <a:xfrm rot="-9326336">
            <a:off x="9592935" y="-299787"/>
            <a:ext cx="1059957" cy="1036412"/>
            <a:chOff x="-81681" y="2436043"/>
            <a:chExt cx="794897" cy="777240"/>
          </a:xfrm>
        </p:grpSpPr>
        <p:sp>
          <p:nvSpPr>
            <p:cNvPr id="486" name="Google Shape;486;p3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" name="Google Shape;488;p3"/>
          <p:cNvGrpSpPr/>
          <p:nvPr/>
        </p:nvGrpSpPr>
        <p:grpSpPr>
          <a:xfrm rot="-272619">
            <a:off x="70877" y="3752388"/>
            <a:ext cx="1086161" cy="1832539"/>
            <a:chOff x="5812125" y="3747000"/>
            <a:chExt cx="308475" cy="520450"/>
          </a:xfrm>
        </p:grpSpPr>
        <p:sp>
          <p:nvSpPr>
            <p:cNvPr id="489" name="Google Shape;489;p3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8" name="Google Shape;508;p3"/>
          <p:cNvSpPr/>
          <p:nvPr/>
        </p:nvSpPr>
        <p:spPr>
          <a:xfrm>
            <a:off x="2061872" y="148786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" name="Google Shape;509;p3"/>
          <p:cNvSpPr/>
          <p:nvPr/>
        </p:nvSpPr>
        <p:spPr>
          <a:xfrm>
            <a:off x="7632934" y="2124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0" name="Google Shape;510;p3"/>
          <p:cNvGrpSpPr/>
          <p:nvPr/>
        </p:nvGrpSpPr>
        <p:grpSpPr>
          <a:xfrm rot="-5400000">
            <a:off x="118182" y="562901"/>
            <a:ext cx="692492" cy="1161425"/>
            <a:chOff x="5136650" y="3192600"/>
            <a:chExt cx="228525" cy="383275"/>
          </a:xfrm>
        </p:grpSpPr>
        <p:sp>
          <p:nvSpPr>
            <p:cNvPr id="511" name="Google Shape;511;p3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" name="Google Shape;516;p3"/>
          <p:cNvGrpSpPr/>
          <p:nvPr/>
        </p:nvGrpSpPr>
        <p:grpSpPr>
          <a:xfrm rot="9899962">
            <a:off x="7027428" y="6228828"/>
            <a:ext cx="626191" cy="402427"/>
            <a:chOff x="4214925" y="3064575"/>
            <a:chExt cx="269350" cy="173100"/>
          </a:xfrm>
        </p:grpSpPr>
        <p:sp>
          <p:nvSpPr>
            <p:cNvPr id="517" name="Google Shape;517;p3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" name="Google Shape;521;p3"/>
          <p:cNvGrpSpPr/>
          <p:nvPr/>
        </p:nvGrpSpPr>
        <p:grpSpPr>
          <a:xfrm>
            <a:off x="11104540" y="4876829"/>
            <a:ext cx="880840" cy="985681"/>
            <a:chOff x="3631725" y="2481700"/>
            <a:chExt cx="398450" cy="445875"/>
          </a:xfrm>
        </p:grpSpPr>
        <p:sp>
          <p:nvSpPr>
            <p:cNvPr id="522" name="Google Shape;522;p3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" name="Google Shape;526;p3"/>
          <p:cNvGrpSpPr/>
          <p:nvPr/>
        </p:nvGrpSpPr>
        <p:grpSpPr>
          <a:xfrm>
            <a:off x="11146874" y="987813"/>
            <a:ext cx="796167" cy="1454036"/>
            <a:chOff x="4432550" y="3264125"/>
            <a:chExt cx="238050" cy="434750"/>
          </a:xfrm>
        </p:grpSpPr>
        <p:sp>
          <p:nvSpPr>
            <p:cNvPr id="527" name="Google Shape;527;p3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" name="Google Shape;530;p3"/>
          <p:cNvGrpSpPr/>
          <p:nvPr/>
        </p:nvGrpSpPr>
        <p:grpSpPr>
          <a:xfrm rot="-8100000">
            <a:off x="11014672" y="4122101"/>
            <a:ext cx="626179" cy="402419"/>
            <a:chOff x="4214925" y="3064575"/>
            <a:chExt cx="269350" cy="173100"/>
          </a:xfrm>
        </p:grpSpPr>
        <p:sp>
          <p:nvSpPr>
            <p:cNvPr id="531" name="Google Shape;531;p3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" name="Google Shape;535;p3"/>
          <p:cNvGrpSpPr/>
          <p:nvPr/>
        </p:nvGrpSpPr>
        <p:grpSpPr>
          <a:xfrm>
            <a:off x="1368419" y="499564"/>
            <a:ext cx="9234412" cy="5849352"/>
            <a:chOff x="1026314" y="374673"/>
            <a:chExt cx="6925809" cy="4387014"/>
          </a:xfrm>
        </p:grpSpPr>
        <p:sp>
          <p:nvSpPr>
            <p:cNvPr id="536" name="Google Shape;536;p3"/>
            <p:cNvSpPr/>
            <p:nvPr/>
          </p:nvSpPr>
          <p:spPr>
            <a:xfrm rot="-135004">
              <a:off x="1103528" y="567020"/>
              <a:ext cx="6708973" cy="406453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 rot="-135004">
              <a:off x="1165936" y="504805"/>
              <a:ext cx="6708973" cy="406453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8" name="Google Shape;538;p3"/>
          <p:cNvSpPr txBox="1">
            <a:spLocks noGrp="1"/>
          </p:cNvSpPr>
          <p:nvPr>
            <p:ph type="title"/>
          </p:nvPr>
        </p:nvSpPr>
        <p:spPr>
          <a:xfrm>
            <a:off x="1900400" y="3219200"/>
            <a:ext cx="8204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39" name="Google Shape;539;p3"/>
          <p:cNvSpPr txBox="1">
            <a:spLocks noGrp="1"/>
          </p:cNvSpPr>
          <p:nvPr>
            <p:ph type="title" idx="2" hasCustomPrompt="1"/>
          </p:nvPr>
        </p:nvSpPr>
        <p:spPr>
          <a:xfrm>
            <a:off x="2064129" y="2081935"/>
            <a:ext cx="1201200" cy="1122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0" name="Google Shape;540;p3"/>
          <p:cNvSpPr txBox="1">
            <a:spLocks noGrp="1"/>
          </p:cNvSpPr>
          <p:nvPr>
            <p:ph type="subTitle" idx="1"/>
          </p:nvPr>
        </p:nvSpPr>
        <p:spPr>
          <a:xfrm>
            <a:off x="1900400" y="4222833"/>
            <a:ext cx="8204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210427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C087BF-A5AF-490A-8729-40E6FC35205E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271BF9-2421-46D5-B1B3-00E6A38871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111428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4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543" name="Google Shape;543;p4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1" name="Google Shape;591;p4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" name="Google Shape;592;p4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4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4" name="Google Shape;594;p4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595" name="Google Shape;595;p4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4" name="Google Shape;614;p4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4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4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7" name="Google Shape;617;p4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618" name="Google Shape;618;p4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0" name="Google Shape;620;p4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1" name="Google Shape;621;p4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622" name="Google Shape;622;p4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3" name="Google Shape;633;p4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4" name="Google Shape;634;p4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635" name="Google Shape;635;p4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" name="Google Shape;650;p4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1" name="Google Shape;651;p4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652" name="Google Shape;652;p4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" name="Google Shape;678;p4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679" name="Google Shape;679;p4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" name="Google Shape;718;p4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719" name="Google Shape;719;p4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" name="Google Shape;725;p4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726" name="Google Shape;726;p4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" name="Google Shape;728;p4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729" name="Google Shape;729;p4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8" name="Google Shape;748;p4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4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0" name="Google Shape;750;p4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751" name="Google Shape;751;p4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" name="Google Shape;756;p4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757" name="Google Shape;757;p4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" name="Google Shape;761;p4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762" name="Google Shape;762;p4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" name="Google Shape;766;p4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767" name="Google Shape;767;p4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" name="Google Shape;829;p4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830" name="Google Shape;830;p4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" name="Google Shape;833;p4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834" name="Google Shape;834;p4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8" name="Google Shape;838;p4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9" name="Google Shape;839;p4"/>
          <p:cNvSpPr txBox="1">
            <a:spLocks noGrp="1"/>
          </p:cNvSpPr>
          <p:nvPr>
            <p:ph type="body" idx="1"/>
          </p:nvPr>
        </p:nvSpPr>
        <p:spPr>
          <a:xfrm>
            <a:off x="1541233" y="1807472"/>
            <a:ext cx="8398000" cy="5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45392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1" name="Google Shape;841;p5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842" name="Google Shape;842;p5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5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5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5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5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5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5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5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5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5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5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5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5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5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5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5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5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5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5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5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5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5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5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5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5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5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5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5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5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5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5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5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5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5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5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5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5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5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5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5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5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5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5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5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5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5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0" name="Google Shape;890;p5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5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5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3" name="Google Shape;893;p5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894" name="Google Shape;894;p5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5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5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5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5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5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5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5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5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5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5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5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5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5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3" name="Google Shape;913;p5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4" name="Google Shape;914;p5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5" name="Google Shape;915;p5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6" name="Google Shape;916;p5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917" name="Google Shape;917;p5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5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9" name="Google Shape;919;p5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0" name="Google Shape;920;p5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921" name="Google Shape;921;p5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5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5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5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5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5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5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5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5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5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5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2" name="Google Shape;932;p5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3" name="Google Shape;933;p5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934" name="Google Shape;934;p5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5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5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5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5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5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5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5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5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5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5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5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5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5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5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" name="Google Shape;949;p5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0" name="Google Shape;950;p5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951" name="Google Shape;951;p5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5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5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5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5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5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5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5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5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5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5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5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5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5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5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5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5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5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5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5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5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5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5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5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5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5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" name="Google Shape;977;p5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978" name="Google Shape;978;p5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5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5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5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5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5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5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5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5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5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5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5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5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5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5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5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5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5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5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5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5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5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5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5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5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5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" name="Google Shape;1017;p5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1018" name="Google Shape;1018;p5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5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5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5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5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5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" name="Google Shape;1024;p5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1025" name="Google Shape;1025;p5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5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" name="Google Shape;1027;p5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1028" name="Google Shape;1028;p5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5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5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5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5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5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5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5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5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5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5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5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5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5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5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5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5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5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5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7" name="Google Shape;1047;p5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" name="Google Shape;1048;p5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9" name="Google Shape;1049;p5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1050" name="Google Shape;1050;p5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5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5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5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" name="Google Shape;1055;p5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1056" name="Google Shape;1056;p5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5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1061" name="Google Shape;1061;p5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" name="Google Shape;1065;p5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1066" name="Google Shape;1066;p5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" name="Google Shape;1128;p5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1129" name="Google Shape;1129;p5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" name="Google Shape;1132;p5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1133" name="Google Shape;1133;p5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7" name="Google Shape;1137;p5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5"/>
          <p:cNvSpPr txBox="1">
            <a:spLocks noGrp="1"/>
          </p:cNvSpPr>
          <p:nvPr>
            <p:ph type="subTitle" idx="1"/>
          </p:nvPr>
        </p:nvSpPr>
        <p:spPr>
          <a:xfrm>
            <a:off x="6587856" y="4811665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39" name="Google Shape;1139;p5"/>
          <p:cNvSpPr txBox="1">
            <a:spLocks noGrp="1"/>
          </p:cNvSpPr>
          <p:nvPr>
            <p:ph type="subTitle" idx="2"/>
          </p:nvPr>
        </p:nvSpPr>
        <p:spPr>
          <a:xfrm>
            <a:off x="2263344" y="4811665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40" name="Google Shape;1140;p5"/>
          <p:cNvSpPr txBox="1">
            <a:spLocks noGrp="1"/>
          </p:cNvSpPr>
          <p:nvPr>
            <p:ph type="subTitle" idx="3"/>
          </p:nvPr>
        </p:nvSpPr>
        <p:spPr>
          <a:xfrm>
            <a:off x="6587844" y="4299367"/>
            <a:ext cx="3340800" cy="5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41" name="Google Shape;1141;p5"/>
          <p:cNvSpPr txBox="1">
            <a:spLocks noGrp="1"/>
          </p:cNvSpPr>
          <p:nvPr>
            <p:ph type="subTitle" idx="4"/>
          </p:nvPr>
        </p:nvSpPr>
        <p:spPr>
          <a:xfrm>
            <a:off x="2263344" y="4299367"/>
            <a:ext cx="3340800" cy="5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07961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3" name="Google Shape;1143;p6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1144" name="Google Shape;1144;p6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2" name="Google Shape;1192;p6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6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" name="Google Shape;1194;p6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5" name="Google Shape;1195;p6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1196" name="Google Shape;1196;p6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" name="Google Shape;1199;p6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1200" name="Google Shape;1200;p6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" name="Google Shape;1219;p6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0" name="Google Shape;1220;p6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1" name="Google Shape;1221;p6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2" name="Google Shape;1222;p6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1223" name="Google Shape;1223;p6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5" name="Google Shape;1225;p6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6" name="Google Shape;1226;p6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1227" name="Google Shape;1227;p6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6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6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8" name="Google Shape;1238;p6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9" name="Google Shape;1239;p6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1240" name="Google Shape;1240;p6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6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6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6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6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5" name="Google Shape;1255;p6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6" name="Google Shape;1256;p6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1257" name="Google Shape;1257;p6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6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6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6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6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6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6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6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6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6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6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6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6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6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6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6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6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6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6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6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6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6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6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6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6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6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" name="Google Shape;1283;p6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1284" name="Google Shape;1284;p6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6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6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6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6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6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6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6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6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6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6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6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6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6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6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6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6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6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6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6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6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6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6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6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6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6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6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6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6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6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6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6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6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" name="Google Shape;1323;p6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1324" name="Google Shape;1324;p6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6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0" name="Google Shape;1330;p6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" name="Google Shape;1331;p6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2" name="Google Shape;1332;p6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1333" name="Google Shape;1333;p6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6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6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6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6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6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6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6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6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6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6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6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6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6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6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6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2" name="Google Shape;1352;p6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" name="Google Shape;1353;p6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4" name="Google Shape;1354;p6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1355" name="Google Shape;1355;p6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6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6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6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6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" name="Google Shape;1360;p6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1361" name="Google Shape;1361;p6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6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6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6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" name="Google Shape;1365;p6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1366" name="Google Shape;1366;p6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6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6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6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6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6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6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6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6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6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6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6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6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6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6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6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6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6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6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6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6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6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6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6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6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6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6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6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6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6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6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6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6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6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6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6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6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6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6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6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6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6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6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6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6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6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6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6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6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6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6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6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6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6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6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6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6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6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6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6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6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6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" name="Google Shape;1428;p6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1429" name="Google Shape;1429;p6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6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6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6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3" name="Google Shape;1433;p6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770405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5" name="Google Shape;1435;p7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1436" name="Google Shape;1436;p7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7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7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7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7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7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7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7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7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7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7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7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7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7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7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7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7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7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7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7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7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7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7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7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7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7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7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7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7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7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7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7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7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7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7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7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7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7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4" name="Google Shape;1484;p7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5" name="Google Shape;1485;p7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6" name="Google Shape;1486;p7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7" name="Google Shape;1487;p7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1488" name="Google Shape;1488;p7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1" name="Google Shape;1491;p7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1492" name="Google Shape;1492;p7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1" name="Google Shape;1511;p7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2" name="Google Shape;1512;p7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3" name="Google Shape;1513;p7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4" name="Google Shape;1514;p7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1515" name="Google Shape;1515;p7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7" name="Google Shape;1517;p7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8" name="Google Shape;1518;p7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1519" name="Google Shape;1519;p7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7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7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7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7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0" name="Google Shape;1530;p7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1" name="Google Shape;1531;p7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1532" name="Google Shape;1532;p7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7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7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7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7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7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7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7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7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7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7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7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7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7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7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7" name="Google Shape;1547;p7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8" name="Google Shape;1548;p7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1549" name="Google Shape;1549;p7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7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7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7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7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7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7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7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7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7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7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7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7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7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7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7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7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5" name="Google Shape;1575;p7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1576" name="Google Shape;1576;p7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7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7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7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7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7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7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7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7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7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7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7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7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7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5" name="Google Shape;1615;p7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1616" name="Google Shape;1616;p7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2" name="Google Shape;1622;p7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3" name="Google Shape;1623;p7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24" name="Google Shape;1624;p7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1625" name="Google Shape;1625;p7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4" name="Google Shape;1644;p7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5" name="Google Shape;1645;p7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46" name="Google Shape;1646;p7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1647" name="Google Shape;1647;p7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" name="Google Shape;1652;p7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1653" name="Google Shape;1653;p7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7" name="Google Shape;1657;p7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1658" name="Google Shape;1658;p7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" name="Google Shape;1720;p7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1721" name="Google Shape;1721;p7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5" name="Google Shape;1725;p7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26" name="Google Shape;1726;p7"/>
          <p:cNvSpPr txBox="1">
            <a:spLocks noGrp="1"/>
          </p:cNvSpPr>
          <p:nvPr>
            <p:ph type="subTitle" idx="1"/>
          </p:nvPr>
        </p:nvSpPr>
        <p:spPr>
          <a:xfrm>
            <a:off x="1541233" y="2055933"/>
            <a:ext cx="4168000" cy="36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727" name="Google Shape;1727;p7"/>
          <p:cNvSpPr>
            <a:spLocks noGrp="1"/>
          </p:cNvSpPr>
          <p:nvPr>
            <p:ph type="pic" idx="2"/>
          </p:nvPr>
        </p:nvSpPr>
        <p:spPr>
          <a:xfrm>
            <a:off x="5951433" y="1311433"/>
            <a:ext cx="4464000" cy="4464000"/>
          </a:xfrm>
          <a:prstGeom prst="ellipse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09180489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9" name="Google Shape;1729;p8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1730" name="Google Shape;1730;p8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8" name="Google Shape;1778;p8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9" name="Google Shape;1779;p8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0" name="Google Shape;1780;p8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81" name="Google Shape;1781;p8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1782" name="Google Shape;1782;p8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01" name="Google Shape;1801;p8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2" name="Google Shape;1802;p8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3" name="Google Shape;1803;p8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04" name="Google Shape;1804;p8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1805" name="Google Shape;1805;p8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07" name="Google Shape;1807;p8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08" name="Google Shape;1808;p8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1809" name="Google Shape;1809;p8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0" name="Google Shape;1820;p8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1" name="Google Shape;1821;p8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1822" name="Google Shape;1822;p8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7" name="Google Shape;1837;p8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38" name="Google Shape;1838;p8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1839" name="Google Shape;1839;p8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8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8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8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8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" name="Google Shape;1865;p8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1866" name="Google Shape;1866;p8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5" name="Google Shape;1905;p8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1906" name="Google Shape;1906;p8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2" name="Google Shape;1912;p8"/>
          <p:cNvGrpSpPr/>
          <p:nvPr/>
        </p:nvGrpSpPr>
        <p:grpSpPr>
          <a:xfrm rot="-9326336">
            <a:off x="9592935" y="-299787"/>
            <a:ext cx="1059957" cy="1036412"/>
            <a:chOff x="-81681" y="2436043"/>
            <a:chExt cx="794897" cy="777240"/>
          </a:xfrm>
        </p:grpSpPr>
        <p:sp>
          <p:nvSpPr>
            <p:cNvPr id="1913" name="Google Shape;1913;p8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8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5" name="Google Shape;1915;p8"/>
          <p:cNvGrpSpPr/>
          <p:nvPr/>
        </p:nvGrpSpPr>
        <p:grpSpPr>
          <a:xfrm rot="-272619">
            <a:off x="70877" y="3752388"/>
            <a:ext cx="1086161" cy="1832539"/>
            <a:chOff x="5812125" y="3747000"/>
            <a:chExt cx="308475" cy="520450"/>
          </a:xfrm>
        </p:grpSpPr>
        <p:sp>
          <p:nvSpPr>
            <p:cNvPr id="1916" name="Google Shape;1916;p8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8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8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8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8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8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8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8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8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8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8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5" name="Google Shape;1935;p8"/>
          <p:cNvSpPr/>
          <p:nvPr/>
        </p:nvSpPr>
        <p:spPr>
          <a:xfrm>
            <a:off x="2061872" y="148786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8"/>
          <p:cNvSpPr/>
          <p:nvPr/>
        </p:nvSpPr>
        <p:spPr>
          <a:xfrm>
            <a:off x="7632934" y="2124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8"/>
          <p:cNvGrpSpPr/>
          <p:nvPr/>
        </p:nvGrpSpPr>
        <p:grpSpPr>
          <a:xfrm rot="-5400000">
            <a:off x="118182" y="562901"/>
            <a:ext cx="692492" cy="1161425"/>
            <a:chOff x="5136650" y="3192600"/>
            <a:chExt cx="228525" cy="383275"/>
          </a:xfrm>
        </p:grpSpPr>
        <p:sp>
          <p:nvSpPr>
            <p:cNvPr id="1938" name="Google Shape;1938;p8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8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8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8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8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3" name="Google Shape;1943;p8"/>
          <p:cNvGrpSpPr/>
          <p:nvPr/>
        </p:nvGrpSpPr>
        <p:grpSpPr>
          <a:xfrm rot="9899962">
            <a:off x="7027428" y="6228828"/>
            <a:ext cx="626191" cy="402427"/>
            <a:chOff x="4214925" y="3064575"/>
            <a:chExt cx="269350" cy="173100"/>
          </a:xfrm>
        </p:grpSpPr>
        <p:sp>
          <p:nvSpPr>
            <p:cNvPr id="1944" name="Google Shape;1944;p8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8" name="Google Shape;1948;p8"/>
          <p:cNvGrpSpPr/>
          <p:nvPr/>
        </p:nvGrpSpPr>
        <p:grpSpPr>
          <a:xfrm>
            <a:off x="11104540" y="4876829"/>
            <a:ext cx="880840" cy="985681"/>
            <a:chOff x="3631725" y="2481700"/>
            <a:chExt cx="398450" cy="445875"/>
          </a:xfrm>
        </p:grpSpPr>
        <p:sp>
          <p:nvSpPr>
            <p:cNvPr id="1949" name="Google Shape;1949;p8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3" name="Google Shape;1953;p8"/>
          <p:cNvGrpSpPr/>
          <p:nvPr/>
        </p:nvGrpSpPr>
        <p:grpSpPr>
          <a:xfrm>
            <a:off x="11146874" y="987813"/>
            <a:ext cx="796167" cy="1454036"/>
            <a:chOff x="4432550" y="3264125"/>
            <a:chExt cx="238050" cy="434750"/>
          </a:xfrm>
        </p:grpSpPr>
        <p:sp>
          <p:nvSpPr>
            <p:cNvPr id="1954" name="Google Shape;1954;p8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7" name="Google Shape;1957;p8"/>
          <p:cNvGrpSpPr/>
          <p:nvPr/>
        </p:nvGrpSpPr>
        <p:grpSpPr>
          <a:xfrm rot="-8100000">
            <a:off x="11014672" y="4122101"/>
            <a:ext cx="626179" cy="402419"/>
            <a:chOff x="4214925" y="3064575"/>
            <a:chExt cx="269350" cy="173100"/>
          </a:xfrm>
        </p:grpSpPr>
        <p:sp>
          <p:nvSpPr>
            <p:cNvPr id="1958" name="Google Shape;1958;p8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2" name="Google Shape;1962;p8"/>
          <p:cNvGrpSpPr/>
          <p:nvPr/>
        </p:nvGrpSpPr>
        <p:grpSpPr>
          <a:xfrm>
            <a:off x="1368419" y="499564"/>
            <a:ext cx="9234412" cy="5849352"/>
            <a:chOff x="1026314" y="374673"/>
            <a:chExt cx="6925809" cy="4387014"/>
          </a:xfrm>
        </p:grpSpPr>
        <p:sp>
          <p:nvSpPr>
            <p:cNvPr id="1963" name="Google Shape;1963;p8"/>
            <p:cNvSpPr/>
            <p:nvPr/>
          </p:nvSpPr>
          <p:spPr>
            <a:xfrm rot="-135004">
              <a:off x="1103528" y="567020"/>
              <a:ext cx="6708973" cy="406453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8"/>
            <p:cNvSpPr/>
            <p:nvPr/>
          </p:nvSpPr>
          <p:spPr>
            <a:xfrm rot="-135004">
              <a:off x="1165936" y="504805"/>
              <a:ext cx="6708973" cy="406453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5" name="Google Shape;1965;p8"/>
          <p:cNvSpPr txBox="1">
            <a:spLocks noGrp="1"/>
          </p:cNvSpPr>
          <p:nvPr>
            <p:ph type="title"/>
          </p:nvPr>
        </p:nvSpPr>
        <p:spPr>
          <a:xfrm>
            <a:off x="2158617" y="1742800"/>
            <a:ext cx="76540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09249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7" name="Google Shape;1967;p9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1968" name="Google Shape;1968;p9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9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9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9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9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9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9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9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9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9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9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9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9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9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9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9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9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9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9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9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9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9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9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9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9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9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9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9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9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9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9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9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9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9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9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9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9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9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9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9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9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9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9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9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9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9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9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9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16" name="Google Shape;2016;p9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7" name="Google Shape;2017;p9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8" name="Google Shape;2018;p9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19" name="Google Shape;2019;p9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2020" name="Google Shape;2020;p9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9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9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9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9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9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9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9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9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9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9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9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9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9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9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9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9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9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9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9" name="Google Shape;2039;p9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0" name="Google Shape;2040;p9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1" name="Google Shape;2041;p9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2" name="Google Shape;2042;p9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2043" name="Google Shape;2043;p9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9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5" name="Google Shape;2045;p9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6" name="Google Shape;2046;p9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2047" name="Google Shape;2047;p9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9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9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9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9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9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9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9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9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9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9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58" name="Google Shape;2058;p9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9" name="Google Shape;2059;p9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2060" name="Google Shape;2060;p9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9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9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9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9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9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9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9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9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9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9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9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9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9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9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75" name="Google Shape;2075;p9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76" name="Google Shape;2076;p9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2077" name="Google Shape;2077;p9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9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9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9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9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9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9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9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9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9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9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9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9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9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9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9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9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9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9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9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9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9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9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9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9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9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3" name="Google Shape;2103;p9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2104" name="Google Shape;2104;p9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9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9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9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9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9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9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9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9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9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9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9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9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9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9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9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9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9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9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9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9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9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9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9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9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9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9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9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9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9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9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9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9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9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9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9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9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9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9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3" name="Google Shape;2143;p9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2144" name="Google Shape;2144;p9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0" name="Google Shape;2150;p9"/>
          <p:cNvGrpSpPr/>
          <p:nvPr/>
        </p:nvGrpSpPr>
        <p:grpSpPr>
          <a:xfrm rot="-9326336">
            <a:off x="9592935" y="-299787"/>
            <a:ext cx="1059957" cy="1036412"/>
            <a:chOff x="-81681" y="2436043"/>
            <a:chExt cx="794897" cy="777240"/>
          </a:xfrm>
        </p:grpSpPr>
        <p:sp>
          <p:nvSpPr>
            <p:cNvPr id="2151" name="Google Shape;2151;p9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9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3" name="Google Shape;2153;p9"/>
          <p:cNvGrpSpPr/>
          <p:nvPr/>
        </p:nvGrpSpPr>
        <p:grpSpPr>
          <a:xfrm rot="-272619">
            <a:off x="70877" y="3752388"/>
            <a:ext cx="1086161" cy="1832539"/>
            <a:chOff x="5812125" y="3747000"/>
            <a:chExt cx="308475" cy="520450"/>
          </a:xfrm>
        </p:grpSpPr>
        <p:sp>
          <p:nvSpPr>
            <p:cNvPr id="2154" name="Google Shape;2154;p9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73" name="Google Shape;2173;p9"/>
          <p:cNvSpPr/>
          <p:nvPr/>
        </p:nvSpPr>
        <p:spPr>
          <a:xfrm>
            <a:off x="2061872" y="148786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4" name="Google Shape;2174;p9"/>
          <p:cNvSpPr/>
          <p:nvPr/>
        </p:nvSpPr>
        <p:spPr>
          <a:xfrm>
            <a:off x="7632934" y="2124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75" name="Google Shape;2175;p9"/>
          <p:cNvGrpSpPr/>
          <p:nvPr/>
        </p:nvGrpSpPr>
        <p:grpSpPr>
          <a:xfrm rot="-5400000">
            <a:off x="118182" y="562901"/>
            <a:ext cx="692492" cy="1161425"/>
            <a:chOff x="5136650" y="3192600"/>
            <a:chExt cx="228525" cy="383275"/>
          </a:xfrm>
        </p:grpSpPr>
        <p:sp>
          <p:nvSpPr>
            <p:cNvPr id="2176" name="Google Shape;2176;p9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1" name="Google Shape;2181;p9"/>
          <p:cNvGrpSpPr/>
          <p:nvPr/>
        </p:nvGrpSpPr>
        <p:grpSpPr>
          <a:xfrm rot="9899962">
            <a:off x="7027428" y="6228828"/>
            <a:ext cx="626191" cy="402427"/>
            <a:chOff x="4214925" y="3064575"/>
            <a:chExt cx="269350" cy="173100"/>
          </a:xfrm>
        </p:grpSpPr>
        <p:sp>
          <p:nvSpPr>
            <p:cNvPr id="2182" name="Google Shape;2182;p9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9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9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6" name="Google Shape;2186;p9"/>
          <p:cNvGrpSpPr/>
          <p:nvPr/>
        </p:nvGrpSpPr>
        <p:grpSpPr>
          <a:xfrm>
            <a:off x="11104540" y="4876829"/>
            <a:ext cx="880840" cy="985681"/>
            <a:chOff x="3631725" y="2481700"/>
            <a:chExt cx="398450" cy="445875"/>
          </a:xfrm>
        </p:grpSpPr>
        <p:sp>
          <p:nvSpPr>
            <p:cNvPr id="2187" name="Google Shape;2187;p9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1" name="Google Shape;2191;p9"/>
          <p:cNvGrpSpPr/>
          <p:nvPr/>
        </p:nvGrpSpPr>
        <p:grpSpPr>
          <a:xfrm>
            <a:off x="11146874" y="987813"/>
            <a:ext cx="796167" cy="1454036"/>
            <a:chOff x="4432550" y="3264125"/>
            <a:chExt cx="238050" cy="434750"/>
          </a:xfrm>
        </p:grpSpPr>
        <p:sp>
          <p:nvSpPr>
            <p:cNvPr id="2192" name="Google Shape;2192;p9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5" name="Google Shape;2195;p9"/>
          <p:cNvGrpSpPr/>
          <p:nvPr/>
        </p:nvGrpSpPr>
        <p:grpSpPr>
          <a:xfrm rot="-8100000">
            <a:off x="11014672" y="4122101"/>
            <a:ext cx="626179" cy="402419"/>
            <a:chOff x="4214925" y="3064575"/>
            <a:chExt cx="269350" cy="173100"/>
          </a:xfrm>
        </p:grpSpPr>
        <p:sp>
          <p:nvSpPr>
            <p:cNvPr id="2196" name="Google Shape;2196;p9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0" name="Google Shape;2200;p9"/>
          <p:cNvGrpSpPr/>
          <p:nvPr/>
        </p:nvGrpSpPr>
        <p:grpSpPr>
          <a:xfrm>
            <a:off x="1368419" y="499564"/>
            <a:ext cx="9234412" cy="5849352"/>
            <a:chOff x="1026314" y="374673"/>
            <a:chExt cx="6925809" cy="4387014"/>
          </a:xfrm>
        </p:grpSpPr>
        <p:sp>
          <p:nvSpPr>
            <p:cNvPr id="2201" name="Google Shape;2201;p9"/>
            <p:cNvSpPr/>
            <p:nvPr/>
          </p:nvSpPr>
          <p:spPr>
            <a:xfrm rot="-135004">
              <a:off x="1103528" y="567020"/>
              <a:ext cx="6708973" cy="406453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9"/>
            <p:cNvSpPr/>
            <p:nvPr/>
          </p:nvSpPr>
          <p:spPr>
            <a:xfrm rot="-135004">
              <a:off x="1165936" y="504805"/>
              <a:ext cx="6708973" cy="406453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03" name="Google Shape;2203;p9"/>
          <p:cNvSpPr txBox="1">
            <a:spLocks noGrp="1"/>
          </p:cNvSpPr>
          <p:nvPr>
            <p:ph type="title"/>
          </p:nvPr>
        </p:nvSpPr>
        <p:spPr>
          <a:xfrm>
            <a:off x="2847400" y="15854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04" name="Google Shape;2204;p9"/>
          <p:cNvSpPr txBox="1">
            <a:spLocks noGrp="1"/>
          </p:cNvSpPr>
          <p:nvPr>
            <p:ph type="subTitle" idx="1"/>
          </p:nvPr>
        </p:nvSpPr>
        <p:spPr>
          <a:xfrm>
            <a:off x="2847400" y="4204667"/>
            <a:ext cx="6497200" cy="10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051180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6" name="Google Shape;2206;p10"/>
          <p:cNvSpPr txBox="1">
            <a:spLocks noGrp="1"/>
          </p:cNvSpPr>
          <p:nvPr>
            <p:ph type="title"/>
          </p:nvPr>
        </p:nvSpPr>
        <p:spPr>
          <a:xfrm>
            <a:off x="2007200" y="719333"/>
            <a:ext cx="8177600" cy="7636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072688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8" name="Google Shape;2208;p11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2209" name="Google Shape;2209;p11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11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11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11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11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11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11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11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11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11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11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11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11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11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11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11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11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11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11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11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11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11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11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11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11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11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11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11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11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11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11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11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11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11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11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11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11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11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11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11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11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11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11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11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11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11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11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11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7" name="Google Shape;2257;p11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8" name="Google Shape;2258;p11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9" name="Google Shape;2259;p11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60" name="Google Shape;2260;p11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2261" name="Google Shape;2261;p11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11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11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11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11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11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11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80" name="Google Shape;2280;p11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1" name="Google Shape;2281;p11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2" name="Google Shape;2282;p11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83" name="Google Shape;2283;p11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2284" name="Google Shape;2284;p11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11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86" name="Google Shape;2286;p11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87" name="Google Shape;2287;p11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2288" name="Google Shape;2288;p11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11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11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99" name="Google Shape;2299;p11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00" name="Google Shape;2300;p11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2301" name="Google Shape;2301;p11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11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11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11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11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11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11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11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11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11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11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11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6" name="Google Shape;2316;p11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7" name="Google Shape;2317;p11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2318" name="Google Shape;2318;p11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11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11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11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11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11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11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11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11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11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11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11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11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11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11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11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11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11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11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11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11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1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1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1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1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1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4" name="Google Shape;2344;p11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2345" name="Google Shape;2345;p11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1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1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1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1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1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1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1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1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1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1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1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1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1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11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11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11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11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11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11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11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11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11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1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1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1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1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1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1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1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1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1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1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1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1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1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1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1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11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4" name="Google Shape;2384;p11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2385" name="Google Shape;2385;p11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11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11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1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1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1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1" name="Google Shape;2391;p11"/>
          <p:cNvGrpSpPr/>
          <p:nvPr/>
        </p:nvGrpSpPr>
        <p:grpSpPr>
          <a:xfrm rot="-9326336">
            <a:off x="9592935" y="-299787"/>
            <a:ext cx="1059957" cy="1036412"/>
            <a:chOff x="-81681" y="2436043"/>
            <a:chExt cx="794897" cy="777240"/>
          </a:xfrm>
        </p:grpSpPr>
        <p:sp>
          <p:nvSpPr>
            <p:cNvPr id="2392" name="Google Shape;2392;p11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1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4" name="Google Shape;2394;p11"/>
          <p:cNvGrpSpPr/>
          <p:nvPr/>
        </p:nvGrpSpPr>
        <p:grpSpPr>
          <a:xfrm rot="-272619">
            <a:off x="70877" y="3752388"/>
            <a:ext cx="1086161" cy="1832539"/>
            <a:chOff x="5812125" y="3747000"/>
            <a:chExt cx="308475" cy="520450"/>
          </a:xfrm>
        </p:grpSpPr>
        <p:sp>
          <p:nvSpPr>
            <p:cNvPr id="2395" name="Google Shape;2395;p11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11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1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11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11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11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11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11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1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11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11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1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1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1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1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1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1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1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1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4" name="Google Shape;2414;p11"/>
          <p:cNvSpPr/>
          <p:nvPr/>
        </p:nvSpPr>
        <p:spPr>
          <a:xfrm>
            <a:off x="2061872" y="148786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5" name="Google Shape;2415;p11"/>
          <p:cNvSpPr/>
          <p:nvPr/>
        </p:nvSpPr>
        <p:spPr>
          <a:xfrm>
            <a:off x="7632934" y="2124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16" name="Google Shape;2416;p11"/>
          <p:cNvGrpSpPr/>
          <p:nvPr/>
        </p:nvGrpSpPr>
        <p:grpSpPr>
          <a:xfrm rot="-5400000">
            <a:off x="118182" y="562901"/>
            <a:ext cx="692492" cy="1161425"/>
            <a:chOff x="5136650" y="3192600"/>
            <a:chExt cx="228525" cy="383275"/>
          </a:xfrm>
        </p:grpSpPr>
        <p:sp>
          <p:nvSpPr>
            <p:cNvPr id="2417" name="Google Shape;2417;p11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1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1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1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1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2" name="Google Shape;2422;p11"/>
          <p:cNvGrpSpPr/>
          <p:nvPr/>
        </p:nvGrpSpPr>
        <p:grpSpPr>
          <a:xfrm rot="9899962">
            <a:off x="7027428" y="6228828"/>
            <a:ext cx="626191" cy="402427"/>
            <a:chOff x="4214925" y="3064575"/>
            <a:chExt cx="269350" cy="173100"/>
          </a:xfrm>
        </p:grpSpPr>
        <p:sp>
          <p:nvSpPr>
            <p:cNvPr id="2423" name="Google Shape;2423;p11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1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1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1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7" name="Google Shape;2427;p11"/>
          <p:cNvGrpSpPr/>
          <p:nvPr/>
        </p:nvGrpSpPr>
        <p:grpSpPr>
          <a:xfrm>
            <a:off x="11104540" y="4876829"/>
            <a:ext cx="880840" cy="985681"/>
            <a:chOff x="3631725" y="2481700"/>
            <a:chExt cx="398450" cy="445875"/>
          </a:xfrm>
        </p:grpSpPr>
        <p:sp>
          <p:nvSpPr>
            <p:cNvPr id="2428" name="Google Shape;2428;p11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1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1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1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2" name="Google Shape;2432;p11"/>
          <p:cNvGrpSpPr/>
          <p:nvPr/>
        </p:nvGrpSpPr>
        <p:grpSpPr>
          <a:xfrm>
            <a:off x="11146874" y="987813"/>
            <a:ext cx="796167" cy="1454036"/>
            <a:chOff x="4432550" y="3264125"/>
            <a:chExt cx="238050" cy="434750"/>
          </a:xfrm>
        </p:grpSpPr>
        <p:sp>
          <p:nvSpPr>
            <p:cNvPr id="2433" name="Google Shape;2433;p11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1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1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6" name="Google Shape;2436;p11"/>
          <p:cNvGrpSpPr/>
          <p:nvPr/>
        </p:nvGrpSpPr>
        <p:grpSpPr>
          <a:xfrm rot="-8100000">
            <a:off x="11014672" y="4122101"/>
            <a:ext cx="626179" cy="402419"/>
            <a:chOff x="4214925" y="3064575"/>
            <a:chExt cx="269350" cy="173100"/>
          </a:xfrm>
        </p:grpSpPr>
        <p:sp>
          <p:nvSpPr>
            <p:cNvPr id="2437" name="Google Shape;2437;p11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1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1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1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1" name="Google Shape;2441;p11"/>
          <p:cNvGrpSpPr/>
          <p:nvPr/>
        </p:nvGrpSpPr>
        <p:grpSpPr>
          <a:xfrm>
            <a:off x="1368419" y="499564"/>
            <a:ext cx="9234412" cy="5849352"/>
            <a:chOff x="1026314" y="374673"/>
            <a:chExt cx="6925809" cy="4387014"/>
          </a:xfrm>
        </p:grpSpPr>
        <p:sp>
          <p:nvSpPr>
            <p:cNvPr id="2442" name="Google Shape;2442;p11"/>
            <p:cNvSpPr/>
            <p:nvPr/>
          </p:nvSpPr>
          <p:spPr>
            <a:xfrm rot="-135004">
              <a:off x="1103528" y="567020"/>
              <a:ext cx="6708973" cy="406453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1"/>
            <p:cNvSpPr/>
            <p:nvPr/>
          </p:nvSpPr>
          <p:spPr>
            <a:xfrm rot="-135004">
              <a:off x="1165936" y="504805"/>
              <a:ext cx="6708973" cy="406453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4" name="Google Shape;2444;p11"/>
          <p:cNvSpPr txBox="1">
            <a:spLocks noGrp="1"/>
          </p:cNvSpPr>
          <p:nvPr>
            <p:ph type="title" hasCustomPrompt="1"/>
          </p:nvPr>
        </p:nvSpPr>
        <p:spPr>
          <a:xfrm>
            <a:off x="2656200" y="1826317"/>
            <a:ext cx="6879600" cy="26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445" name="Google Shape;2445;p11"/>
          <p:cNvSpPr txBox="1">
            <a:spLocks noGrp="1"/>
          </p:cNvSpPr>
          <p:nvPr>
            <p:ph type="subTitle" idx="1"/>
          </p:nvPr>
        </p:nvSpPr>
        <p:spPr>
          <a:xfrm>
            <a:off x="2656200" y="4149284"/>
            <a:ext cx="6879600" cy="8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999862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4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426039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8" name="Google Shape;2448;p13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2449" name="Google Shape;2449;p13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3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3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3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3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3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3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3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3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3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3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3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3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3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3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3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3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3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3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3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3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3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3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3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3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3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3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3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3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3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3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3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3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3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3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3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3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3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3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3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3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3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3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3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3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3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3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3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97" name="Google Shape;2497;p13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8" name="Google Shape;2498;p13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9" name="Google Shape;2499;p13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0" name="Google Shape;2500;p13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2501" name="Google Shape;2501;p13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3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3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4" name="Google Shape;2504;p13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2505" name="Google Shape;2505;p13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3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3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3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3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3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3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3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3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3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3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3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3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3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3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3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3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3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3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4" name="Google Shape;2524;p13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5" name="Google Shape;2525;p13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6" name="Google Shape;2526;p13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7" name="Google Shape;2527;p13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2528" name="Google Shape;2528;p13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3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0" name="Google Shape;2530;p13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31" name="Google Shape;2531;p13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2532" name="Google Shape;2532;p13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3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3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3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3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3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3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3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3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3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3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3" name="Google Shape;2543;p13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44" name="Google Shape;2544;p13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2545" name="Google Shape;2545;p13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3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3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3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3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3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3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3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3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3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3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3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3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3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3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0" name="Google Shape;2560;p13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1" name="Google Shape;2561;p13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2562" name="Google Shape;2562;p13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3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3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3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3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3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3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3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3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3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3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3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3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3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3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3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3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3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3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3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3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3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3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3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3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3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8" name="Google Shape;2588;p13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2589" name="Google Shape;2589;p13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3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3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3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3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3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3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3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3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3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3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3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3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3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3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3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3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3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3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3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3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3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3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13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13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3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3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3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13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3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3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3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3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3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3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3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3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3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3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8" name="Google Shape;2628;p13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2629" name="Google Shape;2629;p13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3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3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3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3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3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5" name="Google Shape;2635;p13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6" name="Google Shape;2636;p13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37" name="Google Shape;2637;p13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2638" name="Google Shape;2638;p13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3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3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3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3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3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3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3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3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3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3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3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3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3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3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3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3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3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3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7" name="Google Shape;2657;p13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8" name="Google Shape;2658;p13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9" name="Google Shape;2659;p13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2660" name="Google Shape;2660;p13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3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3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3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3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5" name="Google Shape;2665;p13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2666" name="Google Shape;2666;p13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3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3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3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0" name="Google Shape;2670;p13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2671" name="Google Shape;2671;p13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3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3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3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3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3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3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3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3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3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3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3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3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3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3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3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3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3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3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3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3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3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3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3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3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3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3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3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3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3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3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3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3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3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3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3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3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3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3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3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3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3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3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3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3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3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3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3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3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3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3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3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3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3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3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3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3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3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3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3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3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3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3" name="Google Shape;2733;p13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2734" name="Google Shape;2734;p13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3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3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3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8" name="Google Shape;2738;p13"/>
          <p:cNvSpPr txBox="1">
            <a:spLocks noGrp="1"/>
          </p:cNvSpPr>
          <p:nvPr>
            <p:ph type="subTitle" idx="1"/>
          </p:nvPr>
        </p:nvSpPr>
        <p:spPr>
          <a:xfrm>
            <a:off x="27359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9" name="Google Shape;2739;p13"/>
          <p:cNvSpPr txBox="1">
            <a:spLocks noGrp="1"/>
          </p:cNvSpPr>
          <p:nvPr>
            <p:ph type="subTitle" idx="2"/>
          </p:nvPr>
        </p:nvSpPr>
        <p:spPr>
          <a:xfrm>
            <a:off x="633498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0" name="Google Shape;2740;p13"/>
          <p:cNvSpPr txBox="1">
            <a:spLocks noGrp="1"/>
          </p:cNvSpPr>
          <p:nvPr>
            <p:ph type="subTitle" idx="3"/>
          </p:nvPr>
        </p:nvSpPr>
        <p:spPr>
          <a:xfrm>
            <a:off x="27359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1" name="Google Shape;2741;p13"/>
          <p:cNvSpPr txBox="1">
            <a:spLocks noGrp="1"/>
          </p:cNvSpPr>
          <p:nvPr>
            <p:ph type="subTitle" idx="4"/>
          </p:nvPr>
        </p:nvSpPr>
        <p:spPr>
          <a:xfrm>
            <a:off x="633498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2" name="Google Shape;2742;p13"/>
          <p:cNvSpPr txBox="1">
            <a:spLocks noGrp="1"/>
          </p:cNvSpPr>
          <p:nvPr>
            <p:ph type="title" hasCustomPrompt="1"/>
          </p:nvPr>
        </p:nvSpPr>
        <p:spPr>
          <a:xfrm>
            <a:off x="2864176" y="2031717"/>
            <a:ext cx="708800" cy="596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43" name="Google Shape;2743;p13"/>
          <p:cNvSpPr txBox="1">
            <a:spLocks noGrp="1"/>
          </p:cNvSpPr>
          <p:nvPr>
            <p:ph type="title" idx="5" hasCustomPrompt="1"/>
          </p:nvPr>
        </p:nvSpPr>
        <p:spPr>
          <a:xfrm>
            <a:off x="2864176" y="3942951"/>
            <a:ext cx="708800" cy="596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44" name="Google Shape;2744;p13"/>
          <p:cNvSpPr txBox="1">
            <a:spLocks noGrp="1"/>
          </p:cNvSpPr>
          <p:nvPr>
            <p:ph type="title" idx="6" hasCustomPrompt="1"/>
          </p:nvPr>
        </p:nvSpPr>
        <p:spPr>
          <a:xfrm>
            <a:off x="6463209" y="2031717"/>
            <a:ext cx="709200" cy="596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45" name="Google Shape;2745;p13"/>
          <p:cNvSpPr txBox="1">
            <a:spLocks noGrp="1"/>
          </p:cNvSpPr>
          <p:nvPr>
            <p:ph type="title" idx="7" hasCustomPrompt="1"/>
          </p:nvPr>
        </p:nvSpPr>
        <p:spPr>
          <a:xfrm>
            <a:off x="6463205" y="3942951"/>
            <a:ext cx="709200" cy="596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46" name="Google Shape;2746;p13"/>
          <p:cNvSpPr txBox="1">
            <a:spLocks noGrp="1"/>
          </p:cNvSpPr>
          <p:nvPr>
            <p:ph type="subTitle" idx="8"/>
          </p:nvPr>
        </p:nvSpPr>
        <p:spPr>
          <a:xfrm>
            <a:off x="2735960" y="2742100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47" name="Google Shape;2747;p13"/>
          <p:cNvSpPr txBox="1">
            <a:spLocks noGrp="1"/>
          </p:cNvSpPr>
          <p:nvPr>
            <p:ph type="subTitle" idx="9"/>
          </p:nvPr>
        </p:nvSpPr>
        <p:spPr>
          <a:xfrm>
            <a:off x="6334993" y="2742100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48" name="Google Shape;2748;p13"/>
          <p:cNvSpPr txBox="1">
            <a:spLocks noGrp="1"/>
          </p:cNvSpPr>
          <p:nvPr>
            <p:ph type="subTitle" idx="13"/>
          </p:nvPr>
        </p:nvSpPr>
        <p:spPr>
          <a:xfrm>
            <a:off x="2735960" y="4653400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49" name="Google Shape;2749;p13"/>
          <p:cNvSpPr txBox="1">
            <a:spLocks noGrp="1"/>
          </p:cNvSpPr>
          <p:nvPr>
            <p:ph type="subTitle" idx="14"/>
          </p:nvPr>
        </p:nvSpPr>
        <p:spPr>
          <a:xfrm>
            <a:off x="6334993" y="4653400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50" name="Google Shape;2750;p13"/>
          <p:cNvSpPr txBox="1">
            <a:spLocks noGrp="1"/>
          </p:cNvSpPr>
          <p:nvPr>
            <p:ph type="title" idx="15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67475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98DF4A-EEDC-4110-AA08-EECC7F19EEFA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435F42-1F37-44C2-8101-359258D94C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781641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2" name="Google Shape;2752;p14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2753" name="Google Shape;2753;p14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4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4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4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4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4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4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4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4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4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4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4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4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4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4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4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4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4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4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4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4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4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4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4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4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4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4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4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4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4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4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4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4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4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4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4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4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4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4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4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4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4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4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4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4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4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4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4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1" name="Google Shape;2801;p14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2" name="Google Shape;2802;p14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3" name="Google Shape;2803;p14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4" name="Google Shape;2804;p14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2805" name="Google Shape;2805;p14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4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4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4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4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4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4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4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4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4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4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4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4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4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4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4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4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4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4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4" name="Google Shape;2824;p14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5" name="Google Shape;2825;p14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6" name="Google Shape;2826;p14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27" name="Google Shape;2827;p14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2828" name="Google Shape;2828;p14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4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30" name="Google Shape;2830;p14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31" name="Google Shape;2831;p14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2832" name="Google Shape;2832;p14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4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4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4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4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4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4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4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4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4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4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3" name="Google Shape;2843;p14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44" name="Google Shape;2844;p14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2845" name="Google Shape;2845;p14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4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4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4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4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4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4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4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4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4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4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4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4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4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4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0" name="Google Shape;2860;p14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61" name="Google Shape;2861;p14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2862" name="Google Shape;2862;p14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4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4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4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4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4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4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4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4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4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4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4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4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4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4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4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4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4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4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4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4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4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4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4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4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4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8" name="Google Shape;2888;p14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2889" name="Google Shape;2889;p14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4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4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4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14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14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4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14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14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4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4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4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4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4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4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4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14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14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4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14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14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14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14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14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14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14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14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14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14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14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14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14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14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14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14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14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14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14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14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8" name="Google Shape;2928;p14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2929" name="Google Shape;2929;p14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14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14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14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14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14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5" name="Google Shape;2935;p14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2936" name="Google Shape;2936;p14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4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8" name="Google Shape;2938;p14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2939" name="Google Shape;2939;p14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4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4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4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4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4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14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14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4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4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4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4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4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4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4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4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4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4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4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8" name="Google Shape;2958;p14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14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60" name="Google Shape;2960;p14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2961" name="Google Shape;2961;p14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4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4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4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4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6" name="Google Shape;2966;p14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2967" name="Google Shape;2967;p14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4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4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4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1" name="Google Shape;2971;p14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2972" name="Google Shape;2972;p14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4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4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4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6" name="Google Shape;2976;p14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2977" name="Google Shape;2977;p14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4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4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4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4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4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14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14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14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14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14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4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4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4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4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4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4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4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4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4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4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4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4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4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4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4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4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4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4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4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4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4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4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4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4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4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4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4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4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4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4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4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4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4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4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4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4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4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4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4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4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4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4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14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4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4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4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4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4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4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4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4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9" name="Google Shape;3039;p14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3040" name="Google Shape;3040;p14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4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4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3" name="Google Shape;3043;p14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3044" name="Google Shape;3044;p14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4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4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4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8" name="Google Shape;3048;p14"/>
          <p:cNvSpPr txBox="1">
            <a:spLocks noGrp="1"/>
          </p:cNvSpPr>
          <p:nvPr>
            <p:ph type="title"/>
          </p:nvPr>
        </p:nvSpPr>
        <p:spPr>
          <a:xfrm>
            <a:off x="4235200" y="4520084"/>
            <a:ext cx="5813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049" name="Google Shape;3049;p14"/>
          <p:cNvSpPr txBox="1">
            <a:spLocks noGrp="1"/>
          </p:cNvSpPr>
          <p:nvPr>
            <p:ph type="subTitle" idx="1"/>
          </p:nvPr>
        </p:nvSpPr>
        <p:spPr>
          <a:xfrm>
            <a:off x="2322133" y="1800600"/>
            <a:ext cx="7726800" cy="24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615959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3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51" name="Google Shape;3051;p15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3052" name="Google Shape;3052;p15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5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5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5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5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5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5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5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5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5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5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5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15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5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5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5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5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5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5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5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5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5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5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5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5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5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5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5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5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5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5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5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5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5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5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5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5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5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5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5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5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5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5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5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5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5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5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5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00" name="Google Shape;3100;p15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1" name="Google Shape;3101;p15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2" name="Google Shape;3102;p15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03" name="Google Shape;3103;p15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3104" name="Google Shape;3104;p15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5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5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7" name="Google Shape;3107;p15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3108" name="Google Shape;3108;p15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5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5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5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5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5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5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5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5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5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5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5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5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5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5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5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5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5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5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27" name="Google Shape;3127;p15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8" name="Google Shape;3128;p15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9" name="Google Shape;3129;p15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30" name="Google Shape;3130;p15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3131" name="Google Shape;3131;p15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5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33" name="Google Shape;3133;p15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34" name="Google Shape;3134;p15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3135" name="Google Shape;3135;p15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5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5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5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5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5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5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5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5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5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5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46" name="Google Shape;3146;p15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47" name="Google Shape;3147;p15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3148" name="Google Shape;3148;p15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5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5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5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5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5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5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5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5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5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5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5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5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5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5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63" name="Google Shape;3163;p15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64" name="Google Shape;3164;p15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3165" name="Google Shape;3165;p15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5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5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5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5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5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5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5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5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5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5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5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5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5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5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5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5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5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5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5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5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5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5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5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5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5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15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3192" name="Google Shape;3192;p15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5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5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5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5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5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5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5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5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5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5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5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5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5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5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5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5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5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5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5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5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5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5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5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5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5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5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5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5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5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5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5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5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5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5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5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5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5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5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1" name="Google Shape;3231;p15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3232" name="Google Shape;3232;p15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5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5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5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5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5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8" name="Google Shape;3238;p15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9" name="Google Shape;3239;p15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40" name="Google Shape;3240;p15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3241" name="Google Shape;3241;p15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5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5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5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5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5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5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5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5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5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5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5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5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5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5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5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5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5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5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60" name="Google Shape;3260;p15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1" name="Google Shape;3261;p15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62" name="Google Shape;3262;p15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3263" name="Google Shape;3263;p15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5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5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5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5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8" name="Google Shape;3268;p15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3269" name="Google Shape;3269;p15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5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5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5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3" name="Google Shape;3273;p15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3274" name="Google Shape;3274;p15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5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5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5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5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5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5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5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5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5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5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5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5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5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5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5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5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5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5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5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5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5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5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5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5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5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5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5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5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5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5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5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5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15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15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15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15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15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15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15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15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5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5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5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5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5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5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5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5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5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5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5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5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5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5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5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5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5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5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5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5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5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6" name="Google Shape;3336;p15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3337" name="Google Shape;3337;p15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5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5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5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41" name="Google Shape;3341;p15"/>
          <p:cNvSpPr txBox="1">
            <a:spLocks noGrp="1"/>
          </p:cNvSpPr>
          <p:nvPr>
            <p:ph type="title"/>
          </p:nvPr>
        </p:nvSpPr>
        <p:spPr>
          <a:xfrm>
            <a:off x="1929467" y="1824925"/>
            <a:ext cx="3714000" cy="217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42" name="Google Shape;3342;p15"/>
          <p:cNvSpPr txBox="1">
            <a:spLocks noGrp="1"/>
          </p:cNvSpPr>
          <p:nvPr>
            <p:ph type="subTitle" idx="1"/>
          </p:nvPr>
        </p:nvSpPr>
        <p:spPr>
          <a:xfrm>
            <a:off x="1929467" y="3899313"/>
            <a:ext cx="37140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43" name="Google Shape;3343;p15"/>
          <p:cNvSpPr>
            <a:spLocks noGrp="1"/>
          </p:cNvSpPr>
          <p:nvPr>
            <p:ph type="pic" idx="2"/>
          </p:nvPr>
        </p:nvSpPr>
        <p:spPr>
          <a:xfrm>
            <a:off x="6098900" y="1360100"/>
            <a:ext cx="4260800" cy="4260800"/>
          </a:xfrm>
          <a:prstGeom prst="ellipse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08406782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5" name="Google Shape;3345;p16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3346" name="Google Shape;3346;p16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6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6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6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6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6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6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6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6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6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6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6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6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6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6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6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6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6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6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6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6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6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6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6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6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6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6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6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6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6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6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6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6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6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6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6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6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6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6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6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6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6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6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6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6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6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6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6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94" name="Google Shape;3394;p16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5" name="Google Shape;3395;p16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6" name="Google Shape;3396;p16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97" name="Google Shape;3397;p16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3398" name="Google Shape;3398;p16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6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6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6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6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6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6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6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6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6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6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6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6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6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6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6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6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6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6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17" name="Google Shape;3417;p16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8" name="Google Shape;3418;p16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9" name="Google Shape;3419;p16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20" name="Google Shape;3420;p16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3421" name="Google Shape;3421;p16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6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3" name="Google Shape;3423;p16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24" name="Google Shape;3424;p16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3425" name="Google Shape;3425;p16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16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6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16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6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6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16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16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16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16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16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36" name="Google Shape;3436;p16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37" name="Google Shape;3437;p16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3438" name="Google Shape;3438;p16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6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6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6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6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6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6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6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6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6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6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6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6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6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6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53" name="Google Shape;3453;p16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4" name="Google Shape;3454;p16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3455" name="Google Shape;3455;p16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6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6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6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6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6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6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6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6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6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6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6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6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6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6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6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6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6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6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6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6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6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6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6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6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6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1" name="Google Shape;3481;p16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3482" name="Google Shape;3482;p16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6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6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6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6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6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6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6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6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6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6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6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6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6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6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6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6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6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6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6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6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6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6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6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6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6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6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6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6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6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6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6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6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6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6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6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6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6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6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1" name="Google Shape;3521;p16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3522" name="Google Shape;3522;p16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6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6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6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6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6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8" name="Google Shape;3528;p16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3529" name="Google Shape;3529;p16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6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1" name="Google Shape;3531;p16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3532" name="Google Shape;3532;p16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6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6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6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6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6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6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6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6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6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6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6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6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6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6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6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6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6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6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51" name="Google Shape;3551;p16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2" name="Google Shape;3552;p16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3" name="Google Shape;3553;p16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3554" name="Google Shape;3554;p16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6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6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6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6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9" name="Google Shape;3559;p16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3560" name="Google Shape;3560;p16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6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6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6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4" name="Google Shape;3564;p16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3565" name="Google Shape;3565;p16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6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6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6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9" name="Google Shape;3569;p16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3570" name="Google Shape;3570;p16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6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6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6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6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6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6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6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6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6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6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6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6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6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6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6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6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6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6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6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6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6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6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6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6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6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6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6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6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6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6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6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6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6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6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6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6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6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6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6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6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6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6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6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6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6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6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6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6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6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6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6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6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6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6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6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6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6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6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6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6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6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2" name="Google Shape;3632;p16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3633" name="Google Shape;3633;p16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6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6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6" name="Google Shape;3636;p16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3637" name="Google Shape;3637;p16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6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6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6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41" name="Google Shape;3641;p16"/>
          <p:cNvSpPr txBox="1">
            <a:spLocks noGrp="1"/>
          </p:cNvSpPr>
          <p:nvPr>
            <p:ph type="title"/>
          </p:nvPr>
        </p:nvSpPr>
        <p:spPr>
          <a:xfrm>
            <a:off x="1678633" y="2225400"/>
            <a:ext cx="383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642" name="Google Shape;3642;p16"/>
          <p:cNvSpPr txBox="1">
            <a:spLocks noGrp="1"/>
          </p:cNvSpPr>
          <p:nvPr>
            <p:ph type="subTitle" idx="1"/>
          </p:nvPr>
        </p:nvSpPr>
        <p:spPr>
          <a:xfrm>
            <a:off x="1678633" y="2989000"/>
            <a:ext cx="3830800" cy="15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368278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4" name="Google Shape;3644;p17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3645" name="Google Shape;3645;p17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7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7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7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7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7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7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7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7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7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7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7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7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7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7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7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7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7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7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7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7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7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7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7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7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7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7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7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7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7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7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7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7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7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7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7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7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7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7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7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7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7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7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7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7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7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7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7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93" name="Google Shape;3693;p17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4" name="Google Shape;3694;p17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5" name="Google Shape;3695;p17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96" name="Google Shape;3696;p17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3697" name="Google Shape;3697;p17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7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7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00" name="Google Shape;3700;p17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3701" name="Google Shape;3701;p17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7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7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7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7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7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7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7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7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7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7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7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7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7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7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7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7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7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7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20" name="Google Shape;3720;p17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1" name="Google Shape;3721;p17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2" name="Google Shape;3722;p17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23" name="Google Shape;3723;p17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3724" name="Google Shape;3724;p17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7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26" name="Google Shape;3726;p17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27" name="Google Shape;3727;p17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3728" name="Google Shape;3728;p17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7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7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7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7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7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7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7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7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7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7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39" name="Google Shape;3739;p17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40" name="Google Shape;3740;p17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3741" name="Google Shape;3741;p17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7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7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7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7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7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7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7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7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7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7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7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7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7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7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6" name="Google Shape;3756;p17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7" name="Google Shape;3757;p17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3758" name="Google Shape;3758;p17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7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7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7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7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7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7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7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7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7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7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7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7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7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7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7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7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7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7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7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7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7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7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7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7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7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4" name="Google Shape;3784;p17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3785" name="Google Shape;3785;p17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7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7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7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7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7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7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7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7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7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7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7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7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7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7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7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7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7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7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7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7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7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7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7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7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7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7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7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7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7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7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7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7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7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7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7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7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7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7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4" name="Google Shape;3824;p17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3825" name="Google Shape;3825;p17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7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7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7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7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7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31" name="Google Shape;3831;p17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2" name="Google Shape;3832;p17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33" name="Google Shape;3833;p17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3834" name="Google Shape;3834;p17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7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7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7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7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7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7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7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7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7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7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7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7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7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7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7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7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7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7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53" name="Google Shape;3853;p17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4" name="Google Shape;3854;p17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5" name="Google Shape;3855;p17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3856" name="Google Shape;3856;p17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7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7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7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7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1" name="Google Shape;3861;p17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3862" name="Google Shape;3862;p17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7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7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7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6" name="Google Shape;3866;p17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3867" name="Google Shape;3867;p17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7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7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7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7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7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7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7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7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7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7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7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7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7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7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7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7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7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7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7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7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7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7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7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7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7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7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7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7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7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7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7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7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7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7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7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7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7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7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7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7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7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7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7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7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7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7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7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7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7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7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7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7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7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7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7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7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7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7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7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7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7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9" name="Google Shape;3929;p17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3930" name="Google Shape;3930;p17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7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7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7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34" name="Google Shape;3934;p17"/>
          <p:cNvSpPr txBox="1">
            <a:spLocks noGrp="1"/>
          </p:cNvSpPr>
          <p:nvPr>
            <p:ph type="title"/>
          </p:nvPr>
        </p:nvSpPr>
        <p:spPr>
          <a:xfrm>
            <a:off x="6518000" y="2225400"/>
            <a:ext cx="383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935" name="Google Shape;3935;p17"/>
          <p:cNvSpPr txBox="1">
            <a:spLocks noGrp="1"/>
          </p:cNvSpPr>
          <p:nvPr>
            <p:ph type="subTitle" idx="1"/>
          </p:nvPr>
        </p:nvSpPr>
        <p:spPr>
          <a:xfrm>
            <a:off x="6518167" y="2989000"/>
            <a:ext cx="3830800" cy="16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560088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7" name="Google Shape;3937;p18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3938" name="Google Shape;3938;p18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8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8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8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8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8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8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8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8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8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8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8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8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8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8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8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8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8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8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8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8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8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8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8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8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8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8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8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8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8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8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8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8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8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8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8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8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8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8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8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8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8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8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8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8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8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8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8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6" name="Google Shape;3986;p18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7" name="Google Shape;3987;p18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8" name="Google Shape;3988;p18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89" name="Google Shape;3989;p18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3990" name="Google Shape;3990;p18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8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8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8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8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8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8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8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8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8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8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8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8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8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8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8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8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8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8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09" name="Google Shape;4009;p18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0" name="Google Shape;4010;p18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1" name="Google Shape;4011;p18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12" name="Google Shape;4012;p18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4013" name="Google Shape;4013;p18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8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15" name="Google Shape;4015;p18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16" name="Google Shape;4016;p18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4017" name="Google Shape;4017;p18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8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8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8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8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8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8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8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8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8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8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28" name="Google Shape;4028;p18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29" name="Google Shape;4029;p18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4030" name="Google Shape;4030;p18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8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8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8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8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8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8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8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8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8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8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8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8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8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8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45" name="Google Shape;4045;p18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6" name="Google Shape;4046;p18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4047" name="Google Shape;4047;p18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8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8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8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8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8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8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8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8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8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8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8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8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8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8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8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8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8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8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8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8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8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8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8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8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8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3" name="Google Shape;4073;p18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4074" name="Google Shape;4074;p18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8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8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8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8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8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8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8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8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8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8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8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8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8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8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8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8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8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8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8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8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8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8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8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8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8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8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8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8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8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8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8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8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8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8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8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8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8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8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3" name="Google Shape;4113;p18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4114" name="Google Shape;4114;p18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8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8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8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8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8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0" name="Google Shape;4120;p18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4121" name="Google Shape;4121;p18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8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3" name="Google Shape;4123;p18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4124" name="Google Shape;4124;p18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8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8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8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8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8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8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8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8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8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8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8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8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8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8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8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8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8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8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43" name="Google Shape;4143;p18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4" name="Google Shape;4144;p18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45" name="Google Shape;4145;p18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4146" name="Google Shape;4146;p18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8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8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8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8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1" name="Google Shape;4151;p18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4152" name="Google Shape;4152;p18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8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8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8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6" name="Google Shape;4156;p18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4157" name="Google Shape;4157;p18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8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8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8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1" name="Google Shape;4161;p18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4162" name="Google Shape;4162;p18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8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8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8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8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8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8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8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8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8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8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8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8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8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8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8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8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8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8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8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8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8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8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8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8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8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8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8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8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8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8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8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8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8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8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8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8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8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8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8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8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8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8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8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8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8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8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8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8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8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8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8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8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8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8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8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8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8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8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8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8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8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4" name="Google Shape;4224;p18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4225" name="Google Shape;4225;p18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8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8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8" name="Google Shape;4228;p18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4229" name="Google Shape;4229;p18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8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8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8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33" name="Google Shape;4233;p18"/>
          <p:cNvSpPr txBox="1">
            <a:spLocks noGrp="1"/>
          </p:cNvSpPr>
          <p:nvPr>
            <p:ph type="subTitle" idx="1"/>
          </p:nvPr>
        </p:nvSpPr>
        <p:spPr>
          <a:xfrm>
            <a:off x="6348163" y="3974433"/>
            <a:ext cx="3296800" cy="16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4" name="Google Shape;4234;p18"/>
          <p:cNvSpPr txBox="1">
            <a:spLocks noGrp="1"/>
          </p:cNvSpPr>
          <p:nvPr>
            <p:ph type="subTitle" idx="2"/>
          </p:nvPr>
        </p:nvSpPr>
        <p:spPr>
          <a:xfrm>
            <a:off x="2547037" y="3974433"/>
            <a:ext cx="3296800" cy="16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18"/>
          <p:cNvSpPr txBox="1">
            <a:spLocks noGrp="1"/>
          </p:cNvSpPr>
          <p:nvPr>
            <p:ph type="subTitle" idx="3"/>
          </p:nvPr>
        </p:nvSpPr>
        <p:spPr>
          <a:xfrm>
            <a:off x="2547039" y="3324267"/>
            <a:ext cx="32968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236" name="Google Shape;4236;p18"/>
          <p:cNvSpPr txBox="1">
            <a:spLocks noGrp="1"/>
          </p:cNvSpPr>
          <p:nvPr>
            <p:ph type="subTitle" idx="4"/>
          </p:nvPr>
        </p:nvSpPr>
        <p:spPr>
          <a:xfrm>
            <a:off x="6348160" y="3324267"/>
            <a:ext cx="32968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237" name="Google Shape;4237;p18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52172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9" name="Google Shape;4239;p19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4240" name="Google Shape;4240;p19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9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9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9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9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9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9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9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9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9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9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9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9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9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9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9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9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9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9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9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9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9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9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9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9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9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9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9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9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9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9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9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9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9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9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9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9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9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9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9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9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9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9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9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9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9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9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9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88" name="Google Shape;4288;p19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9" name="Google Shape;4289;p19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0" name="Google Shape;4290;p19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1" name="Google Shape;4291;p19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4292" name="Google Shape;4292;p19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9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9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9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9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9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9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9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9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9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9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9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9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9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9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9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9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9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9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11" name="Google Shape;4311;p19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2" name="Google Shape;4312;p19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3" name="Google Shape;4313;p19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14" name="Google Shape;4314;p19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4315" name="Google Shape;4315;p19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9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17" name="Google Shape;4317;p19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18" name="Google Shape;4318;p19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4319" name="Google Shape;4319;p19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9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9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9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9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9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9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9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9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9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9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30" name="Google Shape;4330;p19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31" name="Google Shape;4331;p19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4332" name="Google Shape;4332;p19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9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9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9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9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9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9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9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9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9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9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9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9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9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9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7" name="Google Shape;4347;p19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48" name="Google Shape;4348;p19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4349" name="Google Shape;4349;p19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9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9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9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9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9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9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9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9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9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9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9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9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9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9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9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9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9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9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9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9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9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9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9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9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9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5" name="Google Shape;4375;p19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4376" name="Google Shape;4376;p19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9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9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9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9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9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9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9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9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9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9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9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9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9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9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9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9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9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9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9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9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9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9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9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9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9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9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9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9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9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9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9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9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9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9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9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9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9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9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5" name="Google Shape;4415;p19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4416" name="Google Shape;4416;p19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9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9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9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9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9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2" name="Google Shape;4422;p19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4423" name="Google Shape;4423;p19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9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5" name="Google Shape;4425;p19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4426" name="Google Shape;4426;p19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9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9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9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9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9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9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9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9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9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9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9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9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9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9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9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9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9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9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45" name="Google Shape;4445;p19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6" name="Google Shape;4446;p19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7" name="Google Shape;4447;p19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4448" name="Google Shape;4448;p19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9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9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9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9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3" name="Google Shape;4453;p19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4454" name="Google Shape;4454;p19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9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9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9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8" name="Google Shape;4458;p19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4459" name="Google Shape;4459;p19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9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9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9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3" name="Google Shape;4463;p19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4464" name="Google Shape;4464;p19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9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9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9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9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9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9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9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9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9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9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9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9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9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9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9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9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9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9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9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9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9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9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9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9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9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9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9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9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9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9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9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9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9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19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9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9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9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9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9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9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9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19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9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9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9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19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19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19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19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9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9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9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9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9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9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9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9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9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9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9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9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6" name="Google Shape;4526;p19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4527" name="Google Shape;4527;p19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9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9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0" name="Google Shape;4530;p19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4531" name="Google Shape;4531;p19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9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9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9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5" name="Google Shape;4535;p19"/>
          <p:cNvSpPr txBox="1">
            <a:spLocks noGrp="1"/>
          </p:cNvSpPr>
          <p:nvPr>
            <p:ph type="subTitle" idx="1"/>
          </p:nvPr>
        </p:nvSpPr>
        <p:spPr>
          <a:xfrm>
            <a:off x="6351560" y="1909312"/>
            <a:ext cx="4221600" cy="3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6" name="Google Shape;4536;p19"/>
          <p:cNvSpPr txBox="1">
            <a:spLocks noGrp="1"/>
          </p:cNvSpPr>
          <p:nvPr>
            <p:ph type="subTitle" idx="2"/>
          </p:nvPr>
        </p:nvSpPr>
        <p:spPr>
          <a:xfrm>
            <a:off x="1618840" y="1909312"/>
            <a:ext cx="4221600" cy="3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7" name="Google Shape;4537;p19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30237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9" name="Google Shape;4539;p20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4540" name="Google Shape;4540;p20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20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20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20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20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20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20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20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20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20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20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20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20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20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20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20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20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20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20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20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20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20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20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20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20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20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20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20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20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20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20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20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20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20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20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20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20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20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20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20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20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20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20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20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20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20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20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20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8" name="Google Shape;4588;p20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9" name="Google Shape;4589;p20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0" name="Google Shape;4590;p20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1" name="Google Shape;4591;p20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4592" name="Google Shape;4592;p20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20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20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5" name="Google Shape;4595;p20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4596" name="Google Shape;4596;p20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20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20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20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20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20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20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20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20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20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20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20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20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20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20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0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0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0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0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5" name="Google Shape;4615;p20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6" name="Google Shape;4616;p20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7" name="Google Shape;4617;p20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18" name="Google Shape;4618;p20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4619" name="Google Shape;4619;p20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0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21" name="Google Shape;4621;p20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22" name="Google Shape;4622;p20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4623" name="Google Shape;4623;p20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20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20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20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20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20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20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20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20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20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20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34" name="Google Shape;4634;p20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35" name="Google Shape;4635;p20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4636" name="Google Shape;4636;p20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20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20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20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20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20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20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20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20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20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20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20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0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20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20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51" name="Google Shape;4651;p20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52" name="Google Shape;4652;p20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4653" name="Google Shape;4653;p20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20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20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20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20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20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20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20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20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20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20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20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20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20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20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20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20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20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20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20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20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20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20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20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20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20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9" name="Google Shape;4679;p20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4680" name="Google Shape;4680;p20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20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20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20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20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20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20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20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20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20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20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20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20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20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20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20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20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20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20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20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20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20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20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20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20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20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20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20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20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20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20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20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20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20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20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20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20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20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20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9" name="Google Shape;4719;p20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4720" name="Google Shape;4720;p20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20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20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20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20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20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26" name="Google Shape;4726;p20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7" name="Google Shape;4727;p20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28" name="Google Shape;4728;p20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4729" name="Google Shape;4729;p20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20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20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20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20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20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20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20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20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20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20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20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20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20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20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20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20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20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20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48" name="Google Shape;4748;p20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9" name="Google Shape;4749;p20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50" name="Google Shape;4750;p20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4751" name="Google Shape;4751;p20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20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20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20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20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6" name="Google Shape;4756;p20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4757" name="Google Shape;4757;p20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20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20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20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1" name="Google Shape;4761;p20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4762" name="Google Shape;4762;p20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20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20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20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20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20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20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20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20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20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20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20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20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20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20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20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20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20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20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20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20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20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20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20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20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20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20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20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20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20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20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20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20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20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20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20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20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20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20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20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20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20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20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20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20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20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20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20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20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20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20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20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20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20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20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20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20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20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20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20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20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20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4" name="Google Shape;4824;p20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4825" name="Google Shape;4825;p20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20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20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20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29" name="Google Shape;4829;p20"/>
          <p:cNvSpPr txBox="1">
            <a:spLocks noGrp="1"/>
          </p:cNvSpPr>
          <p:nvPr>
            <p:ph type="subTitle" idx="1"/>
          </p:nvPr>
        </p:nvSpPr>
        <p:spPr>
          <a:xfrm>
            <a:off x="1720313" y="3982267"/>
            <a:ext cx="25712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0" name="Google Shape;4830;p20"/>
          <p:cNvSpPr txBox="1">
            <a:spLocks noGrp="1"/>
          </p:cNvSpPr>
          <p:nvPr>
            <p:ph type="subTitle" idx="2"/>
          </p:nvPr>
        </p:nvSpPr>
        <p:spPr>
          <a:xfrm>
            <a:off x="4810393" y="3982267"/>
            <a:ext cx="25712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1" name="Google Shape;4831;p20"/>
          <p:cNvSpPr txBox="1">
            <a:spLocks noGrp="1"/>
          </p:cNvSpPr>
          <p:nvPr>
            <p:ph type="subTitle" idx="3"/>
          </p:nvPr>
        </p:nvSpPr>
        <p:spPr>
          <a:xfrm>
            <a:off x="7900481" y="3982267"/>
            <a:ext cx="25712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2" name="Google Shape;4832;p20"/>
          <p:cNvSpPr txBox="1">
            <a:spLocks noGrp="1"/>
          </p:cNvSpPr>
          <p:nvPr>
            <p:ph type="subTitle" idx="4"/>
          </p:nvPr>
        </p:nvSpPr>
        <p:spPr>
          <a:xfrm>
            <a:off x="1720313" y="3376167"/>
            <a:ext cx="25712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833" name="Google Shape;4833;p20"/>
          <p:cNvSpPr txBox="1">
            <a:spLocks noGrp="1"/>
          </p:cNvSpPr>
          <p:nvPr>
            <p:ph type="subTitle" idx="5"/>
          </p:nvPr>
        </p:nvSpPr>
        <p:spPr>
          <a:xfrm>
            <a:off x="4810400" y="3376167"/>
            <a:ext cx="25712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834" name="Google Shape;4834;p20"/>
          <p:cNvSpPr txBox="1">
            <a:spLocks noGrp="1"/>
          </p:cNvSpPr>
          <p:nvPr>
            <p:ph type="subTitle" idx="6"/>
          </p:nvPr>
        </p:nvSpPr>
        <p:spPr>
          <a:xfrm>
            <a:off x="7900487" y="3376167"/>
            <a:ext cx="25712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835" name="Google Shape;4835;p20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03703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7" name="Google Shape;4837;p21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4838" name="Google Shape;4838;p21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21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21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21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21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21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21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21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21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21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21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21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21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21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21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21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21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21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21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21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21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21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21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21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21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21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21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21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21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21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21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21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21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21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21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21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21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21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21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21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21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21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21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21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21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21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21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21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86" name="Google Shape;4886;p21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7" name="Google Shape;4887;p21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8" name="Google Shape;4888;p21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89" name="Google Shape;4889;p21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4890" name="Google Shape;4890;p21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21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21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21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21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21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21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21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21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21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21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21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21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21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21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21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21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21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21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09" name="Google Shape;4909;p21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0" name="Google Shape;4910;p21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1" name="Google Shape;4911;p21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12" name="Google Shape;4912;p21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4913" name="Google Shape;4913;p21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21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15" name="Google Shape;4915;p21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16" name="Google Shape;4916;p21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4917" name="Google Shape;4917;p21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21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21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21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21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21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21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21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21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21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21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28" name="Google Shape;4928;p21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29" name="Google Shape;4929;p21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4930" name="Google Shape;4930;p21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21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21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21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21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21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21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21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21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21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21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21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21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21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1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45" name="Google Shape;4945;p21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6" name="Google Shape;4946;p21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4947" name="Google Shape;4947;p21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1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1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1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1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1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1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1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1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1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1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1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1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1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1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1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1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1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1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1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1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1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1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1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1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1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3" name="Google Shape;4973;p21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4974" name="Google Shape;4974;p21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1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1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1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1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1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1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1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1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1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1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1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1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1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1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1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1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1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1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1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1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1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1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1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1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1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1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1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1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1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1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1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1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1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1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1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1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1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1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3" name="Google Shape;5013;p21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5014" name="Google Shape;5014;p21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1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1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1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1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1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0" name="Google Shape;5020;p21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5021" name="Google Shape;5021;p21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1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3" name="Google Shape;5023;p21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5024" name="Google Shape;5024;p21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1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1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1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1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1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1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1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1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1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1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1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1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1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1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1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1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1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1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43" name="Google Shape;5043;p21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4" name="Google Shape;5044;p21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45" name="Google Shape;5045;p21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5046" name="Google Shape;5046;p21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1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1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1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1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1" name="Google Shape;5051;p21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5052" name="Google Shape;5052;p21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1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6" name="Google Shape;5056;p21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5057" name="Google Shape;5057;p21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1" name="Google Shape;5061;p21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5062" name="Google Shape;5062;p21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4" name="Google Shape;5124;p21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5125" name="Google Shape;5125;p21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8" name="Google Shape;5128;p21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5129" name="Google Shape;5129;p21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33" name="Google Shape;5133;p21"/>
          <p:cNvSpPr txBox="1">
            <a:spLocks noGrp="1"/>
          </p:cNvSpPr>
          <p:nvPr>
            <p:ph type="subTitle" idx="1"/>
          </p:nvPr>
        </p:nvSpPr>
        <p:spPr>
          <a:xfrm>
            <a:off x="3233133" y="2736500"/>
            <a:ext cx="2637600" cy="9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4" name="Google Shape;5134;p21"/>
          <p:cNvSpPr txBox="1">
            <a:spLocks noGrp="1"/>
          </p:cNvSpPr>
          <p:nvPr>
            <p:ph type="subTitle" idx="2"/>
          </p:nvPr>
        </p:nvSpPr>
        <p:spPr>
          <a:xfrm>
            <a:off x="7378333" y="2736500"/>
            <a:ext cx="2637600" cy="9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5" name="Google Shape;5135;p21"/>
          <p:cNvSpPr txBox="1">
            <a:spLocks noGrp="1"/>
          </p:cNvSpPr>
          <p:nvPr>
            <p:ph type="subTitle" idx="3"/>
          </p:nvPr>
        </p:nvSpPr>
        <p:spPr>
          <a:xfrm>
            <a:off x="3233133" y="4646487"/>
            <a:ext cx="2637600" cy="9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6" name="Google Shape;5136;p21"/>
          <p:cNvSpPr txBox="1">
            <a:spLocks noGrp="1"/>
          </p:cNvSpPr>
          <p:nvPr>
            <p:ph type="subTitle" idx="4"/>
          </p:nvPr>
        </p:nvSpPr>
        <p:spPr>
          <a:xfrm>
            <a:off x="7378333" y="4646503"/>
            <a:ext cx="2637600" cy="9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7" name="Google Shape;5137;p21"/>
          <p:cNvSpPr txBox="1">
            <a:spLocks noGrp="1"/>
          </p:cNvSpPr>
          <p:nvPr>
            <p:ph type="subTitle" idx="5"/>
          </p:nvPr>
        </p:nvSpPr>
        <p:spPr>
          <a:xfrm>
            <a:off x="3233133" y="2358367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138" name="Google Shape;5138;p21"/>
          <p:cNvSpPr txBox="1">
            <a:spLocks noGrp="1"/>
          </p:cNvSpPr>
          <p:nvPr>
            <p:ph type="subTitle" idx="6"/>
          </p:nvPr>
        </p:nvSpPr>
        <p:spPr>
          <a:xfrm>
            <a:off x="3233133" y="4269667"/>
            <a:ext cx="2637600" cy="50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139" name="Google Shape;5139;p21"/>
          <p:cNvSpPr txBox="1">
            <a:spLocks noGrp="1"/>
          </p:cNvSpPr>
          <p:nvPr>
            <p:ph type="subTitle" idx="7"/>
          </p:nvPr>
        </p:nvSpPr>
        <p:spPr>
          <a:xfrm>
            <a:off x="7378333" y="2358367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140" name="Google Shape;5140;p21"/>
          <p:cNvSpPr txBox="1">
            <a:spLocks noGrp="1"/>
          </p:cNvSpPr>
          <p:nvPr>
            <p:ph type="subTitle" idx="8"/>
          </p:nvPr>
        </p:nvSpPr>
        <p:spPr>
          <a:xfrm>
            <a:off x="7378333" y="4269667"/>
            <a:ext cx="2637600" cy="50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141" name="Google Shape;5141;p21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0197872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5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43" name="Google Shape;5143;p22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5144" name="Google Shape;5144;p22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2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2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2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2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2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2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2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2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2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2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2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2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2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2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2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2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2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2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2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2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2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2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2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2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2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2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2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2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2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2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2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2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2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2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2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2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2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2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2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2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2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2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2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2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2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2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2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92" name="Google Shape;5192;p22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3" name="Google Shape;5193;p22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4" name="Google Shape;5194;p22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95" name="Google Shape;5195;p22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5196" name="Google Shape;5196;p22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2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2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9" name="Google Shape;5199;p22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5200" name="Google Shape;5200;p22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2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2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2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2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2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2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2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2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2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2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2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2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2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2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2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2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2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2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19" name="Google Shape;5219;p22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0" name="Google Shape;5220;p22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1" name="Google Shape;5221;p22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22" name="Google Shape;5222;p22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5223" name="Google Shape;5223;p22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2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25" name="Google Shape;5225;p22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26" name="Google Shape;5226;p22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5227" name="Google Shape;5227;p22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2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2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2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2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2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2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2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2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2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2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38" name="Google Shape;5238;p22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39" name="Google Shape;5239;p22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5240" name="Google Shape;5240;p22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2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2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2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2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2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2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2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2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2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2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2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2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2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2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55" name="Google Shape;5255;p22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56" name="Google Shape;5256;p22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5257" name="Google Shape;5257;p22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2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2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2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2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2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2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2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2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2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2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2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2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2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2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2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2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2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2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2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2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2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2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2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2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2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3" name="Google Shape;5283;p22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5284" name="Google Shape;5284;p22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2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2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2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2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2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2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2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2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2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2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2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2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2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2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2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2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2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2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2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2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2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2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2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2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2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2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2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2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2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2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2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2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2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2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2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2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2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2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3" name="Google Shape;5323;p22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5324" name="Google Shape;5324;p22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2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2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2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2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2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30" name="Google Shape;5330;p22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1" name="Google Shape;5331;p22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32" name="Google Shape;5332;p22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5333" name="Google Shape;5333;p22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2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2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2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2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2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2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2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2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2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2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2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2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2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2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2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2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2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2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52" name="Google Shape;5352;p22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3" name="Google Shape;5353;p22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54" name="Google Shape;5354;p22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5355" name="Google Shape;5355;p22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2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2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2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2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0" name="Google Shape;5360;p22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5361" name="Google Shape;5361;p22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2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2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2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5" name="Google Shape;5365;p22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5366" name="Google Shape;5366;p22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2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2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2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2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2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2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2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2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2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2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2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2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2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2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2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2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2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2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2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2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2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2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2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2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2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2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2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2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2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22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22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2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2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2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2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2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2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2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2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2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2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2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2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2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2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2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2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2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2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2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2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2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2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2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2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2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2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2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2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2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2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8" name="Google Shape;5428;p22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5429" name="Google Shape;5429;p22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2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2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2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33" name="Google Shape;5433;p22"/>
          <p:cNvSpPr txBox="1">
            <a:spLocks noGrp="1"/>
          </p:cNvSpPr>
          <p:nvPr>
            <p:ph type="subTitle" idx="1"/>
          </p:nvPr>
        </p:nvSpPr>
        <p:spPr>
          <a:xfrm>
            <a:off x="1615015" y="2924248"/>
            <a:ext cx="2991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4" name="Google Shape;5434;p22"/>
          <p:cNvSpPr txBox="1">
            <a:spLocks noGrp="1"/>
          </p:cNvSpPr>
          <p:nvPr>
            <p:ph type="subTitle" idx="2"/>
          </p:nvPr>
        </p:nvSpPr>
        <p:spPr>
          <a:xfrm>
            <a:off x="4600400" y="2924248"/>
            <a:ext cx="2991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5" name="Google Shape;5435;p22"/>
          <p:cNvSpPr txBox="1">
            <a:spLocks noGrp="1"/>
          </p:cNvSpPr>
          <p:nvPr>
            <p:ph type="subTitle" idx="3"/>
          </p:nvPr>
        </p:nvSpPr>
        <p:spPr>
          <a:xfrm>
            <a:off x="1615015" y="4928555"/>
            <a:ext cx="2991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6" name="Google Shape;5436;p22"/>
          <p:cNvSpPr txBox="1">
            <a:spLocks noGrp="1"/>
          </p:cNvSpPr>
          <p:nvPr>
            <p:ph type="subTitle" idx="4"/>
          </p:nvPr>
        </p:nvSpPr>
        <p:spPr>
          <a:xfrm>
            <a:off x="4600400" y="4928555"/>
            <a:ext cx="2991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7" name="Google Shape;5437;p22"/>
          <p:cNvSpPr txBox="1">
            <a:spLocks noGrp="1"/>
          </p:cNvSpPr>
          <p:nvPr>
            <p:ph type="subTitle" idx="5"/>
          </p:nvPr>
        </p:nvSpPr>
        <p:spPr>
          <a:xfrm>
            <a:off x="7583077" y="2924248"/>
            <a:ext cx="2991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8" name="Google Shape;5438;p22"/>
          <p:cNvSpPr txBox="1">
            <a:spLocks noGrp="1"/>
          </p:cNvSpPr>
          <p:nvPr>
            <p:ph type="subTitle" idx="6"/>
          </p:nvPr>
        </p:nvSpPr>
        <p:spPr>
          <a:xfrm>
            <a:off x="7583077" y="4928555"/>
            <a:ext cx="2991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9" name="Google Shape;5439;p22"/>
          <p:cNvSpPr txBox="1">
            <a:spLocks noGrp="1"/>
          </p:cNvSpPr>
          <p:nvPr>
            <p:ph type="subTitle" idx="7"/>
          </p:nvPr>
        </p:nvSpPr>
        <p:spPr>
          <a:xfrm>
            <a:off x="1615415" y="2647733"/>
            <a:ext cx="29904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40" name="Google Shape;5440;p22"/>
          <p:cNvSpPr txBox="1">
            <a:spLocks noGrp="1"/>
          </p:cNvSpPr>
          <p:nvPr>
            <p:ph type="subTitle" idx="8"/>
          </p:nvPr>
        </p:nvSpPr>
        <p:spPr>
          <a:xfrm>
            <a:off x="4600800" y="2647733"/>
            <a:ext cx="29904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41" name="Google Shape;5441;p22"/>
          <p:cNvSpPr txBox="1">
            <a:spLocks noGrp="1"/>
          </p:cNvSpPr>
          <p:nvPr>
            <p:ph type="subTitle" idx="9"/>
          </p:nvPr>
        </p:nvSpPr>
        <p:spPr>
          <a:xfrm>
            <a:off x="7583477" y="2647733"/>
            <a:ext cx="29904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42" name="Google Shape;5442;p22"/>
          <p:cNvSpPr txBox="1">
            <a:spLocks noGrp="1"/>
          </p:cNvSpPr>
          <p:nvPr>
            <p:ph type="subTitle" idx="13"/>
          </p:nvPr>
        </p:nvSpPr>
        <p:spPr>
          <a:xfrm>
            <a:off x="1615415" y="4654764"/>
            <a:ext cx="29904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43" name="Google Shape;5443;p22"/>
          <p:cNvSpPr txBox="1">
            <a:spLocks noGrp="1"/>
          </p:cNvSpPr>
          <p:nvPr>
            <p:ph type="subTitle" idx="14"/>
          </p:nvPr>
        </p:nvSpPr>
        <p:spPr>
          <a:xfrm>
            <a:off x="4600800" y="4654764"/>
            <a:ext cx="29904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44" name="Google Shape;5444;p22"/>
          <p:cNvSpPr txBox="1">
            <a:spLocks noGrp="1"/>
          </p:cNvSpPr>
          <p:nvPr>
            <p:ph type="subTitle" idx="15"/>
          </p:nvPr>
        </p:nvSpPr>
        <p:spPr>
          <a:xfrm>
            <a:off x="7583477" y="4654764"/>
            <a:ext cx="29904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45" name="Google Shape;5445;p22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819404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7" name="Google Shape;5447;p23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5448" name="Google Shape;5448;p23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23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23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23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23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23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23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23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23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23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23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23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23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23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23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23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23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23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23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23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23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23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23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23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23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23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23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23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23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23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23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23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3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3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3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3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3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3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3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3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3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3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3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3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3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3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3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3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96" name="Google Shape;5496;p23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7" name="Google Shape;5497;p23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8" name="Google Shape;5498;p23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99" name="Google Shape;5499;p23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5500" name="Google Shape;5500;p23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3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3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3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3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3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3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3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3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3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3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3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3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3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3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3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3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3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3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19" name="Google Shape;5519;p23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0" name="Google Shape;5520;p23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1" name="Google Shape;5521;p23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22" name="Google Shape;5522;p23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5523" name="Google Shape;5523;p23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3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25" name="Google Shape;5525;p23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26" name="Google Shape;5526;p23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5527" name="Google Shape;5527;p23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3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3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3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3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3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3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3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3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3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3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38" name="Google Shape;5538;p23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39" name="Google Shape;5539;p23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5540" name="Google Shape;5540;p23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3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3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3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3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3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3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23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3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23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3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3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3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3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3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55" name="Google Shape;5555;p23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56" name="Google Shape;5556;p23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5557" name="Google Shape;5557;p23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3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3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3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23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3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3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3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3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3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3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3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3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3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3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3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23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23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3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3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3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3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3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3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3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3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3" name="Google Shape;5583;p23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5584" name="Google Shape;5584;p23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3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3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3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3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3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3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3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3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3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3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3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3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3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3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3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3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3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3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3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3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3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3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3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3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3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3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3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3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3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3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3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3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3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3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3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3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3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3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3" name="Google Shape;5623;p23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5624" name="Google Shape;5624;p23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3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3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3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3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3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0" name="Google Shape;5630;p23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5631" name="Google Shape;5631;p23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3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3" name="Google Shape;5633;p23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5634" name="Google Shape;5634;p23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3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3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23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23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23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23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23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23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23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23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23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23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23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3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3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3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3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3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53" name="Google Shape;5653;p23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4" name="Google Shape;5654;p23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55" name="Google Shape;5655;p23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5656" name="Google Shape;5656;p23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3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3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3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3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1" name="Google Shape;5661;p23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5662" name="Google Shape;5662;p23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3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3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3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6" name="Google Shape;5666;p23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5667" name="Google Shape;5667;p23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3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3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3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1" name="Google Shape;5671;p23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5672" name="Google Shape;5672;p23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3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3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3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3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3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3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3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3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3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3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3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3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3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3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3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3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3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3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3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3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3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3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3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3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3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3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3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3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3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3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3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3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3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3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3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3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3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3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3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3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3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3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3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3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3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3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3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3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3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3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3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3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3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3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3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3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3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3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3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3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3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4" name="Google Shape;5734;p23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5735" name="Google Shape;5735;p23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3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3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8" name="Google Shape;5738;p23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5739" name="Google Shape;5739;p23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3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3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3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43" name="Google Shape;5743;p23"/>
          <p:cNvSpPr txBox="1">
            <a:spLocks noGrp="1"/>
          </p:cNvSpPr>
          <p:nvPr>
            <p:ph type="title" hasCustomPrompt="1"/>
          </p:nvPr>
        </p:nvSpPr>
        <p:spPr>
          <a:xfrm>
            <a:off x="2964800" y="1314931"/>
            <a:ext cx="6262400" cy="798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744" name="Google Shape;5744;p23"/>
          <p:cNvSpPr txBox="1">
            <a:spLocks noGrp="1"/>
          </p:cNvSpPr>
          <p:nvPr>
            <p:ph type="subTitle" idx="1"/>
          </p:nvPr>
        </p:nvSpPr>
        <p:spPr>
          <a:xfrm>
            <a:off x="2964800" y="2115040"/>
            <a:ext cx="6262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5745" name="Google Shape;5745;p23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865079"/>
            <a:ext cx="6262400" cy="798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746" name="Google Shape;5746;p23"/>
          <p:cNvSpPr txBox="1">
            <a:spLocks noGrp="1"/>
          </p:cNvSpPr>
          <p:nvPr>
            <p:ph type="subTitle" idx="3"/>
          </p:nvPr>
        </p:nvSpPr>
        <p:spPr>
          <a:xfrm>
            <a:off x="2964800" y="3662655"/>
            <a:ext cx="6262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5747" name="Google Shape;5747;p23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413577"/>
            <a:ext cx="6262400" cy="798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748" name="Google Shape;5748;p23"/>
          <p:cNvSpPr txBox="1">
            <a:spLocks noGrp="1"/>
          </p:cNvSpPr>
          <p:nvPr>
            <p:ph type="subTitle" idx="5"/>
          </p:nvPr>
        </p:nvSpPr>
        <p:spPr>
          <a:xfrm>
            <a:off x="2964800" y="5209869"/>
            <a:ext cx="6262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98435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102C44-DC8E-4FBE-8AD0-17BEBA0E464C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32ABB3-06EA-4C2F-90E5-7806EA67F0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934430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5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0" name="Google Shape;5750;p24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5751" name="Google Shape;5751;p24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4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4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4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4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4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4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4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4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4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4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4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4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4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4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4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4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4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4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4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4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4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4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4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4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4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4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4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4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4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4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4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4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4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4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4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4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4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4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4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4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4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4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4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4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4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4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4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9" name="Google Shape;5799;p24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0" name="Google Shape;5800;p24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1" name="Google Shape;5801;p24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02" name="Google Shape;5802;p24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5803" name="Google Shape;5803;p24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4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4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6" name="Google Shape;5806;p24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5807" name="Google Shape;5807;p24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4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4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4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4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4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4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4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4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4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4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4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4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4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4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4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4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4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4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26" name="Google Shape;5826;p24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7" name="Google Shape;5827;p24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8" name="Google Shape;5828;p24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9" name="Google Shape;5829;p24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5830" name="Google Shape;5830;p24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4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32" name="Google Shape;5832;p24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33" name="Google Shape;5833;p24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5834" name="Google Shape;5834;p24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4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4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4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4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4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4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4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4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4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4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45" name="Google Shape;5845;p24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6" name="Google Shape;5846;p24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5847" name="Google Shape;5847;p24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4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4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4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4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4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4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4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4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4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4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4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4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4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4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62" name="Google Shape;5862;p24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63" name="Google Shape;5863;p24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5864" name="Google Shape;5864;p24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4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4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4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4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4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4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4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4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4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4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4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4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4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4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4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4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4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4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4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4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4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4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4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4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4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0" name="Google Shape;5890;p24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5891" name="Google Shape;5891;p24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4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4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4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4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4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4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4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4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4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4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4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4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4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4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4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4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4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4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4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4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4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4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4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4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4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4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4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4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4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4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4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4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4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4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4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4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4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4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0" name="Google Shape;5930;p24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5931" name="Google Shape;5931;p24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4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4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4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4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4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37" name="Google Shape;5937;p24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8" name="Google Shape;5938;p24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9" name="Google Shape;5939;p24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5940" name="Google Shape;5940;p24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4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4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4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4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4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4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4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4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4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4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4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4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4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4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4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4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4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4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59" name="Google Shape;5959;p24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0" name="Google Shape;5960;p24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1" name="Google Shape;5961;p24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5962" name="Google Shape;5962;p24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4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4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4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4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7" name="Google Shape;5967;p24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5968" name="Google Shape;5968;p24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4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4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4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72" name="Google Shape;5972;p24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5973" name="Google Shape;5973;p24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4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4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4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4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4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4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4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4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4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4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4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4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4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4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4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4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4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4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4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4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4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4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4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4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4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4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4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4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4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4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4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4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4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4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4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4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4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4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4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4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4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4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4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4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4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4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4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4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4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4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4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4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4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4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4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4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4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4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4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4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4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5" name="Google Shape;6035;p24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6036" name="Google Shape;6036;p24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4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4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4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40" name="Google Shape;6040;p24"/>
          <p:cNvSpPr txBox="1">
            <a:spLocks noGrp="1"/>
          </p:cNvSpPr>
          <p:nvPr>
            <p:ph type="title" hasCustomPrompt="1"/>
          </p:nvPr>
        </p:nvSpPr>
        <p:spPr>
          <a:xfrm>
            <a:off x="2171633" y="2616200"/>
            <a:ext cx="18624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41" name="Google Shape;6041;p24"/>
          <p:cNvSpPr txBox="1">
            <a:spLocks noGrp="1"/>
          </p:cNvSpPr>
          <p:nvPr>
            <p:ph type="subTitle" idx="1"/>
          </p:nvPr>
        </p:nvSpPr>
        <p:spPr>
          <a:xfrm>
            <a:off x="1654033" y="4534100"/>
            <a:ext cx="2897600" cy="13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6042" name="Google Shape;6042;p24"/>
          <p:cNvSpPr txBox="1">
            <a:spLocks noGrp="1"/>
          </p:cNvSpPr>
          <p:nvPr>
            <p:ph type="subTitle" idx="2"/>
          </p:nvPr>
        </p:nvSpPr>
        <p:spPr>
          <a:xfrm>
            <a:off x="1654033" y="4059600"/>
            <a:ext cx="2897600" cy="58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043" name="Google Shape;6043;p24"/>
          <p:cNvSpPr txBox="1">
            <a:spLocks noGrp="1"/>
          </p:cNvSpPr>
          <p:nvPr>
            <p:ph type="title" idx="3" hasCustomPrompt="1"/>
          </p:nvPr>
        </p:nvSpPr>
        <p:spPr>
          <a:xfrm>
            <a:off x="5194885" y="2616200"/>
            <a:ext cx="18636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44" name="Google Shape;6044;p24"/>
          <p:cNvSpPr txBox="1">
            <a:spLocks noGrp="1"/>
          </p:cNvSpPr>
          <p:nvPr>
            <p:ph type="subTitle" idx="4"/>
          </p:nvPr>
        </p:nvSpPr>
        <p:spPr>
          <a:xfrm>
            <a:off x="4677885" y="4534100"/>
            <a:ext cx="2897600" cy="13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6045" name="Google Shape;6045;p24"/>
          <p:cNvSpPr txBox="1">
            <a:spLocks noGrp="1"/>
          </p:cNvSpPr>
          <p:nvPr>
            <p:ph type="subTitle" idx="5"/>
          </p:nvPr>
        </p:nvSpPr>
        <p:spPr>
          <a:xfrm>
            <a:off x="4677885" y="4059600"/>
            <a:ext cx="2897600" cy="58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046" name="Google Shape;6046;p24"/>
          <p:cNvSpPr txBox="1">
            <a:spLocks noGrp="1"/>
          </p:cNvSpPr>
          <p:nvPr>
            <p:ph type="title" idx="6" hasCustomPrompt="1"/>
          </p:nvPr>
        </p:nvSpPr>
        <p:spPr>
          <a:xfrm>
            <a:off x="8221957" y="2616200"/>
            <a:ext cx="18636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47" name="Google Shape;6047;p24"/>
          <p:cNvSpPr txBox="1">
            <a:spLocks noGrp="1"/>
          </p:cNvSpPr>
          <p:nvPr>
            <p:ph type="subTitle" idx="7"/>
          </p:nvPr>
        </p:nvSpPr>
        <p:spPr>
          <a:xfrm>
            <a:off x="7704957" y="4534100"/>
            <a:ext cx="2897600" cy="13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6048" name="Google Shape;6048;p24"/>
          <p:cNvSpPr txBox="1">
            <a:spLocks noGrp="1"/>
          </p:cNvSpPr>
          <p:nvPr>
            <p:ph type="subTitle" idx="8"/>
          </p:nvPr>
        </p:nvSpPr>
        <p:spPr>
          <a:xfrm>
            <a:off x="7704957" y="4059600"/>
            <a:ext cx="2897600" cy="58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049" name="Google Shape;6049;p24"/>
          <p:cNvSpPr txBox="1">
            <a:spLocks noGrp="1"/>
          </p:cNvSpPr>
          <p:nvPr>
            <p:ph type="title" idx="9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268327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6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51" name="Google Shape;6051;p25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6052" name="Google Shape;6052;p25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5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5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5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5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5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5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5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5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5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5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5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5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5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5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5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5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5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5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5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5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5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5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5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5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5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5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5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5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5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5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5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5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5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5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5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5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5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5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5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5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5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5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5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5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5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5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5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0" name="Google Shape;6100;p25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1" name="Google Shape;6101;p25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2" name="Google Shape;6102;p25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03" name="Google Shape;6103;p25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6104" name="Google Shape;6104;p25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5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5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5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5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5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5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5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5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5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5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5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5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5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5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5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5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5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5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23" name="Google Shape;6123;p25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4" name="Google Shape;6124;p25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5" name="Google Shape;6125;p25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6" name="Google Shape;6126;p25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6127" name="Google Shape;6127;p25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5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29" name="Google Shape;6129;p25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30" name="Google Shape;6130;p25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6131" name="Google Shape;6131;p25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5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5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5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5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5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5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5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5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5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5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42" name="Google Shape;6142;p25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43" name="Google Shape;6143;p25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6144" name="Google Shape;6144;p25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5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5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5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5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5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5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5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5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5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5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5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5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5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5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59" name="Google Shape;6159;p25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60" name="Google Shape;6160;p25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6161" name="Google Shape;6161;p25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5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5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5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5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5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5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5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5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5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5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5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5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5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5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5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5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5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5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5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5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5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5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5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5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5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7" name="Google Shape;6187;p25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6188" name="Google Shape;6188;p25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5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5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5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5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5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5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5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5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5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5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5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5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5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5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5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5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5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5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5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5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5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5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5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5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5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5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5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5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5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5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5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5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5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5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5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5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5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5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7" name="Google Shape;6227;p25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6228" name="Google Shape;6228;p25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5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5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5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5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5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4" name="Google Shape;6234;p25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6235" name="Google Shape;6235;p25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5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7" name="Google Shape;6237;p25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6238" name="Google Shape;6238;p25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5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5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5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5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5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5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5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5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5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5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5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5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5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5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5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5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5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5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7" name="Google Shape;6257;p25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8" name="Google Shape;6258;p25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9" name="Google Shape;6259;p25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6260" name="Google Shape;6260;p25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5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5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5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5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5" name="Google Shape;6265;p25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6266" name="Google Shape;6266;p25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5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5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5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0" name="Google Shape;6270;p25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6271" name="Google Shape;6271;p25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5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5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5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5" name="Google Shape;6275;p25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6276" name="Google Shape;6276;p25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5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5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5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5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5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5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5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5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5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5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5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5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5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5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5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5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5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5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5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5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5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5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5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5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5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5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5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5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5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5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5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5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5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5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5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5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5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5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5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5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5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5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5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5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5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5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5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5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5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5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5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5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5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5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5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5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5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5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5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5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5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8" name="Google Shape;6338;p25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6339" name="Google Shape;6339;p25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5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5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2" name="Google Shape;6342;p25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6343" name="Google Shape;6343;p25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5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5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5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47" name="Google Shape;6347;p25"/>
          <p:cNvSpPr txBox="1">
            <a:spLocks noGrp="1"/>
          </p:cNvSpPr>
          <p:nvPr>
            <p:ph type="title"/>
          </p:nvPr>
        </p:nvSpPr>
        <p:spPr>
          <a:xfrm>
            <a:off x="1678633" y="2225400"/>
            <a:ext cx="383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348" name="Google Shape;6348;p25"/>
          <p:cNvSpPr txBox="1">
            <a:spLocks noGrp="1"/>
          </p:cNvSpPr>
          <p:nvPr>
            <p:ph type="subTitle" idx="1"/>
          </p:nvPr>
        </p:nvSpPr>
        <p:spPr>
          <a:xfrm>
            <a:off x="1678633" y="2989000"/>
            <a:ext cx="3830800" cy="15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149578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0" name="Google Shape;6350;p26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6351" name="Google Shape;6351;p26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6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6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6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6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6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6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6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6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6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6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6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6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6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6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6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6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6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6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6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6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6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6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6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6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6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6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6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6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6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6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6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6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6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6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6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6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6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6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6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6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6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6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6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6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6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6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6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99" name="Google Shape;6399;p26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0" name="Google Shape;6400;p26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1" name="Google Shape;6401;p26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02" name="Google Shape;6402;p26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6403" name="Google Shape;6403;p26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6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6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6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6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6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6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6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6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6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6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6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6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6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6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6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6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6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6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22" name="Google Shape;6422;p26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3" name="Google Shape;6423;p26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4" name="Google Shape;6424;p26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5" name="Google Shape;6425;p26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6426" name="Google Shape;6426;p26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6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28" name="Google Shape;6428;p26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9" name="Google Shape;6429;p26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6430" name="Google Shape;6430;p26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6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6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6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6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6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6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6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6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6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6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41" name="Google Shape;6441;p26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42" name="Google Shape;6442;p26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6443" name="Google Shape;6443;p26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6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6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6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6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6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6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6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6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6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6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6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6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6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6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8" name="Google Shape;6458;p26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59" name="Google Shape;6459;p26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6460" name="Google Shape;6460;p26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6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6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6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6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6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6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6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6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6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6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6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6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6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6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6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6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6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6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6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6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6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6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6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6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6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6" name="Google Shape;6486;p26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6487" name="Google Shape;6487;p26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6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6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6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6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6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6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6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6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6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6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6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6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6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6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6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6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6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6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6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6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6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6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6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6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6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6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6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6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6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6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6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6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6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6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6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6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6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6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6" name="Google Shape;6526;p26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6527" name="Google Shape;6527;p26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6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6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6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6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6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3" name="Google Shape;6533;p26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6534" name="Google Shape;6534;p26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6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6" name="Google Shape;6536;p26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6537" name="Google Shape;6537;p26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6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6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6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6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6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6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6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6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6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6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6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6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6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6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6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6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6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6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56" name="Google Shape;6556;p26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7" name="Google Shape;6557;p26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58" name="Google Shape;6558;p26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6559" name="Google Shape;6559;p26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6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6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6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6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4" name="Google Shape;6564;p26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6565" name="Google Shape;6565;p26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6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6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6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9" name="Google Shape;6569;p26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6570" name="Google Shape;6570;p26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6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6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6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4" name="Google Shape;6574;p26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6575" name="Google Shape;6575;p26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6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6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6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6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6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6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6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6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6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6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6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6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6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6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6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6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6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6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6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6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6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6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6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6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6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6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6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6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6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6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6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6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6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6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6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6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6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6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6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6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6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6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26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26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26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26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26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26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26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26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26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26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26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26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26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26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26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26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26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26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26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7" name="Google Shape;6637;p26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6638" name="Google Shape;6638;p26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26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26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1" name="Google Shape;6641;p26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6642" name="Google Shape;6642;p26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26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26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26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46" name="Google Shape;6646;p26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938271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6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48" name="Google Shape;6648;p27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6649" name="Google Shape;6649;p27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27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27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27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27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27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27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27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27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27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27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27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27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27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27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27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27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27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27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27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27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27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27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27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27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27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27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27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27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27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27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27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27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27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27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27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27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27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27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27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27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27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27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27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27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27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27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27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97" name="Google Shape;6697;p27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8" name="Google Shape;6698;p27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9" name="Google Shape;6699;p27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00" name="Google Shape;6700;p27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6701" name="Google Shape;6701;p27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27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27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4" name="Google Shape;6704;p27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6705" name="Google Shape;6705;p27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27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27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27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27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27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27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27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27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27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27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7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27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27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7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7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27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27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27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24" name="Google Shape;6724;p27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5" name="Google Shape;6725;p27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6" name="Google Shape;6726;p27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27" name="Google Shape;6727;p27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6728" name="Google Shape;6728;p27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27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30" name="Google Shape;6730;p27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31" name="Google Shape;6731;p27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6732" name="Google Shape;6732;p27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27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27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27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27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27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27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27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27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27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27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43" name="Google Shape;6743;p27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44" name="Google Shape;6744;p27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6745" name="Google Shape;6745;p27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27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27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27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27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27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27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27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27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27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27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27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27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27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27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60" name="Google Shape;6760;p27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61" name="Google Shape;6761;p27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6762" name="Google Shape;6762;p27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27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27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27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27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27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27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27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27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27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27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27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27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27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27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27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27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27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27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27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27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27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27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27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27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27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8" name="Google Shape;6788;p27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6789" name="Google Shape;6789;p27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27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27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27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27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27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27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27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27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27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27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27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27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27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27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27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27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27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27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27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27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27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27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27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27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27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27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27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8" name="Google Shape;6828;p27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6829" name="Google Shape;6829;p27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27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27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27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27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27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35" name="Google Shape;6835;p27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6" name="Google Shape;6836;p27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7" name="Google Shape;6837;p27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6838" name="Google Shape;6838;p27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27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27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27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27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27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27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27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27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27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27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27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27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27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27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27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27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27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27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57" name="Google Shape;6857;p27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8" name="Google Shape;6858;p27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59" name="Google Shape;6859;p27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6860" name="Google Shape;6860;p27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27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27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27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27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5" name="Google Shape;6865;p27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6866" name="Google Shape;6866;p27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27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27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27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0" name="Google Shape;6870;p27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6871" name="Google Shape;6871;p27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27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27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27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27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27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27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27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27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27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27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27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27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27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27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27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27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27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27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27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27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27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27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27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27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27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27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27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27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27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27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27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27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27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27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27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27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27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27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27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27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27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7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27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27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27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27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27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27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27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27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27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27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27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27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27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27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27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27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27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27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7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3" name="Google Shape;6933;p27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6934" name="Google Shape;6934;p27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27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27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27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8" name="Google Shape;6938;p27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137138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6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0" name="Google Shape;6940;p28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6941" name="Google Shape;6941;p28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28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8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28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28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8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8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8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8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8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8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8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8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8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8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8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8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28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28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8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8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8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8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8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8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28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28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28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28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28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28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8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8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8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28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28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8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8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8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28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28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8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8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8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8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8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8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8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9" name="Google Shape;6989;p28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0" name="Google Shape;6990;p28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1" name="Google Shape;6991;p28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92" name="Google Shape;6992;p28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6993" name="Google Shape;6993;p28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8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8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8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8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8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8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8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8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8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8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8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8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28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28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8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8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8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8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2" name="Google Shape;7012;p28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3" name="Google Shape;7013;p28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4" name="Google Shape;7014;p28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5" name="Google Shape;7015;p28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7016" name="Google Shape;7016;p28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28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8" name="Google Shape;7018;p28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9" name="Google Shape;7019;p28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7020" name="Google Shape;7020;p28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28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28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28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28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28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28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28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8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8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8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31" name="Google Shape;7031;p28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32" name="Google Shape;7032;p28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7033" name="Google Shape;7033;p28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8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8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8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8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8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8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8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8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8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8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8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8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8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8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48" name="Google Shape;7048;p28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49" name="Google Shape;7049;p28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7050" name="Google Shape;7050;p28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8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8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8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8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8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8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8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8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8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8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8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8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8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8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8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8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8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8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8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8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8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8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8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8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8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6" name="Google Shape;7076;p28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7077" name="Google Shape;7077;p28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8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8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8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8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8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8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8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8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8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8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8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8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8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8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8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8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8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8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8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8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8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8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8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8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8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8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8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8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8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8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8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8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8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8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8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8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8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8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6" name="Google Shape;7116;p28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7117" name="Google Shape;7117;p28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8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8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8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8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8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3" name="Google Shape;7123;p28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7124" name="Google Shape;7124;p28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8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6" name="Google Shape;7126;p28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7127" name="Google Shape;7127;p28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8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8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8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8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8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8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8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8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8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8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8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8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8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8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8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8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8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8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6" name="Google Shape;7146;p28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7" name="Google Shape;7147;p28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48" name="Google Shape;7148;p28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7149" name="Google Shape;7149;p28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8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8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8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8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4" name="Google Shape;7154;p28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7155" name="Google Shape;7155;p28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8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8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8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9" name="Google Shape;7159;p28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7160" name="Google Shape;7160;p28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8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8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8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4" name="Google Shape;7164;p28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7165" name="Google Shape;7165;p28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8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8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8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8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8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8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8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8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8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8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8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28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28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8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8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28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28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28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8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8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8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8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8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8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8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8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8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8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8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8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8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8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8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8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8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8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8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8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8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8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8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28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28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28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28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28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28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28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8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8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8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8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8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8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8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8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8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8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8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8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8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7" name="Google Shape;7227;p28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7228" name="Google Shape;7228;p28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8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8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1" name="Google Shape;7231;p28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7232" name="Google Shape;7232;p28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8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8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8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6" name="Google Shape;7236;p28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27332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7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8" name="Google Shape;7238;p29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7239" name="Google Shape;7239;p29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9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9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9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9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9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9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9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9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9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9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9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9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9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9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9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9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9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9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9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9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9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9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9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9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9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9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9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9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9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9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9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9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9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9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9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9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9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9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9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9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9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9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9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9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9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9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9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87" name="Google Shape;7287;p29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8" name="Google Shape;7288;p29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9" name="Google Shape;7289;p29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0" name="Google Shape;7290;p29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7291" name="Google Shape;7291;p29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9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9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4" name="Google Shape;7294;p29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7295" name="Google Shape;7295;p29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9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9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9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9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9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9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9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9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9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9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9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9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9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9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9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9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9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9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4" name="Google Shape;7314;p29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5" name="Google Shape;7315;p29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6" name="Google Shape;7316;p29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7" name="Google Shape;7317;p29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7318" name="Google Shape;7318;p29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9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20" name="Google Shape;7320;p29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21" name="Google Shape;7321;p29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7322" name="Google Shape;7322;p29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9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9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9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9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9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9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9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9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9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9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33" name="Google Shape;7333;p29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34" name="Google Shape;7334;p29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7335" name="Google Shape;7335;p29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9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9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9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9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9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9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9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9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9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9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9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9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9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9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0" name="Google Shape;7350;p29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51" name="Google Shape;7351;p29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7352" name="Google Shape;7352;p29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9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9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9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9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9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9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9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9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9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9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9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9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9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9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9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9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9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9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9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9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9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9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9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9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9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8" name="Google Shape;7378;p29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7379" name="Google Shape;7379;p29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9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9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9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9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9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9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9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9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9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9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9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9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9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9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9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9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9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9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9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9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9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9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9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9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9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9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9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9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9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9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9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9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9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9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9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9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9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9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8" name="Google Shape;7418;p29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7419" name="Google Shape;7419;p29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9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9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9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9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9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25" name="Google Shape;7425;p29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6" name="Google Shape;7426;p29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27" name="Google Shape;7427;p29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7428" name="Google Shape;7428;p29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9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9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9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9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9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9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9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9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9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29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29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9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9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9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9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9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9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29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7" name="Google Shape;7447;p29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8" name="Google Shape;7448;p29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49" name="Google Shape;7449;p29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7450" name="Google Shape;7450;p29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9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9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9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9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5" name="Google Shape;7455;p29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7456" name="Google Shape;7456;p29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9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9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9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0" name="Google Shape;7460;p29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7461" name="Google Shape;7461;p29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9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9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9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9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9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9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9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9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9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9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9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9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9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9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9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9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9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9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9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9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9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9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9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9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9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9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9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9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9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9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9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9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9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9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9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9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9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9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9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9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9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9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9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9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9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9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9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9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9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29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29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29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9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9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9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9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9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29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29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9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9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3" name="Google Shape;7523;p29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7524" name="Google Shape;7524;p29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9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9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9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28" name="Google Shape;7528;p29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47796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7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0" name="Google Shape;7530;p30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7531" name="Google Shape;7531;p30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0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0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0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0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0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0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0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0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0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0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0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0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0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0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0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0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0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0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0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0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0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0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0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0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0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0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0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0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0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0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0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0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0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0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0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0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0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0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0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0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0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0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0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0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0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0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0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79" name="Google Shape;7579;p30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80" name="Google Shape;7580;p30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81" name="Google Shape;7581;p30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82" name="Google Shape;7582;p30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7583" name="Google Shape;7583;p30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0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0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6" name="Google Shape;7586;p30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7587" name="Google Shape;7587;p30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0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0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0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0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0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0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0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0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0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0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0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0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0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0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0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0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0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0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06" name="Google Shape;7606;p30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7" name="Google Shape;7607;p30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8" name="Google Shape;7608;p30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09" name="Google Shape;7609;p30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7610" name="Google Shape;7610;p30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0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12" name="Google Shape;7612;p30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13" name="Google Shape;7613;p30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7614" name="Google Shape;7614;p30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0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0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0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0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0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0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0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0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0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0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25" name="Google Shape;7625;p30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26" name="Google Shape;7626;p30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7627" name="Google Shape;7627;p30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0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0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0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0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0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0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0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0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0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0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0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0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0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0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2" name="Google Shape;7642;p30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43" name="Google Shape;7643;p30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7644" name="Google Shape;7644;p30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0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0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0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0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0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0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0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0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0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0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0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0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0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0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0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0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0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0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0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0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0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0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0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0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0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0" name="Google Shape;7670;p30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7671" name="Google Shape;7671;p30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0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0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0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0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0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0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0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0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0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0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0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0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0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0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0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0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0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0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0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0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0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0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0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0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0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0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0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0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0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0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0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0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0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0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0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0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0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0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0" name="Google Shape;7710;p30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7711" name="Google Shape;7711;p30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0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0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0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0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0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17" name="Google Shape;7717;p30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18" name="Google Shape;7718;p30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19" name="Google Shape;7719;p30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7720" name="Google Shape;7720;p30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0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0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0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0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0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0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0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0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0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0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0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0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0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0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0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0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0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0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39" name="Google Shape;7739;p30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0" name="Google Shape;7740;p30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41" name="Google Shape;7741;p30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7742" name="Google Shape;7742;p30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0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0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0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0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7" name="Google Shape;7747;p30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7748" name="Google Shape;7748;p30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0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0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0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2" name="Google Shape;7752;p30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7753" name="Google Shape;7753;p30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0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0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0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0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0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0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0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0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0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0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0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0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0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0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0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0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0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0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0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0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0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0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0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0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0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0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0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0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0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0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0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0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0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0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0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0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0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0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0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0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0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0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0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0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0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0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0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0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0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0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0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0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0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0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0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0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0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0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0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0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0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5" name="Google Shape;7815;p30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7816" name="Google Shape;7816;p30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0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0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0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0" name="Google Shape;7820;p30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306563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7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22" name="Google Shape;7822;p31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7823" name="Google Shape;7823;p31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1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1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1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1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1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1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1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1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1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1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1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1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1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1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1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1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1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1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1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1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1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1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1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1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1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1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1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1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1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1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1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1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1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1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1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1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1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1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1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1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1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1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1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1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1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1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1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71" name="Google Shape;7871;p31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72" name="Google Shape;7872;p31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73" name="Google Shape;7873;p31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74" name="Google Shape;7874;p31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7875" name="Google Shape;7875;p31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1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1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1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1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1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1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1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1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1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1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1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1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1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1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1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1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1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1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94" name="Google Shape;7894;p31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5" name="Google Shape;7895;p31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6" name="Google Shape;7896;p31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97" name="Google Shape;7897;p31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7898" name="Google Shape;7898;p31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1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00" name="Google Shape;7900;p31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01" name="Google Shape;7901;p31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7902" name="Google Shape;7902;p31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1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1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1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1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1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1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1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1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1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1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13" name="Google Shape;7913;p31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14" name="Google Shape;7914;p31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7915" name="Google Shape;7915;p31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1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1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1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1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1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1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1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1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1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1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1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1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1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1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30" name="Google Shape;7930;p31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31" name="Google Shape;7931;p31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7932" name="Google Shape;7932;p31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1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1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1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1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1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1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1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1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1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1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1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1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1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1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1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1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1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1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1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1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1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1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1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1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1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8" name="Google Shape;7958;p31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7959" name="Google Shape;7959;p31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1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1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1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1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1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1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1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1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1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1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1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1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1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1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1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1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1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1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1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1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1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1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1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1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1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1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1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1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1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1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1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1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1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1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1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1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1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1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8" name="Google Shape;7998;p31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7999" name="Google Shape;7999;p31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1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1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1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1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1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5" name="Google Shape;8005;p31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8006" name="Google Shape;8006;p31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1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8" name="Google Shape;8008;p31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8009" name="Google Shape;8009;p31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1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1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1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1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1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1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1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1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1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1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1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1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1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1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1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1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1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1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28" name="Google Shape;8028;p31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9" name="Google Shape;8029;p31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0" name="Google Shape;8030;p31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8031" name="Google Shape;8031;p31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1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1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1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1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6" name="Google Shape;8036;p31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8037" name="Google Shape;8037;p31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1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1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1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1" name="Google Shape;8041;p31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8042" name="Google Shape;8042;p31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1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1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1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6" name="Google Shape;8046;p31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8047" name="Google Shape;8047;p31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1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1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1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1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1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1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1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1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1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1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1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1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1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1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1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1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1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1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1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1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1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1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1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1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1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1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1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1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1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1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1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1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1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1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1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1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1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1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1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1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1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1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1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1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1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1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1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1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1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1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1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1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1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1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1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1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1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1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1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1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1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9" name="Google Shape;8109;p31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8110" name="Google Shape;8110;p31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1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1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3" name="Google Shape;8113;p31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8114" name="Google Shape;8114;p31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1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1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1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18" name="Google Shape;8118;p31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400605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8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20" name="Google Shape;8120;p32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8121" name="Google Shape;8121;p32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2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2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2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2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2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2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2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2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2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2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2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2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2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2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2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2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2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2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2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2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2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2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2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2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2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2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2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2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2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2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2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2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2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2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2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2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2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2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2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2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2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2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2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2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2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2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2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69" name="Google Shape;8169;p32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0" name="Google Shape;8170;p32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1" name="Google Shape;8171;p32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72" name="Google Shape;8172;p32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8173" name="Google Shape;8173;p32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2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2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6" name="Google Shape;8176;p32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8177" name="Google Shape;8177;p32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2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2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2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2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2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2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2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2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2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2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2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2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2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2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2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2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2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2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96" name="Google Shape;8196;p32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7" name="Google Shape;8197;p32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8" name="Google Shape;8198;p32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99" name="Google Shape;8199;p32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8200" name="Google Shape;8200;p32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2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02" name="Google Shape;8202;p32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03" name="Google Shape;8203;p32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8204" name="Google Shape;8204;p32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2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2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2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2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2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2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2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2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2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2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15" name="Google Shape;8215;p32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16" name="Google Shape;8216;p32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8217" name="Google Shape;8217;p32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2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2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2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2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2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2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2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2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2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2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2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2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2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2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32" name="Google Shape;8232;p32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33" name="Google Shape;8233;p32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8234" name="Google Shape;8234;p32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2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2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2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2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2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2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2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2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2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2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2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2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2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2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2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2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2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2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2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2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2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2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2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2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2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0" name="Google Shape;8260;p32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8261" name="Google Shape;8261;p32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2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2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2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2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2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2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2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2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2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2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2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2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2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2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2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2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2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2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2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2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2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2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2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2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2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2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2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2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2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2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2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2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2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2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2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2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2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2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0" name="Google Shape;8300;p32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8301" name="Google Shape;8301;p32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2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2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2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2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2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07" name="Google Shape;8307;p32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08" name="Google Shape;8308;p32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09" name="Google Shape;8309;p32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8310" name="Google Shape;8310;p32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2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2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2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2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2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2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2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2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2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2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2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2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2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2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2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2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32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32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29" name="Google Shape;8329;p32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30" name="Google Shape;8330;p32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31" name="Google Shape;8331;p32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8332" name="Google Shape;8332;p32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2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2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2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2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7" name="Google Shape;8337;p32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8338" name="Google Shape;8338;p32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32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2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2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2" name="Google Shape;8342;p32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8343" name="Google Shape;8343;p32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2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2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2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2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2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2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2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2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2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2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2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2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2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2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2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2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2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2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2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2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2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2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2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2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2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2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2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2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2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2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2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2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2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2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2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2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2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2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2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2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2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2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2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2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2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2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2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2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2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2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2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2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2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2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2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2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2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2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2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2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2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5" name="Google Shape;8405;p32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8406" name="Google Shape;8406;p32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2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2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2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10" name="Google Shape;8410;p32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75816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12" name="Google Shape;8412;p33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8413" name="Google Shape;8413;p33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3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3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3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3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3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3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3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3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3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3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3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3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3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3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3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3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3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3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3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3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3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3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3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3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3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3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3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3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3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3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3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3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3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3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3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3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3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3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3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3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3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3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3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3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3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3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3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61" name="Google Shape;8461;p33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62" name="Google Shape;8462;p33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63" name="Google Shape;8463;p33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64" name="Google Shape;8464;p33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8465" name="Google Shape;8465;p33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3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3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3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3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3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3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3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3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3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3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3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3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3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3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3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3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3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3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4" name="Google Shape;8484;p33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5" name="Google Shape;8485;p33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6" name="Google Shape;8486;p33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7" name="Google Shape;8487;p33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8488" name="Google Shape;8488;p33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3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90" name="Google Shape;8490;p33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91" name="Google Shape;8491;p33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8492" name="Google Shape;8492;p33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3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3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3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3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3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3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3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3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3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3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03" name="Google Shape;8503;p33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04" name="Google Shape;8504;p33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8505" name="Google Shape;8505;p33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3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3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3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3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3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3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3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3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3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3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3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3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3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3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33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21" name="Google Shape;8521;p33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8522" name="Google Shape;8522;p33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3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3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3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3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3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3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3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3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3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3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3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3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3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3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3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3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3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3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3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3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3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3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3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3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3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8" name="Google Shape;8548;p33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8549" name="Google Shape;8549;p33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3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3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3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3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3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3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3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3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3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3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3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3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3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3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3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3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3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3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3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3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3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3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3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3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3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3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3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3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3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3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3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3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3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3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3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3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3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3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8" name="Google Shape;8588;p33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8589" name="Google Shape;8589;p33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3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3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3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3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3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33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8596" name="Google Shape;8596;p33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3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33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8599" name="Google Shape;8599;p33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3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3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3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3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3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3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3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3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3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3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3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3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3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3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3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3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3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3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18" name="Google Shape;8618;p33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9" name="Google Shape;8619;p33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20" name="Google Shape;8620;p33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8621" name="Google Shape;8621;p33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3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3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3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3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6" name="Google Shape;8626;p33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8627" name="Google Shape;8627;p33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3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3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3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1" name="Google Shape;8631;p33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8632" name="Google Shape;8632;p33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3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3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3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6" name="Google Shape;8636;p33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8637" name="Google Shape;8637;p33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3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3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3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3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3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3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3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3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3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3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3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3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3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3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3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3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3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3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3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3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3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3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3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3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3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3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3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3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3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3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3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3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3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3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3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33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33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33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33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33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33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33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33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3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33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33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3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33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33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33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33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33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33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33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33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33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33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3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3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3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3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9" name="Google Shape;8699;p33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8700" name="Google Shape;8700;p33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3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3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3" name="Google Shape;8703;p33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8704" name="Google Shape;8704;p33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3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3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3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08" name="Google Shape;8708;p33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80188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60B0221-D643-4FE0-8585-0EFA44D915DE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4D3373-FE39-4563-9B98-D2515A9BA5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145107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8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10" name="Google Shape;8710;p34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8711" name="Google Shape;8711;p34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4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4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4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4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4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4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4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4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4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4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4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4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4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4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4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4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4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4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4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4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4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34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34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34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34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34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34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34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34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34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34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34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34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34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34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34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34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34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34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34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34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34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34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34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34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34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34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9" name="Google Shape;8759;p34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60" name="Google Shape;8760;p34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61" name="Google Shape;8761;p34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62" name="Google Shape;8762;p34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8763" name="Google Shape;8763;p34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34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34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6" name="Google Shape;8766;p34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8767" name="Google Shape;8767;p34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34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34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34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34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34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34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34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34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34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34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34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34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34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34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34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4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4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4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86" name="Google Shape;8786;p34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7" name="Google Shape;8787;p34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8" name="Google Shape;8788;p34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9" name="Google Shape;8789;p34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8790" name="Google Shape;8790;p34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4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92" name="Google Shape;8792;p34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93" name="Google Shape;8793;p34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8794" name="Google Shape;8794;p34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4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4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4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4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4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4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4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4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4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4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5" name="Google Shape;8805;p34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06" name="Google Shape;8806;p34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8807" name="Google Shape;8807;p34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34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34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4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4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34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34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34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34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34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4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4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4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4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4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22" name="Google Shape;8822;p34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23" name="Google Shape;8823;p34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8824" name="Google Shape;8824;p34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4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4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4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4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4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4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4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4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4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4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4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4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4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4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4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4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4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4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4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4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4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4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4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4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4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0" name="Google Shape;8850;p34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8851" name="Google Shape;8851;p34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4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4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4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4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4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4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4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4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4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4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4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4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4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4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4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4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4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4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4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4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4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4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4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4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4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4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4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4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4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4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4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4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4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4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4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4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4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4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0" name="Google Shape;8890;p34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8891" name="Google Shape;8891;p34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4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4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4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4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4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97" name="Google Shape;8897;p34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8" name="Google Shape;8898;p34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99" name="Google Shape;8899;p34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8900" name="Google Shape;8900;p34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4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4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4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4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4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4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4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4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4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4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4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4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4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4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4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4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4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4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19" name="Google Shape;8919;p34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0" name="Google Shape;8920;p34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21" name="Google Shape;8921;p34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8922" name="Google Shape;8922;p34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34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34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34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34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7" name="Google Shape;8927;p34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8928" name="Google Shape;8928;p34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34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34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4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2" name="Google Shape;8932;p34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8933" name="Google Shape;8933;p34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34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34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34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4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4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4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4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4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4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4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4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4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4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4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4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4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4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4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4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4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4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4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4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4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4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4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4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4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4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4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4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4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4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4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4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4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4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4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4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4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4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4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4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4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4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4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4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4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4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4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4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4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4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4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4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4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4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4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4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4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4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5" name="Google Shape;8995;p34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8996" name="Google Shape;8996;p34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4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4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4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00" name="Google Shape;9000;p34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707586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9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2" name="Google Shape;9002;p35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9003" name="Google Shape;9003;p35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5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5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5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5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5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5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5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5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5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5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5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5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5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5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5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5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5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5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5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5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5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5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5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5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5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5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5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5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5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5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5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5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5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5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5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5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5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5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5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5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5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5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5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5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5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5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5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51" name="Google Shape;9051;p35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2" name="Google Shape;9052;p35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3" name="Google Shape;9053;p35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54" name="Google Shape;9054;p35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9055" name="Google Shape;9055;p35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5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5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5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5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5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5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5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5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5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5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5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5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5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5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5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5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5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5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74" name="Google Shape;9074;p35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5" name="Google Shape;9075;p35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6" name="Google Shape;9076;p35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7" name="Google Shape;9077;p35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9078" name="Google Shape;9078;p35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5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80" name="Google Shape;9080;p35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81" name="Google Shape;9081;p35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9082" name="Google Shape;9082;p35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5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5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5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5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5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5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5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5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5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5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93" name="Google Shape;9093;p35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94" name="Google Shape;9094;p35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9095" name="Google Shape;9095;p35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5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5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5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5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5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5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5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5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5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5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5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5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5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5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10" name="Google Shape;9110;p35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11" name="Google Shape;9111;p35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9112" name="Google Shape;9112;p35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5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5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5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5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5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5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5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5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35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35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35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35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35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35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35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35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35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5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5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5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5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5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5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5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5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8" name="Google Shape;9138;p35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9139" name="Google Shape;9139;p35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5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5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5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5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5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5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5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5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5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5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5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5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5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5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5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5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5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5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5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5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5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5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5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5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5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5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5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5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5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5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5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5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5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5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5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5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5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5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8" name="Google Shape;9178;p35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9179" name="Google Shape;9179;p35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5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5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5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5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5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5" name="Google Shape;9185;p35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9186" name="Google Shape;9186;p35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5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8" name="Google Shape;9188;p35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9189" name="Google Shape;9189;p35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5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5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5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5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5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5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5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5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5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5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5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5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5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5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5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5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5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5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08" name="Google Shape;9208;p35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09" name="Google Shape;9209;p35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10" name="Google Shape;9210;p35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9211" name="Google Shape;9211;p35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5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5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5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5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6" name="Google Shape;9216;p35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9217" name="Google Shape;9217;p35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5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5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5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1" name="Google Shape;9221;p35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9222" name="Google Shape;9222;p35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5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5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5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6" name="Google Shape;9226;p35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9227" name="Google Shape;9227;p35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5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5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5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5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5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5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5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5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5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5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5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5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5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5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5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5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5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5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35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35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5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5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5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5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5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5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5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5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5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5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5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5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5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5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5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5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5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5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5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5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5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5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5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5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5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5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5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5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5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5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5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5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5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5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5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5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5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5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5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5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5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9" name="Google Shape;9289;p35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9290" name="Google Shape;9290;p35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5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5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3" name="Google Shape;9293;p35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9294" name="Google Shape;9294;p35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5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5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5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98" name="Google Shape;9298;p35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5095882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0" name="Google Shape;9300;p36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9301" name="Google Shape;9301;p36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6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6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6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6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6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6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6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6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6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6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6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6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6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6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6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6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6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6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6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6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6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6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6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6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6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6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6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6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6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6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6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6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6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6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6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6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6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6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6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6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6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6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6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6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6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6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6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49" name="Google Shape;9349;p36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50" name="Google Shape;9350;p36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51" name="Google Shape;9351;p36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52" name="Google Shape;9352;p36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9353" name="Google Shape;9353;p36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6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6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6" name="Google Shape;9356;p36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9357" name="Google Shape;9357;p36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6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6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6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6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6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6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6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6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6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6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6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6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6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6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6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6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6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6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76" name="Google Shape;9376;p36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77" name="Google Shape;9377;p36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78" name="Google Shape;9378;p36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79" name="Google Shape;9379;p36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9380" name="Google Shape;9380;p36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6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82" name="Google Shape;9382;p36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83" name="Google Shape;9383;p36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9384" name="Google Shape;9384;p36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6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6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6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6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6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6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6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6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6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6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95" name="Google Shape;9395;p36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96" name="Google Shape;9396;p36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9397" name="Google Shape;9397;p36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6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6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6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6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6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6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6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6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6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6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6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6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6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6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12" name="Google Shape;9412;p36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13" name="Google Shape;9413;p36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9414" name="Google Shape;9414;p36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6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6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6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6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6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6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6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6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6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6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6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6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6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6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6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6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6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6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6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6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6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6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6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6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6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0" name="Google Shape;9440;p36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9441" name="Google Shape;9441;p36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6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6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6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6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6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6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6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6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6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6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6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6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6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6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6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6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6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6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6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6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6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6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6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6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6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6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6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6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6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6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6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6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6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6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6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6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6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6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0" name="Google Shape;9480;p36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9481" name="Google Shape;9481;p36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6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6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6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6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6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87" name="Google Shape;9487;p36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88" name="Google Shape;9488;p36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89" name="Google Shape;9489;p36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9490" name="Google Shape;9490;p36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6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6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6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6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6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6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6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6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6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6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6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6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6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6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6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6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6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6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9" name="Google Shape;9509;p36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0" name="Google Shape;9510;p36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11" name="Google Shape;9511;p36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9512" name="Google Shape;9512;p36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6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6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6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6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7" name="Google Shape;9517;p36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9518" name="Google Shape;9518;p36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6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6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6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2" name="Google Shape;9522;p36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9523" name="Google Shape;9523;p36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6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6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6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6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6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6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6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6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6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6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6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6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6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6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6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6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6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6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6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6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6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6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6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6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6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6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6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6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6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6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6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6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6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6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6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6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6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6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6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6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6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36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36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6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6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6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6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6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6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6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6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6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6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6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6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6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6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6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6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6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6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5" name="Google Shape;9585;p36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9586" name="Google Shape;9586;p36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6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6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6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90" name="Google Shape;9590;p36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059308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9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92" name="Google Shape;9592;p37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9593" name="Google Shape;9593;p37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7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7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7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7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7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7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7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7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7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7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7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7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7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7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7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7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7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7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7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7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7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7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7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7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7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7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7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7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7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7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7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7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7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7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7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7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7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7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7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7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7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7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7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7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7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7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7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1" name="Google Shape;9641;p37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42" name="Google Shape;9642;p37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43" name="Google Shape;9643;p37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44" name="Google Shape;9644;p37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9645" name="Google Shape;9645;p37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7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7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7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7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7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7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7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7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7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7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7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7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7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7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7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7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7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7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64" name="Google Shape;9664;p37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5" name="Google Shape;9665;p37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6" name="Google Shape;9666;p37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67" name="Google Shape;9667;p37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9668" name="Google Shape;9668;p37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7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70" name="Google Shape;9670;p37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71" name="Google Shape;9671;p37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9672" name="Google Shape;9672;p37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7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7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7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7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7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7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7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7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7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7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83" name="Google Shape;9683;p37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84" name="Google Shape;9684;p37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9685" name="Google Shape;9685;p37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7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7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7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7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7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7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7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7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7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7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7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7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7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7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00" name="Google Shape;9700;p37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01" name="Google Shape;9701;p37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9702" name="Google Shape;9702;p37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7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7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7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7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7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7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7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7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7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7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7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7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7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7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7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7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7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7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7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7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7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7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7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7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7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8" name="Google Shape;9728;p37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9729" name="Google Shape;9729;p37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7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7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7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7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7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7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7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7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7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7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7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7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7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7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7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7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7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7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7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7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7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7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7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7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7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7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7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7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7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7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7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7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7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7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7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7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7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7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8" name="Google Shape;9768;p37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9769" name="Google Shape;9769;p37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7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7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7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7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7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5" name="Google Shape;9775;p37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9776" name="Google Shape;9776;p37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7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8" name="Google Shape;9778;p37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9779" name="Google Shape;9779;p37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7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7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7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7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7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7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7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7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7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7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7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7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7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7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7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7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7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7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98" name="Google Shape;9798;p37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99" name="Google Shape;9799;p37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00" name="Google Shape;9800;p37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9801" name="Google Shape;9801;p37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7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7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7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7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6" name="Google Shape;9806;p37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9807" name="Google Shape;9807;p37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7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7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7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1" name="Google Shape;9811;p37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9812" name="Google Shape;9812;p37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7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7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7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6" name="Google Shape;9816;p37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9817" name="Google Shape;9817;p37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7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7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7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7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7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7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7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7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7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7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7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7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7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7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7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7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7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7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7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7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7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7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7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7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7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7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7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7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7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7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7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7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7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7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7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7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7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7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7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7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7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7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7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7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7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7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7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7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7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7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7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7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7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7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7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7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7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7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7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7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7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9" name="Google Shape;9879;p37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9880" name="Google Shape;9880;p37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7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7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3" name="Google Shape;9883;p37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9884" name="Google Shape;9884;p37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7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7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7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88" name="Google Shape;9888;p37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492449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3">
  <p:cSld name="Title only 13">
    <p:spTree>
      <p:nvGrpSpPr>
        <p:cNvPr id="1" name="Shape 9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0" name="Google Shape;9890;p38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9891" name="Google Shape;9891;p38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39" name="Google Shape;9939;p38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0" name="Google Shape;9940;p38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1" name="Google Shape;9941;p38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42" name="Google Shape;9942;p38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9943" name="Google Shape;9943;p38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6" name="Google Shape;9946;p38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9947" name="Google Shape;9947;p38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6" name="Google Shape;9966;p38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7" name="Google Shape;9967;p38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8" name="Google Shape;9968;p38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69" name="Google Shape;9969;p38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9970" name="Google Shape;9970;p38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2" name="Google Shape;9972;p38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73" name="Google Shape;9973;p38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9974" name="Google Shape;9974;p38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85" name="Google Shape;9985;p38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86" name="Google Shape;9986;p38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9987" name="Google Shape;9987;p38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02" name="Google Shape;10002;p38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03" name="Google Shape;10003;p38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10004" name="Google Shape;10004;p38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0" name="Google Shape;10030;p38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10031" name="Google Shape;10031;p38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0" name="Google Shape;10070;p38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10071" name="Google Shape;10071;p38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77" name="Google Shape;10077;p38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8" name="Google Shape;10078;p38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79" name="Google Shape;10079;p38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10080" name="Google Shape;10080;p38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99" name="Google Shape;10099;p38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00" name="Google Shape;10100;p38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01" name="Google Shape;10101;p38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10102" name="Google Shape;10102;p38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7" name="Google Shape;10107;p38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10108" name="Google Shape;10108;p38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2" name="Google Shape;10112;p38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10113" name="Google Shape;10113;p38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5" name="Google Shape;10175;p38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10176" name="Google Shape;10176;p38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0" name="Google Shape;10180;p38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97268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4">
  <p:cSld name="Title only 14">
    <p:spTree>
      <p:nvGrpSpPr>
        <p:cNvPr id="1" name="Shape 10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82" name="Google Shape;10182;p39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10183" name="Google Shape;10183;p39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9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9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9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9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9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9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9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9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9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9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39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39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9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9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9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9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9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9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9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9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9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9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9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9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9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9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9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9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9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9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9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9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9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9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9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9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9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9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39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39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39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39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39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39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39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39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39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31" name="Google Shape;10231;p39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2" name="Google Shape;10232;p39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3" name="Google Shape;10233;p39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34" name="Google Shape;10234;p39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10235" name="Google Shape;10235;p39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9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39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39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39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39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39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39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39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39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39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39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39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39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39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39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9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39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39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54" name="Google Shape;10254;p39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55" name="Google Shape;10255;p39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56" name="Google Shape;10256;p39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57" name="Google Shape;10257;p39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10258" name="Google Shape;10258;p39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39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0" name="Google Shape;10260;p39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61" name="Google Shape;10261;p39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10262" name="Google Shape;10262;p39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39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39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39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39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39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9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39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39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39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39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3" name="Google Shape;10273;p39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74" name="Google Shape;10274;p39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10275" name="Google Shape;10275;p39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9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9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9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9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9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9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9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9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9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9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9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9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9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9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90" name="Google Shape;10290;p39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91" name="Google Shape;10291;p39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10292" name="Google Shape;10292;p39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9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9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9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9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9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9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9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9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9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9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9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9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9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9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9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9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9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9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9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9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9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9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9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9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9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8" name="Google Shape;10318;p39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10319" name="Google Shape;10319;p39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9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9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9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9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9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9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9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9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9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9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9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9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9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39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39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9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9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39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39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39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9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9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39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39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39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9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9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39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39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39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9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9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39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39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39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9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39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39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8" name="Google Shape;10358;p39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10359" name="Google Shape;10359;p39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9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9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39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39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39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5" name="Google Shape;10365;p39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10366" name="Google Shape;10366;p39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39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8" name="Google Shape;10368;p39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10369" name="Google Shape;10369;p39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39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39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39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39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39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39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39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39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39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39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39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39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39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39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39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39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39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39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88" name="Google Shape;10388;p39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89" name="Google Shape;10389;p39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90" name="Google Shape;10390;p39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10391" name="Google Shape;10391;p39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39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39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39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39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6" name="Google Shape;10396;p39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10397" name="Google Shape;10397;p39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39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39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39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1" name="Google Shape;10401;p39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10402" name="Google Shape;10402;p39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39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39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39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6" name="Google Shape;10406;p39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10407" name="Google Shape;10407;p39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39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39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39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39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39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39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39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39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39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39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39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39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39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39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39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39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39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39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39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39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39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39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39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39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39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39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39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39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39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39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39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39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39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39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39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39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39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39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39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39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39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39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39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39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39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39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39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39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39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39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39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39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39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39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39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39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39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39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39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39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39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9" name="Google Shape;10469;p39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10470" name="Google Shape;10470;p39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9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39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3" name="Google Shape;10473;p39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10474" name="Google Shape;10474;p39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39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39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39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78" name="Google Shape;10478;p39"/>
          <p:cNvSpPr txBox="1">
            <a:spLocks noGrp="1"/>
          </p:cNvSpPr>
          <p:nvPr>
            <p:ph type="title"/>
          </p:nvPr>
        </p:nvSpPr>
        <p:spPr>
          <a:xfrm>
            <a:off x="1541233" y="1038907"/>
            <a:ext cx="839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349026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0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80" name="Google Shape;10480;p40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10481" name="Google Shape;10481;p40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40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40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40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40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40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40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40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40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40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40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40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40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40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40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40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40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40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40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40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40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40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40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40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40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40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40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40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40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40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40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40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40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40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40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40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40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40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40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40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40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40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40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40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40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40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40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40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29" name="Google Shape;10529;p40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0" name="Google Shape;10530;p40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1" name="Google Shape;10531;p40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2" name="Google Shape;10532;p40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10533" name="Google Shape;10533;p40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40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40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40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40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40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40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40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40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40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40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40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40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40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40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40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40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40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40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52" name="Google Shape;10552;p40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53" name="Google Shape;10553;p40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54" name="Google Shape;10554;p40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55" name="Google Shape;10555;p40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10556" name="Google Shape;10556;p40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40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58" name="Google Shape;10558;p40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59" name="Google Shape;10559;p40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10560" name="Google Shape;10560;p40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40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40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40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40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40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40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40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40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40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40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71" name="Google Shape;10571;p40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72" name="Google Shape;10572;p40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10573" name="Google Shape;10573;p40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40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40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40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40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40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40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40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40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40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40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40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40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40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40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88" name="Google Shape;10588;p40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89" name="Google Shape;10589;p40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10590" name="Google Shape;10590;p40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40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40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40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40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40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40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40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40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40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40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40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40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40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40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40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40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40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40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40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40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40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40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40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40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40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6" name="Google Shape;10616;p40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10617" name="Google Shape;10617;p40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40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40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40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40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40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40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40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40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40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40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40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40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40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40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40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40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40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40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40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40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40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40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40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40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40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40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40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40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40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40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40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40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40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40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40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40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40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40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6" name="Google Shape;10656;p40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10657" name="Google Shape;10657;p40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40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40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40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40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40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3" name="Google Shape;10663;p40"/>
          <p:cNvGrpSpPr/>
          <p:nvPr/>
        </p:nvGrpSpPr>
        <p:grpSpPr>
          <a:xfrm rot="-9326336">
            <a:off x="9592935" y="-299787"/>
            <a:ext cx="1059957" cy="1036412"/>
            <a:chOff x="-81681" y="2436043"/>
            <a:chExt cx="794897" cy="777240"/>
          </a:xfrm>
        </p:grpSpPr>
        <p:sp>
          <p:nvSpPr>
            <p:cNvPr id="10664" name="Google Shape;10664;p40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40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6" name="Google Shape;10666;p40"/>
          <p:cNvGrpSpPr/>
          <p:nvPr/>
        </p:nvGrpSpPr>
        <p:grpSpPr>
          <a:xfrm rot="-272619">
            <a:off x="70877" y="3752388"/>
            <a:ext cx="1086161" cy="1832539"/>
            <a:chOff x="5812125" y="3747000"/>
            <a:chExt cx="308475" cy="520450"/>
          </a:xfrm>
        </p:grpSpPr>
        <p:sp>
          <p:nvSpPr>
            <p:cNvPr id="10667" name="Google Shape;10667;p40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40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40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40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40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40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40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40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40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40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40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40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40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40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40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40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40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40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40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86" name="Google Shape;10686;p40"/>
          <p:cNvSpPr/>
          <p:nvPr/>
        </p:nvSpPr>
        <p:spPr>
          <a:xfrm>
            <a:off x="2061872" y="148786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87" name="Google Shape;10687;p40"/>
          <p:cNvSpPr/>
          <p:nvPr/>
        </p:nvSpPr>
        <p:spPr>
          <a:xfrm>
            <a:off x="7632934" y="2124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88" name="Google Shape;10688;p40"/>
          <p:cNvGrpSpPr/>
          <p:nvPr/>
        </p:nvGrpSpPr>
        <p:grpSpPr>
          <a:xfrm rot="-5400000">
            <a:off x="118182" y="562901"/>
            <a:ext cx="692492" cy="1161425"/>
            <a:chOff x="5136650" y="3192600"/>
            <a:chExt cx="228525" cy="383275"/>
          </a:xfrm>
        </p:grpSpPr>
        <p:sp>
          <p:nvSpPr>
            <p:cNvPr id="10689" name="Google Shape;10689;p40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40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40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40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40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4" name="Google Shape;10694;p40"/>
          <p:cNvGrpSpPr/>
          <p:nvPr/>
        </p:nvGrpSpPr>
        <p:grpSpPr>
          <a:xfrm rot="9899962">
            <a:off x="7027428" y="6228828"/>
            <a:ext cx="626191" cy="402427"/>
            <a:chOff x="4214925" y="3064575"/>
            <a:chExt cx="269350" cy="173100"/>
          </a:xfrm>
        </p:grpSpPr>
        <p:sp>
          <p:nvSpPr>
            <p:cNvPr id="10695" name="Google Shape;10695;p40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40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40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40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9" name="Google Shape;10699;p40"/>
          <p:cNvGrpSpPr/>
          <p:nvPr/>
        </p:nvGrpSpPr>
        <p:grpSpPr>
          <a:xfrm>
            <a:off x="11104540" y="4876829"/>
            <a:ext cx="880840" cy="985681"/>
            <a:chOff x="3631725" y="2481700"/>
            <a:chExt cx="398450" cy="445875"/>
          </a:xfrm>
        </p:grpSpPr>
        <p:sp>
          <p:nvSpPr>
            <p:cNvPr id="10700" name="Google Shape;10700;p40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40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40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40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4" name="Google Shape;10704;p40"/>
          <p:cNvGrpSpPr/>
          <p:nvPr/>
        </p:nvGrpSpPr>
        <p:grpSpPr>
          <a:xfrm>
            <a:off x="11146874" y="987813"/>
            <a:ext cx="796167" cy="1454036"/>
            <a:chOff x="4432550" y="3264125"/>
            <a:chExt cx="238050" cy="434750"/>
          </a:xfrm>
        </p:grpSpPr>
        <p:sp>
          <p:nvSpPr>
            <p:cNvPr id="10705" name="Google Shape;10705;p40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40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40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8" name="Google Shape;10708;p40"/>
          <p:cNvGrpSpPr/>
          <p:nvPr/>
        </p:nvGrpSpPr>
        <p:grpSpPr>
          <a:xfrm rot="-8100000">
            <a:off x="11014672" y="4122101"/>
            <a:ext cx="626179" cy="402419"/>
            <a:chOff x="4214925" y="3064575"/>
            <a:chExt cx="269350" cy="173100"/>
          </a:xfrm>
        </p:grpSpPr>
        <p:sp>
          <p:nvSpPr>
            <p:cNvPr id="10709" name="Google Shape;10709;p40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40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40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40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3" name="Google Shape;10713;p40"/>
          <p:cNvGrpSpPr/>
          <p:nvPr/>
        </p:nvGrpSpPr>
        <p:grpSpPr>
          <a:xfrm>
            <a:off x="1368419" y="499564"/>
            <a:ext cx="9234412" cy="5849352"/>
            <a:chOff x="1026314" y="374673"/>
            <a:chExt cx="6925809" cy="4387014"/>
          </a:xfrm>
        </p:grpSpPr>
        <p:sp>
          <p:nvSpPr>
            <p:cNvPr id="10714" name="Google Shape;10714;p40"/>
            <p:cNvSpPr/>
            <p:nvPr/>
          </p:nvSpPr>
          <p:spPr>
            <a:xfrm rot="-135004">
              <a:off x="1103528" y="567020"/>
              <a:ext cx="6708973" cy="406453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40"/>
            <p:cNvSpPr/>
            <p:nvPr/>
          </p:nvSpPr>
          <p:spPr>
            <a:xfrm rot="-135004">
              <a:off x="1165936" y="504805"/>
              <a:ext cx="6708973" cy="406453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16" name="Google Shape;10716;p40"/>
          <p:cNvSpPr txBox="1">
            <a:spLocks noGrp="1"/>
          </p:cNvSpPr>
          <p:nvPr>
            <p:ph type="title"/>
          </p:nvPr>
        </p:nvSpPr>
        <p:spPr>
          <a:xfrm>
            <a:off x="3130600" y="720000"/>
            <a:ext cx="5930800" cy="18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1333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717" name="Google Shape;10717;p40"/>
          <p:cNvSpPr txBox="1">
            <a:spLocks noGrp="1"/>
          </p:cNvSpPr>
          <p:nvPr>
            <p:ph type="subTitle" idx="1"/>
          </p:nvPr>
        </p:nvSpPr>
        <p:spPr>
          <a:xfrm>
            <a:off x="3130533" y="2455267"/>
            <a:ext cx="5930800" cy="1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8" name="Google Shape;10718;p40"/>
          <p:cNvSpPr txBox="1"/>
          <p:nvPr/>
        </p:nvSpPr>
        <p:spPr>
          <a:xfrm>
            <a:off x="2491717" y="4815933"/>
            <a:ext cx="7173200" cy="7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rPr>
              <a:t>CRÉDITOS: Esta plantilla para presentaciones es una creación de </a:t>
            </a:r>
            <a:r>
              <a:rPr lang="es" sz="1600">
                <a:solidFill>
                  <a:schemeClr val="dk1"/>
                </a:solidFill>
                <a:uFill>
                  <a:noFill/>
                </a:uFill>
                <a:latin typeface="Roboto Slab"/>
                <a:ea typeface="Roboto Slab"/>
                <a:cs typeface="Roboto Slab"/>
                <a:sym typeface="Roboto Slab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s" sz="16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rPr>
              <a:t>, e incluye iconos de </a:t>
            </a:r>
            <a:r>
              <a:rPr lang="es" sz="1600">
                <a:solidFill>
                  <a:schemeClr val="dk1"/>
                </a:solidFill>
                <a:uFill>
                  <a:noFill/>
                </a:uFill>
                <a:latin typeface="Roboto Slab"/>
                <a:ea typeface="Roboto Slab"/>
                <a:cs typeface="Roboto Slab"/>
                <a:sym typeface="Roboto Slab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s" sz="16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rPr>
              <a:t>, infografías e imágenes de </a:t>
            </a:r>
            <a:r>
              <a:rPr lang="es" sz="1600">
                <a:solidFill>
                  <a:schemeClr val="dk1"/>
                </a:solidFill>
                <a:uFill>
                  <a:noFill/>
                </a:uFill>
                <a:latin typeface="Roboto Slab"/>
                <a:ea typeface="Roboto Slab"/>
                <a:cs typeface="Roboto Slab"/>
                <a:sym typeface="Roboto Slab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u="sng">
              <a:solidFill>
                <a:schemeClr val="dk1"/>
              </a:solidFill>
              <a:latin typeface="Roboto Slab"/>
              <a:ea typeface="Roboto Slab"/>
              <a:cs typeface="Roboto Slab"/>
              <a:sym typeface="Roboto Slab"/>
            </a:endParaRPr>
          </a:p>
        </p:txBody>
      </p:sp>
    </p:spTree>
    <p:extLst>
      <p:ext uri="{BB962C8B-B14F-4D97-AF65-F5344CB8AC3E}">
        <p14:creationId xmlns:p14="http://schemas.microsoft.com/office/powerpoint/2010/main" val="427638464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20" name="Google Shape;10720;p41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10721" name="Google Shape;10721;p41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41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41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41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41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41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41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41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41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41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41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41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41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41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41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41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41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41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41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41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41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41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41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41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41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41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41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41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41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41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41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41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41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41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41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41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41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41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41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41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41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41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41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41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41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41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41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41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9" name="Google Shape;10769;p41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0" name="Google Shape;10770;p41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1" name="Google Shape;10771;p41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72" name="Google Shape;10772;p41"/>
          <p:cNvGrpSpPr/>
          <p:nvPr/>
        </p:nvGrpSpPr>
        <p:grpSpPr>
          <a:xfrm>
            <a:off x="-40673" y="-7713"/>
            <a:ext cx="796197" cy="1454093"/>
            <a:chOff x="4432550" y="3264125"/>
            <a:chExt cx="238050" cy="434750"/>
          </a:xfrm>
        </p:grpSpPr>
        <p:sp>
          <p:nvSpPr>
            <p:cNvPr id="10773" name="Google Shape;10773;p41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41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41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6" name="Google Shape;10776;p41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10777" name="Google Shape;10777;p41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41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41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41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41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41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41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41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41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41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41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41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41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41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41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41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41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41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41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96" name="Google Shape;10796;p41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7" name="Google Shape;10797;p41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8" name="Google Shape;10798;p41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99" name="Google Shape;10799;p41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10800" name="Google Shape;10800;p41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41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02" name="Google Shape;10802;p41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03" name="Google Shape;10803;p41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10804" name="Google Shape;10804;p41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41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41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41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41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41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41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41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41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41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41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5" name="Google Shape;10815;p41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6" name="Google Shape;10816;p41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10817" name="Google Shape;10817;p41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41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41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41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41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41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41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41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41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41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41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41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41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41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41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32" name="Google Shape;10832;p41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33" name="Google Shape;10833;p41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10834" name="Google Shape;10834;p41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41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41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41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41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41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41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41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41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41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41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41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41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41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41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41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41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41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41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41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41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41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41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41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41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41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0" name="Google Shape;10860;p41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10861" name="Google Shape;10861;p41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41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41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41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41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41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41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41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41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41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41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41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41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41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41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41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41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41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41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41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41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41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41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41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41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41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41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41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41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41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41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41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41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41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41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41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41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41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41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0" name="Google Shape;10900;p41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10901" name="Google Shape;10901;p41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41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41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41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41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41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07" name="Google Shape;10907;p41"/>
          <p:cNvSpPr/>
          <p:nvPr/>
        </p:nvSpPr>
        <p:spPr>
          <a:xfrm rot="-9000034">
            <a:off x="11218534" y="4401520"/>
            <a:ext cx="898345" cy="541205"/>
          </a:xfrm>
          <a:custGeom>
            <a:avLst/>
            <a:gdLst/>
            <a:ahLst/>
            <a:cxnLst/>
            <a:rect l="l" t="t" r="r" b="b"/>
            <a:pathLst>
              <a:path w="10786" h="6498" extrusionOk="0">
                <a:moveTo>
                  <a:pt x="8239" y="0"/>
                </a:moveTo>
                <a:cubicBezTo>
                  <a:pt x="8233" y="0"/>
                  <a:pt x="8226" y="2"/>
                  <a:pt x="8220" y="5"/>
                </a:cubicBezTo>
                <a:cubicBezTo>
                  <a:pt x="7625" y="332"/>
                  <a:pt x="7027" y="660"/>
                  <a:pt x="6480" y="1066"/>
                </a:cubicBezTo>
                <a:cubicBezTo>
                  <a:pt x="5996" y="1426"/>
                  <a:pt x="5554" y="1847"/>
                  <a:pt x="5216" y="2351"/>
                </a:cubicBezTo>
                <a:cubicBezTo>
                  <a:pt x="5058" y="2588"/>
                  <a:pt x="4927" y="2843"/>
                  <a:pt x="4829" y="3112"/>
                </a:cubicBezTo>
                <a:cubicBezTo>
                  <a:pt x="4488" y="3099"/>
                  <a:pt x="4149" y="3076"/>
                  <a:pt x="3811" y="3037"/>
                </a:cubicBezTo>
                <a:cubicBezTo>
                  <a:pt x="3199" y="2966"/>
                  <a:pt x="2598" y="2829"/>
                  <a:pt x="1990" y="2739"/>
                </a:cubicBezTo>
                <a:cubicBezTo>
                  <a:pt x="1559" y="2675"/>
                  <a:pt x="1125" y="2643"/>
                  <a:pt x="690" y="2643"/>
                </a:cubicBezTo>
                <a:cubicBezTo>
                  <a:pt x="519" y="2643"/>
                  <a:pt x="347" y="2648"/>
                  <a:pt x="176" y="2658"/>
                </a:cubicBezTo>
                <a:cubicBezTo>
                  <a:pt x="0" y="2668"/>
                  <a:pt x="16" y="2935"/>
                  <a:pt x="186" y="2935"/>
                </a:cubicBezTo>
                <a:cubicBezTo>
                  <a:pt x="189" y="2935"/>
                  <a:pt x="192" y="2935"/>
                  <a:pt x="196" y="2935"/>
                </a:cubicBezTo>
                <a:cubicBezTo>
                  <a:pt x="280" y="2931"/>
                  <a:pt x="364" y="2930"/>
                  <a:pt x="450" y="2928"/>
                </a:cubicBezTo>
                <a:cubicBezTo>
                  <a:pt x="464" y="2949"/>
                  <a:pt x="491" y="2960"/>
                  <a:pt x="515" y="2960"/>
                </a:cubicBezTo>
                <a:cubicBezTo>
                  <a:pt x="540" y="2960"/>
                  <a:pt x="563" y="2949"/>
                  <a:pt x="568" y="2924"/>
                </a:cubicBezTo>
                <a:cubicBezTo>
                  <a:pt x="602" y="2923"/>
                  <a:pt x="636" y="2923"/>
                  <a:pt x="670" y="2923"/>
                </a:cubicBezTo>
                <a:cubicBezTo>
                  <a:pt x="881" y="2923"/>
                  <a:pt x="1092" y="2931"/>
                  <a:pt x="1303" y="2946"/>
                </a:cubicBezTo>
                <a:cubicBezTo>
                  <a:pt x="1452" y="2964"/>
                  <a:pt x="1601" y="2984"/>
                  <a:pt x="1750" y="3007"/>
                </a:cubicBezTo>
                <a:cubicBezTo>
                  <a:pt x="2173" y="3074"/>
                  <a:pt x="2595" y="3156"/>
                  <a:pt x="3018" y="3227"/>
                </a:cubicBezTo>
                <a:cubicBezTo>
                  <a:pt x="3431" y="3296"/>
                  <a:pt x="3848" y="3353"/>
                  <a:pt x="4266" y="3372"/>
                </a:cubicBezTo>
                <a:cubicBezTo>
                  <a:pt x="4339" y="3375"/>
                  <a:pt x="4412" y="3377"/>
                  <a:pt x="4485" y="3377"/>
                </a:cubicBezTo>
                <a:cubicBezTo>
                  <a:pt x="4518" y="3377"/>
                  <a:pt x="4552" y="3377"/>
                  <a:pt x="4586" y="3376"/>
                </a:cubicBezTo>
                <a:cubicBezTo>
                  <a:pt x="4897" y="3392"/>
                  <a:pt x="5209" y="3399"/>
                  <a:pt x="5521" y="3399"/>
                </a:cubicBezTo>
                <a:cubicBezTo>
                  <a:pt x="6005" y="3399"/>
                  <a:pt x="6488" y="3383"/>
                  <a:pt x="6972" y="3362"/>
                </a:cubicBezTo>
                <a:cubicBezTo>
                  <a:pt x="6978" y="3365"/>
                  <a:pt x="6984" y="3368"/>
                  <a:pt x="6990" y="3371"/>
                </a:cubicBezTo>
                <a:cubicBezTo>
                  <a:pt x="6986" y="3378"/>
                  <a:pt x="6985" y="3387"/>
                  <a:pt x="6988" y="3398"/>
                </a:cubicBezTo>
                <a:cubicBezTo>
                  <a:pt x="7099" y="3729"/>
                  <a:pt x="7209" y="4060"/>
                  <a:pt x="7321" y="4390"/>
                </a:cubicBezTo>
                <a:cubicBezTo>
                  <a:pt x="7422" y="4696"/>
                  <a:pt x="7528" y="5003"/>
                  <a:pt x="7693" y="5282"/>
                </a:cubicBezTo>
                <a:cubicBezTo>
                  <a:pt x="7958" y="5729"/>
                  <a:pt x="8365" y="6092"/>
                  <a:pt x="8837" y="6310"/>
                </a:cubicBezTo>
                <a:cubicBezTo>
                  <a:pt x="8955" y="6364"/>
                  <a:pt x="9076" y="6410"/>
                  <a:pt x="9199" y="6445"/>
                </a:cubicBezTo>
                <a:cubicBezTo>
                  <a:pt x="9263" y="6463"/>
                  <a:pt x="9355" y="6497"/>
                  <a:pt x="9436" y="6497"/>
                </a:cubicBezTo>
                <a:cubicBezTo>
                  <a:pt x="9483" y="6497"/>
                  <a:pt x="9525" y="6486"/>
                  <a:pt x="9557" y="6455"/>
                </a:cubicBezTo>
                <a:cubicBezTo>
                  <a:pt x="9652" y="6362"/>
                  <a:pt x="9550" y="6220"/>
                  <a:pt x="9500" y="6132"/>
                </a:cubicBezTo>
                <a:cubicBezTo>
                  <a:pt x="9433" y="6014"/>
                  <a:pt x="9366" y="5897"/>
                  <a:pt x="9298" y="5780"/>
                </a:cubicBezTo>
                <a:cubicBezTo>
                  <a:pt x="9024" y="5309"/>
                  <a:pt x="8732" y="4846"/>
                  <a:pt x="8384" y="4425"/>
                </a:cubicBezTo>
                <a:cubicBezTo>
                  <a:pt x="8090" y="4068"/>
                  <a:pt x="7751" y="3742"/>
                  <a:pt x="7363" y="3492"/>
                </a:cubicBezTo>
                <a:lnTo>
                  <a:pt x="7363" y="3492"/>
                </a:lnTo>
                <a:cubicBezTo>
                  <a:pt x="7737" y="3597"/>
                  <a:pt x="8125" y="3649"/>
                  <a:pt x="8513" y="3649"/>
                </a:cubicBezTo>
                <a:cubicBezTo>
                  <a:pt x="9030" y="3649"/>
                  <a:pt x="9547" y="3557"/>
                  <a:pt x="10030" y="3375"/>
                </a:cubicBezTo>
                <a:cubicBezTo>
                  <a:pt x="10150" y="3330"/>
                  <a:pt x="10267" y="3280"/>
                  <a:pt x="10382" y="3224"/>
                </a:cubicBezTo>
                <a:cubicBezTo>
                  <a:pt x="10436" y="3198"/>
                  <a:pt x="10489" y="3171"/>
                  <a:pt x="10540" y="3143"/>
                </a:cubicBezTo>
                <a:cubicBezTo>
                  <a:pt x="10596" y="3113"/>
                  <a:pt x="10658" y="3085"/>
                  <a:pt x="10704" y="3041"/>
                </a:cubicBezTo>
                <a:cubicBezTo>
                  <a:pt x="10785" y="2966"/>
                  <a:pt x="10772" y="2857"/>
                  <a:pt x="10688" y="2791"/>
                </a:cubicBezTo>
                <a:cubicBezTo>
                  <a:pt x="10594" y="2717"/>
                  <a:pt x="10462" y="2699"/>
                  <a:pt x="10349" y="2675"/>
                </a:cubicBezTo>
                <a:cubicBezTo>
                  <a:pt x="10037" y="2609"/>
                  <a:pt x="9719" y="2576"/>
                  <a:pt x="9400" y="2576"/>
                </a:cubicBezTo>
                <a:cubicBezTo>
                  <a:pt x="9178" y="2576"/>
                  <a:pt x="8956" y="2592"/>
                  <a:pt x="8736" y="2623"/>
                </a:cubicBezTo>
                <a:cubicBezTo>
                  <a:pt x="8243" y="2693"/>
                  <a:pt x="7763" y="2844"/>
                  <a:pt x="7317" y="3068"/>
                </a:cubicBezTo>
                <a:cubicBezTo>
                  <a:pt x="6707" y="3097"/>
                  <a:pt x="6095" y="3124"/>
                  <a:pt x="5483" y="3124"/>
                </a:cubicBezTo>
                <a:cubicBezTo>
                  <a:pt x="5389" y="3124"/>
                  <a:pt x="5295" y="3123"/>
                  <a:pt x="5201" y="3122"/>
                </a:cubicBezTo>
                <a:cubicBezTo>
                  <a:pt x="5629" y="2884"/>
                  <a:pt x="6036" y="2610"/>
                  <a:pt x="6414" y="2299"/>
                </a:cubicBezTo>
                <a:cubicBezTo>
                  <a:pt x="6907" y="1895"/>
                  <a:pt x="7352" y="1433"/>
                  <a:pt x="7740" y="927"/>
                </a:cubicBezTo>
                <a:cubicBezTo>
                  <a:pt x="7850" y="783"/>
                  <a:pt x="7955" y="635"/>
                  <a:pt x="8055" y="485"/>
                </a:cubicBezTo>
                <a:cubicBezTo>
                  <a:pt x="8103" y="411"/>
                  <a:pt x="8150" y="337"/>
                  <a:pt x="8197" y="263"/>
                </a:cubicBezTo>
                <a:cubicBezTo>
                  <a:pt x="8242" y="189"/>
                  <a:pt x="8290" y="118"/>
                  <a:pt x="8277" y="29"/>
                </a:cubicBezTo>
                <a:cubicBezTo>
                  <a:pt x="8275" y="10"/>
                  <a:pt x="8257" y="0"/>
                  <a:pt x="823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08" name="Google Shape;10908;p41"/>
          <p:cNvSpPr/>
          <p:nvPr/>
        </p:nvSpPr>
        <p:spPr>
          <a:xfrm rot="-9000034">
            <a:off x="11386141" y="4936256"/>
            <a:ext cx="464664" cy="186483"/>
          </a:xfrm>
          <a:custGeom>
            <a:avLst/>
            <a:gdLst/>
            <a:ahLst/>
            <a:cxnLst/>
            <a:rect l="l" t="t" r="r" b="b"/>
            <a:pathLst>
              <a:path w="5579" h="2239" extrusionOk="0">
                <a:moveTo>
                  <a:pt x="97" y="1"/>
                </a:moveTo>
                <a:cubicBezTo>
                  <a:pt x="41" y="1"/>
                  <a:pt x="0" y="86"/>
                  <a:pt x="59" y="129"/>
                </a:cubicBezTo>
                <a:cubicBezTo>
                  <a:pt x="506" y="465"/>
                  <a:pt x="1011" y="714"/>
                  <a:pt x="1545" y="870"/>
                </a:cubicBezTo>
                <a:cubicBezTo>
                  <a:pt x="1701" y="920"/>
                  <a:pt x="1858" y="965"/>
                  <a:pt x="2018" y="1001"/>
                </a:cubicBezTo>
                <a:cubicBezTo>
                  <a:pt x="2001" y="1045"/>
                  <a:pt x="2005" y="1092"/>
                  <a:pt x="2047" y="1129"/>
                </a:cubicBezTo>
                <a:cubicBezTo>
                  <a:pt x="2462" y="1496"/>
                  <a:pt x="2966" y="1712"/>
                  <a:pt x="3498" y="1854"/>
                </a:cubicBezTo>
                <a:cubicBezTo>
                  <a:pt x="4098" y="2015"/>
                  <a:pt x="4717" y="2115"/>
                  <a:pt x="5328" y="2236"/>
                </a:cubicBezTo>
                <a:cubicBezTo>
                  <a:pt x="5337" y="2237"/>
                  <a:pt x="5346" y="2238"/>
                  <a:pt x="5355" y="2238"/>
                </a:cubicBezTo>
                <a:cubicBezTo>
                  <a:pt x="5466" y="2238"/>
                  <a:pt x="5578" y="2110"/>
                  <a:pt x="5475" y="2011"/>
                </a:cubicBezTo>
                <a:cubicBezTo>
                  <a:pt x="5011" y="1570"/>
                  <a:pt x="4449" y="1237"/>
                  <a:pt x="3875" y="956"/>
                </a:cubicBezTo>
                <a:cubicBezTo>
                  <a:pt x="3543" y="794"/>
                  <a:pt x="3174" y="668"/>
                  <a:pt x="2809" y="668"/>
                </a:cubicBezTo>
                <a:cubicBezTo>
                  <a:pt x="2580" y="668"/>
                  <a:pt x="2353" y="718"/>
                  <a:pt x="2137" y="839"/>
                </a:cubicBezTo>
                <a:cubicBezTo>
                  <a:pt x="2128" y="845"/>
                  <a:pt x="2123" y="852"/>
                  <a:pt x="2116" y="859"/>
                </a:cubicBezTo>
                <a:cubicBezTo>
                  <a:pt x="1936" y="829"/>
                  <a:pt x="1759" y="788"/>
                  <a:pt x="1584" y="737"/>
                </a:cubicBezTo>
                <a:cubicBezTo>
                  <a:pt x="1070" y="570"/>
                  <a:pt x="580" y="328"/>
                  <a:pt x="136" y="14"/>
                </a:cubicBezTo>
                <a:cubicBezTo>
                  <a:pt x="123" y="5"/>
                  <a:pt x="110" y="1"/>
                  <a:pt x="9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09" name="Google Shape;10909;p41"/>
          <p:cNvGrpSpPr/>
          <p:nvPr/>
        </p:nvGrpSpPr>
        <p:grpSpPr>
          <a:xfrm rot="-272619">
            <a:off x="30226" y="2857655"/>
            <a:ext cx="1086161" cy="1832539"/>
            <a:chOff x="5812125" y="3747000"/>
            <a:chExt cx="308475" cy="520450"/>
          </a:xfrm>
        </p:grpSpPr>
        <p:sp>
          <p:nvSpPr>
            <p:cNvPr id="10910" name="Google Shape;10910;p41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41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41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41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41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41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41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41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41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41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41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41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41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41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41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41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41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41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41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9" name="Google Shape;10929;p41"/>
          <p:cNvSpPr/>
          <p:nvPr/>
        </p:nvSpPr>
        <p:spPr>
          <a:xfrm>
            <a:off x="7761788" y="6245135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30" name="Google Shape;10930;p41"/>
          <p:cNvSpPr/>
          <p:nvPr/>
        </p:nvSpPr>
        <p:spPr>
          <a:xfrm>
            <a:off x="6841418" y="6406033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31" name="Google Shape;10931;p41"/>
          <p:cNvGrpSpPr/>
          <p:nvPr/>
        </p:nvGrpSpPr>
        <p:grpSpPr>
          <a:xfrm rot="-5400000">
            <a:off x="9569649" y="-244066"/>
            <a:ext cx="692492" cy="1161425"/>
            <a:chOff x="5136650" y="3192600"/>
            <a:chExt cx="228525" cy="383275"/>
          </a:xfrm>
        </p:grpSpPr>
        <p:sp>
          <p:nvSpPr>
            <p:cNvPr id="10932" name="Google Shape;10932;p41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41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41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41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41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7" name="Google Shape;10937;p41"/>
          <p:cNvGrpSpPr/>
          <p:nvPr/>
        </p:nvGrpSpPr>
        <p:grpSpPr>
          <a:xfrm rot="9899962">
            <a:off x="2257062" y="206279"/>
            <a:ext cx="626191" cy="402427"/>
            <a:chOff x="4214925" y="3064575"/>
            <a:chExt cx="269350" cy="173100"/>
          </a:xfrm>
        </p:grpSpPr>
        <p:sp>
          <p:nvSpPr>
            <p:cNvPr id="10938" name="Google Shape;10938;p41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41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41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41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41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10943" name="Google Shape;10943;p41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41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41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41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41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41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41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41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41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41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41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41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41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41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41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41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41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41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41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41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41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41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41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41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41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41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41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41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41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41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41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41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41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41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41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41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41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41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41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41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41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41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41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41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41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41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41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41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41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41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41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41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41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41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41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41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41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41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41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41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41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41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5" name="Google Shape;11005;p41"/>
          <p:cNvGrpSpPr/>
          <p:nvPr/>
        </p:nvGrpSpPr>
        <p:grpSpPr>
          <a:xfrm>
            <a:off x="11036773" y="354229"/>
            <a:ext cx="880840" cy="985681"/>
            <a:chOff x="3631725" y="2481700"/>
            <a:chExt cx="398450" cy="445875"/>
          </a:xfrm>
        </p:grpSpPr>
        <p:sp>
          <p:nvSpPr>
            <p:cNvPr id="11006" name="Google Shape;11006;p41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41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41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41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2035214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1" name="Google Shape;11011;p42"/>
          <p:cNvGrpSpPr/>
          <p:nvPr/>
        </p:nvGrpSpPr>
        <p:grpSpPr>
          <a:xfrm>
            <a:off x="-35501" y="0"/>
            <a:ext cx="12227648" cy="6858021"/>
            <a:chOff x="-26626" y="0"/>
            <a:chExt cx="9170736" cy="5143516"/>
          </a:xfrm>
        </p:grpSpPr>
        <p:sp>
          <p:nvSpPr>
            <p:cNvPr id="11012" name="Google Shape;11012;p42"/>
            <p:cNvSpPr/>
            <p:nvPr/>
          </p:nvSpPr>
          <p:spPr>
            <a:xfrm>
              <a:off x="13915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42"/>
            <p:cNvSpPr/>
            <p:nvPr/>
          </p:nvSpPr>
          <p:spPr>
            <a:xfrm>
              <a:off x="167900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42"/>
            <p:cNvSpPr/>
            <p:nvPr/>
          </p:nvSpPr>
          <p:spPr>
            <a:xfrm>
              <a:off x="19664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42"/>
            <p:cNvSpPr/>
            <p:nvPr/>
          </p:nvSpPr>
          <p:spPr>
            <a:xfrm>
              <a:off x="2253786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42"/>
            <p:cNvSpPr/>
            <p:nvPr/>
          </p:nvSpPr>
          <p:spPr>
            <a:xfrm>
              <a:off x="25412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42"/>
            <p:cNvSpPr/>
            <p:nvPr/>
          </p:nvSpPr>
          <p:spPr>
            <a:xfrm>
              <a:off x="2828707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42"/>
            <p:cNvSpPr/>
            <p:nvPr/>
          </p:nvSpPr>
          <p:spPr>
            <a:xfrm>
              <a:off x="311606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42"/>
            <p:cNvSpPr/>
            <p:nvPr/>
          </p:nvSpPr>
          <p:spPr>
            <a:xfrm>
              <a:off x="340355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42"/>
            <p:cNvSpPr/>
            <p:nvPr/>
          </p:nvSpPr>
          <p:spPr>
            <a:xfrm>
              <a:off x="369091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42"/>
            <p:cNvSpPr/>
            <p:nvPr/>
          </p:nvSpPr>
          <p:spPr>
            <a:xfrm>
              <a:off x="3978339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42"/>
            <p:cNvSpPr/>
            <p:nvPr/>
          </p:nvSpPr>
          <p:spPr>
            <a:xfrm>
              <a:off x="426576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42"/>
            <p:cNvSpPr/>
            <p:nvPr/>
          </p:nvSpPr>
          <p:spPr>
            <a:xfrm>
              <a:off x="455319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42"/>
            <p:cNvSpPr/>
            <p:nvPr/>
          </p:nvSpPr>
          <p:spPr>
            <a:xfrm>
              <a:off x="484054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42"/>
            <p:cNvSpPr/>
            <p:nvPr/>
          </p:nvSpPr>
          <p:spPr>
            <a:xfrm>
              <a:off x="5127972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42"/>
            <p:cNvSpPr/>
            <p:nvPr/>
          </p:nvSpPr>
          <p:spPr>
            <a:xfrm>
              <a:off x="541539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42"/>
            <p:cNvSpPr/>
            <p:nvPr/>
          </p:nvSpPr>
          <p:spPr>
            <a:xfrm>
              <a:off x="5702823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42"/>
            <p:cNvSpPr/>
            <p:nvPr/>
          </p:nvSpPr>
          <p:spPr>
            <a:xfrm>
              <a:off x="5990179" y="3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42"/>
            <p:cNvSpPr/>
            <p:nvPr/>
          </p:nvSpPr>
          <p:spPr>
            <a:xfrm>
              <a:off x="6277674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42"/>
            <p:cNvSpPr/>
            <p:nvPr/>
          </p:nvSpPr>
          <p:spPr>
            <a:xfrm>
              <a:off x="6565030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42"/>
            <p:cNvSpPr/>
            <p:nvPr/>
          </p:nvSpPr>
          <p:spPr>
            <a:xfrm>
              <a:off x="6852455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42"/>
            <p:cNvSpPr/>
            <p:nvPr/>
          </p:nvSpPr>
          <p:spPr>
            <a:xfrm>
              <a:off x="7139881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42"/>
            <p:cNvSpPr/>
            <p:nvPr/>
          </p:nvSpPr>
          <p:spPr>
            <a:xfrm>
              <a:off x="7427306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42"/>
            <p:cNvSpPr/>
            <p:nvPr/>
          </p:nvSpPr>
          <p:spPr>
            <a:xfrm>
              <a:off x="771466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42"/>
            <p:cNvSpPr/>
            <p:nvPr/>
          </p:nvSpPr>
          <p:spPr>
            <a:xfrm>
              <a:off x="8002157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42"/>
            <p:cNvSpPr/>
            <p:nvPr/>
          </p:nvSpPr>
          <p:spPr>
            <a:xfrm>
              <a:off x="8289582" y="3"/>
              <a:ext cx="2917" cy="5143513"/>
            </a:xfrm>
            <a:custGeom>
              <a:avLst/>
              <a:gdLst/>
              <a:ahLst/>
              <a:cxnLst/>
              <a:rect l="l" t="t" r="r" b="b"/>
              <a:pathLst>
                <a:path w="42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42"/>
            <p:cNvSpPr/>
            <p:nvPr/>
          </p:nvSpPr>
          <p:spPr>
            <a:xfrm>
              <a:off x="8576938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42"/>
            <p:cNvSpPr/>
            <p:nvPr/>
          </p:nvSpPr>
          <p:spPr>
            <a:xfrm>
              <a:off x="-26626" y="484858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42"/>
            <p:cNvSpPr/>
            <p:nvPr/>
          </p:nvSpPr>
          <p:spPr>
            <a:xfrm>
              <a:off x="-26626" y="456123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42"/>
            <p:cNvSpPr/>
            <p:nvPr/>
          </p:nvSpPr>
          <p:spPr>
            <a:xfrm>
              <a:off x="-26626" y="4273808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42"/>
            <p:cNvSpPr/>
            <p:nvPr/>
          </p:nvSpPr>
          <p:spPr>
            <a:xfrm>
              <a:off x="-26626" y="398638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42"/>
            <p:cNvSpPr/>
            <p:nvPr/>
          </p:nvSpPr>
          <p:spPr>
            <a:xfrm>
              <a:off x="-26626" y="369895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42"/>
            <p:cNvSpPr/>
            <p:nvPr/>
          </p:nvSpPr>
          <p:spPr>
            <a:xfrm>
              <a:off x="-26626" y="3411603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42"/>
            <p:cNvSpPr/>
            <p:nvPr/>
          </p:nvSpPr>
          <p:spPr>
            <a:xfrm>
              <a:off x="-26626" y="312410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42"/>
            <p:cNvSpPr/>
            <p:nvPr/>
          </p:nvSpPr>
          <p:spPr>
            <a:xfrm>
              <a:off x="-26626" y="283675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42"/>
            <p:cNvSpPr/>
            <p:nvPr/>
          </p:nvSpPr>
          <p:spPr>
            <a:xfrm>
              <a:off x="-26626" y="254932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42"/>
            <p:cNvSpPr/>
            <p:nvPr/>
          </p:nvSpPr>
          <p:spPr>
            <a:xfrm>
              <a:off x="-26626" y="2261904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42"/>
            <p:cNvSpPr/>
            <p:nvPr/>
          </p:nvSpPr>
          <p:spPr>
            <a:xfrm>
              <a:off x="-26626" y="1974479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42"/>
            <p:cNvSpPr/>
            <p:nvPr/>
          </p:nvSpPr>
          <p:spPr>
            <a:xfrm>
              <a:off x="-26626" y="168712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42"/>
            <p:cNvSpPr/>
            <p:nvPr/>
          </p:nvSpPr>
          <p:spPr>
            <a:xfrm>
              <a:off x="-26626" y="1399630"/>
              <a:ext cx="9170736" cy="3056"/>
            </a:xfrm>
            <a:custGeom>
              <a:avLst/>
              <a:gdLst/>
              <a:ahLst/>
              <a:cxnLst/>
              <a:rect l="l" t="t" r="r" b="b"/>
              <a:pathLst>
                <a:path w="117067" h="44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42"/>
            <p:cNvSpPr/>
            <p:nvPr/>
          </p:nvSpPr>
          <p:spPr>
            <a:xfrm>
              <a:off x="-26626" y="111227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1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42"/>
            <p:cNvSpPr/>
            <p:nvPr/>
          </p:nvSpPr>
          <p:spPr>
            <a:xfrm>
              <a:off x="-26626" y="82485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0"/>
                  </a:moveTo>
                  <a:lnTo>
                    <a:pt x="0" y="42"/>
                  </a:lnTo>
                  <a:lnTo>
                    <a:pt x="117066" y="42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42"/>
            <p:cNvSpPr/>
            <p:nvPr/>
          </p:nvSpPr>
          <p:spPr>
            <a:xfrm>
              <a:off x="-26626" y="537494"/>
              <a:ext cx="9170736" cy="2917"/>
            </a:xfrm>
            <a:custGeom>
              <a:avLst/>
              <a:gdLst/>
              <a:ahLst/>
              <a:cxnLst/>
              <a:rect l="l" t="t" r="r" b="b"/>
              <a:pathLst>
                <a:path w="117067" h="42" extrusionOk="0">
                  <a:moveTo>
                    <a:pt x="0" y="0"/>
                  </a:moveTo>
                  <a:lnTo>
                    <a:pt x="0" y="41"/>
                  </a:lnTo>
                  <a:lnTo>
                    <a:pt x="117066" y="41"/>
                  </a:lnTo>
                  <a:lnTo>
                    <a:pt x="117066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42"/>
            <p:cNvSpPr/>
            <p:nvPr/>
          </p:nvSpPr>
          <p:spPr>
            <a:xfrm>
              <a:off x="-26626" y="250000"/>
              <a:ext cx="9170736" cy="2987"/>
            </a:xfrm>
            <a:custGeom>
              <a:avLst/>
              <a:gdLst/>
              <a:ahLst/>
              <a:cxnLst/>
              <a:rect l="l" t="t" r="r" b="b"/>
              <a:pathLst>
                <a:path w="117067" h="43" extrusionOk="0">
                  <a:moveTo>
                    <a:pt x="0" y="1"/>
                  </a:moveTo>
                  <a:lnTo>
                    <a:pt x="0" y="43"/>
                  </a:lnTo>
                  <a:lnTo>
                    <a:pt x="117066" y="43"/>
                  </a:lnTo>
                  <a:lnTo>
                    <a:pt x="117066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42"/>
            <p:cNvSpPr/>
            <p:nvPr/>
          </p:nvSpPr>
          <p:spPr>
            <a:xfrm>
              <a:off x="8859432" y="3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42"/>
            <p:cNvSpPr/>
            <p:nvPr/>
          </p:nvSpPr>
          <p:spPr>
            <a:xfrm>
              <a:off x="241925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42"/>
            <p:cNvSpPr/>
            <p:nvPr/>
          </p:nvSpPr>
          <p:spPr>
            <a:xfrm>
              <a:off x="52935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0" y="0"/>
                  </a:moveTo>
                  <a:lnTo>
                    <a:pt x="0" y="74050"/>
                  </a:lnTo>
                  <a:lnTo>
                    <a:pt x="42" y="740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42"/>
            <p:cNvSpPr/>
            <p:nvPr/>
          </p:nvSpPr>
          <p:spPr>
            <a:xfrm>
              <a:off x="816784" y="0"/>
              <a:ext cx="2987" cy="5143513"/>
            </a:xfrm>
            <a:custGeom>
              <a:avLst/>
              <a:gdLst/>
              <a:ahLst/>
              <a:cxnLst/>
              <a:rect l="l" t="t" r="r" b="b"/>
              <a:pathLst>
                <a:path w="43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42"/>
            <p:cNvSpPr/>
            <p:nvPr/>
          </p:nvSpPr>
          <p:spPr>
            <a:xfrm>
              <a:off x="1104144" y="0"/>
              <a:ext cx="3056" cy="5143513"/>
            </a:xfrm>
            <a:custGeom>
              <a:avLst/>
              <a:gdLst/>
              <a:ahLst/>
              <a:cxnLst/>
              <a:rect l="l" t="t" r="r" b="b"/>
              <a:pathLst>
                <a:path w="44" h="74050" extrusionOk="0">
                  <a:moveTo>
                    <a:pt x="1" y="0"/>
                  </a:moveTo>
                  <a:lnTo>
                    <a:pt x="1" y="74050"/>
                  </a:lnTo>
                  <a:lnTo>
                    <a:pt x="43" y="740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60" name="Google Shape;11060;p42"/>
          <p:cNvSpPr/>
          <p:nvPr/>
        </p:nvSpPr>
        <p:spPr>
          <a:xfrm>
            <a:off x="906600" y="5625067"/>
            <a:ext cx="2360747" cy="1609955"/>
          </a:xfrm>
          <a:custGeom>
            <a:avLst/>
            <a:gdLst/>
            <a:ahLst/>
            <a:cxnLst/>
            <a:rect l="l" t="t" r="r" b="b"/>
            <a:pathLst>
              <a:path w="26576" h="18124" extrusionOk="0">
                <a:moveTo>
                  <a:pt x="21508" y="0"/>
                </a:moveTo>
                <a:cubicBezTo>
                  <a:pt x="20200" y="0"/>
                  <a:pt x="19077" y="1028"/>
                  <a:pt x="18179" y="1890"/>
                </a:cubicBezTo>
                <a:cubicBezTo>
                  <a:pt x="17338" y="2696"/>
                  <a:pt x="16886" y="3599"/>
                  <a:pt x="15836" y="3599"/>
                </a:cubicBezTo>
                <a:cubicBezTo>
                  <a:pt x="15688" y="3599"/>
                  <a:pt x="15529" y="3582"/>
                  <a:pt x="15356" y="3543"/>
                </a:cubicBezTo>
                <a:cubicBezTo>
                  <a:pt x="15119" y="3491"/>
                  <a:pt x="14904" y="3468"/>
                  <a:pt x="14703" y="3468"/>
                </a:cubicBezTo>
                <a:cubicBezTo>
                  <a:pt x="13443" y="3468"/>
                  <a:pt x="12788" y="4399"/>
                  <a:pt x="11434" y="4986"/>
                </a:cubicBezTo>
                <a:cubicBezTo>
                  <a:pt x="11190" y="5092"/>
                  <a:pt x="10953" y="5136"/>
                  <a:pt x="10721" y="5136"/>
                </a:cubicBezTo>
                <a:cubicBezTo>
                  <a:pt x="9557" y="5136"/>
                  <a:pt x="8522" y="4028"/>
                  <a:pt x="7372" y="4028"/>
                </a:cubicBezTo>
                <a:cubicBezTo>
                  <a:pt x="7241" y="4028"/>
                  <a:pt x="7109" y="4043"/>
                  <a:pt x="6974" y="4075"/>
                </a:cubicBezTo>
                <a:cubicBezTo>
                  <a:pt x="5949" y="4321"/>
                  <a:pt x="5563" y="5244"/>
                  <a:pt x="4869" y="5918"/>
                </a:cubicBezTo>
                <a:cubicBezTo>
                  <a:pt x="3863" y="6893"/>
                  <a:pt x="2940" y="6356"/>
                  <a:pt x="1832" y="6938"/>
                </a:cubicBezTo>
                <a:cubicBezTo>
                  <a:pt x="575" y="7597"/>
                  <a:pt x="714" y="8959"/>
                  <a:pt x="669" y="10170"/>
                </a:cubicBezTo>
                <a:cubicBezTo>
                  <a:pt x="613" y="11649"/>
                  <a:pt x="1" y="13008"/>
                  <a:pt x="569" y="14482"/>
                </a:cubicBezTo>
                <a:cubicBezTo>
                  <a:pt x="1436" y="16730"/>
                  <a:pt x="2609" y="16570"/>
                  <a:pt x="4717" y="16693"/>
                </a:cubicBezTo>
                <a:cubicBezTo>
                  <a:pt x="7355" y="16845"/>
                  <a:pt x="9978" y="17174"/>
                  <a:pt x="12607" y="17434"/>
                </a:cubicBezTo>
                <a:cubicBezTo>
                  <a:pt x="15850" y="17756"/>
                  <a:pt x="19103" y="17689"/>
                  <a:pt x="22342" y="18001"/>
                </a:cubicBezTo>
                <a:cubicBezTo>
                  <a:pt x="22729" y="18038"/>
                  <a:pt x="23180" y="18123"/>
                  <a:pt x="23611" y="18123"/>
                </a:cubicBezTo>
                <a:cubicBezTo>
                  <a:pt x="23840" y="18123"/>
                  <a:pt x="24062" y="18099"/>
                  <a:pt x="24267" y="18032"/>
                </a:cubicBezTo>
                <a:cubicBezTo>
                  <a:pt x="24708" y="17885"/>
                  <a:pt x="24709" y="17591"/>
                  <a:pt x="24787" y="17217"/>
                </a:cubicBezTo>
                <a:cubicBezTo>
                  <a:pt x="24890" y="16723"/>
                  <a:pt x="24951" y="16247"/>
                  <a:pt x="25141" y="15774"/>
                </a:cubicBezTo>
                <a:cubicBezTo>
                  <a:pt x="25472" y="14957"/>
                  <a:pt x="25884" y="14286"/>
                  <a:pt x="26051" y="13411"/>
                </a:cubicBezTo>
                <a:cubicBezTo>
                  <a:pt x="26288" y="12175"/>
                  <a:pt x="26183" y="10913"/>
                  <a:pt x="26129" y="9661"/>
                </a:cubicBezTo>
                <a:cubicBezTo>
                  <a:pt x="25999" y="6609"/>
                  <a:pt x="26576" y="1997"/>
                  <a:pt x="23713" y="493"/>
                </a:cubicBezTo>
                <a:cubicBezTo>
                  <a:pt x="23140" y="192"/>
                  <a:pt x="22431" y="16"/>
                  <a:pt x="21551" y="0"/>
                </a:cubicBezTo>
                <a:cubicBezTo>
                  <a:pt x="21537" y="0"/>
                  <a:pt x="21522" y="0"/>
                  <a:pt x="215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1" name="Google Shape;11061;p42"/>
          <p:cNvSpPr/>
          <p:nvPr/>
        </p:nvSpPr>
        <p:spPr>
          <a:xfrm rot="-5400000">
            <a:off x="10115789" y="462939"/>
            <a:ext cx="3393175" cy="1994392"/>
          </a:xfrm>
          <a:custGeom>
            <a:avLst/>
            <a:gdLst/>
            <a:ahLst/>
            <a:cxnLst/>
            <a:rect l="l" t="t" r="r" b="b"/>
            <a:pathLst>
              <a:path w="24816" h="14586" extrusionOk="0">
                <a:moveTo>
                  <a:pt x="22041" y="1"/>
                </a:moveTo>
                <a:cubicBezTo>
                  <a:pt x="21804" y="1"/>
                  <a:pt x="21542" y="32"/>
                  <a:pt x="21255" y="98"/>
                </a:cubicBezTo>
                <a:cubicBezTo>
                  <a:pt x="19751" y="444"/>
                  <a:pt x="19901" y="2630"/>
                  <a:pt x="19295" y="3797"/>
                </a:cubicBezTo>
                <a:cubicBezTo>
                  <a:pt x="18887" y="4585"/>
                  <a:pt x="18052" y="5777"/>
                  <a:pt x="17147" y="6033"/>
                </a:cubicBezTo>
                <a:cubicBezTo>
                  <a:pt x="16992" y="6077"/>
                  <a:pt x="16842" y="6096"/>
                  <a:pt x="16695" y="6096"/>
                </a:cubicBezTo>
                <a:cubicBezTo>
                  <a:pt x="15729" y="6096"/>
                  <a:pt x="14911" y="5253"/>
                  <a:pt x="13924" y="4953"/>
                </a:cubicBezTo>
                <a:cubicBezTo>
                  <a:pt x="13738" y="4897"/>
                  <a:pt x="13576" y="4872"/>
                  <a:pt x="13431" y="4872"/>
                </a:cubicBezTo>
                <a:cubicBezTo>
                  <a:pt x="12742" y="4872"/>
                  <a:pt x="12451" y="5441"/>
                  <a:pt x="11974" y="5938"/>
                </a:cubicBezTo>
                <a:cubicBezTo>
                  <a:pt x="11726" y="6197"/>
                  <a:pt x="11429" y="6437"/>
                  <a:pt x="11000" y="6567"/>
                </a:cubicBezTo>
                <a:cubicBezTo>
                  <a:pt x="10883" y="6602"/>
                  <a:pt x="10767" y="6619"/>
                  <a:pt x="10652" y="6619"/>
                </a:cubicBezTo>
                <a:cubicBezTo>
                  <a:pt x="9582" y="6619"/>
                  <a:pt x="8597" y="5204"/>
                  <a:pt x="7814" y="4645"/>
                </a:cubicBezTo>
                <a:cubicBezTo>
                  <a:pt x="6616" y="3788"/>
                  <a:pt x="5537" y="3267"/>
                  <a:pt x="4174" y="3267"/>
                </a:cubicBezTo>
                <a:cubicBezTo>
                  <a:pt x="3878" y="3267"/>
                  <a:pt x="3568" y="3291"/>
                  <a:pt x="3241" y="3343"/>
                </a:cubicBezTo>
                <a:cubicBezTo>
                  <a:pt x="2997" y="3381"/>
                  <a:pt x="2760" y="3392"/>
                  <a:pt x="2519" y="3450"/>
                </a:cubicBezTo>
                <a:cubicBezTo>
                  <a:pt x="2021" y="3567"/>
                  <a:pt x="1491" y="3736"/>
                  <a:pt x="1027" y="3953"/>
                </a:cubicBezTo>
                <a:cubicBezTo>
                  <a:pt x="761" y="4078"/>
                  <a:pt x="575" y="4250"/>
                  <a:pt x="475" y="4529"/>
                </a:cubicBezTo>
                <a:cubicBezTo>
                  <a:pt x="155" y="5422"/>
                  <a:pt x="0" y="6415"/>
                  <a:pt x="132" y="7355"/>
                </a:cubicBezTo>
                <a:cubicBezTo>
                  <a:pt x="361" y="9009"/>
                  <a:pt x="1275" y="10794"/>
                  <a:pt x="2517" y="11910"/>
                </a:cubicBezTo>
                <a:cubicBezTo>
                  <a:pt x="3538" y="12830"/>
                  <a:pt x="4960" y="13407"/>
                  <a:pt x="6244" y="13829"/>
                </a:cubicBezTo>
                <a:cubicBezTo>
                  <a:pt x="7637" y="14288"/>
                  <a:pt x="9100" y="14585"/>
                  <a:pt x="10568" y="14585"/>
                </a:cubicBezTo>
                <a:cubicBezTo>
                  <a:pt x="11050" y="14585"/>
                  <a:pt x="11534" y="14553"/>
                  <a:pt x="12015" y="14484"/>
                </a:cubicBezTo>
                <a:cubicBezTo>
                  <a:pt x="14349" y="14149"/>
                  <a:pt x="16094" y="12769"/>
                  <a:pt x="18455" y="12546"/>
                </a:cubicBezTo>
                <a:cubicBezTo>
                  <a:pt x="19974" y="12403"/>
                  <a:pt x="22809" y="12674"/>
                  <a:pt x="23637" y="11017"/>
                </a:cubicBezTo>
                <a:cubicBezTo>
                  <a:pt x="24301" y="9685"/>
                  <a:pt x="24079" y="7454"/>
                  <a:pt x="24214" y="5997"/>
                </a:cubicBezTo>
                <a:cubicBezTo>
                  <a:pt x="24380" y="4216"/>
                  <a:pt x="24816" y="1"/>
                  <a:pt x="220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2" name="Google Shape;11062;p42"/>
          <p:cNvSpPr/>
          <p:nvPr/>
        </p:nvSpPr>
        <p:spPr>
          <a:xfrm flipH="1">
            <a:off x="-40663" y="-48134"/>
            <a:ext cx="1537763" cy="3525915"/>
          </a:xfrm>
          <a:custGeom>
            <a:avLst/>
            <a:gdLst/>
            <a:ahLst/>
            <a:cxnLst/>
            <a:rect l="l" t="t" r="r" b="b"/>
            <a:pathLst>
              <a:path w="9939" h="22789" extrusionOk="0">
                <a:moveTo>
                  <a:pt x="440" y="0"/>
                </a:moveTo>
                <a:cubicBezTo>
                  <a:pt x="360" y="184"/>
                  <a:pt x="294" y="371"/>
                  <a:pt x="237" y="566"/>
                </a:cubicBezTo>
                <a:cubicBezTo>
                  <a:pt x="64" y="1161"/>
                  <a:pt x="27" y="1733"/>
                  <a:pt x="31" y="2348"/>
                </a:cubicBezTo>
                <a:cubicBezTo>
                  <a:pt x="37" y="2994"/>
                  <a:pt x="1" y="3639"/>
                  <a:pt x="112" y="4279"/>
                </a:cubicBezTo>
                <a:cubicBezTo>
                  <a:pt x="300" y="5361"/>
                  <a:pt x="790" y="6380"/>
                  <a:pt x="1469" y="7238"/>
                </a:cubicBezTo>
                <a:cubicBezTo>
                  <a:pt x="1798" y="7655"/>
                  <a:pt x="2192" y="8019"/>
                  <a:pt x="2670" y="8259"/>
                </a:cubicBezTo>
                <a:cubicBezTo>
                  <a:pt x="3033" y="8442"/>
                  <a:pt x="3432" y="8575"/>
                  <a:pt x="3805" y="8736"/>
                </a:cubicBezTo>
                <a:cubicBezTo>
                  <a:pt x="4950" y="9229"/>
                  <a:pt x="5862" y="10040"/>
                  <a:pt x="6354" y="11206"/>
                </a:cubicBezTo>
                <a:cubicBezTo>
                  <a:pt x="6892" y="12484"/>
                  <a:pt x="6833" y="14012"/>
                  <a:pt x="6798" y="15364"/>
                </a:cubicBezTo>
                <a:cubicBezTo>
                  <a:pt x="6776" y="16248"/>
                  <a:pt x="6713" y="17132"/>
                  <a:pt x="6673" y="18015"/>
                </a:cubicBezTo>
                <a:cubicBezTo>
                  <a:pt x="6642" y="18694"/>
                  <a:pt x="6634" y="19350"/>
                  <a:pt x="6795" y="20013"/>
                </a:cubicBezTo>
                <a:cubicBezTo>
                  <a:pt x="7026" y="20953"/>
                  <a:pt x="7648" y="21570"/>
                  <a:pt x="8439" y="22087"/>
                </a:cubicBezTo>
                <a:cubicBezTo>
                  <a:pt x="8917" y="22399"/>
                  <a:pt x="9404" y="22646"/>
                  <a:pt x="9938" y="22788"/>
                </a:cubicBezTo>
                <a:lnTo>
                  <a:pt x="99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63" name="Google Shape;11063;p42"/>
          <p:cNvGrpSpPr/>
          <p:nvPr/>
        </p:nvGrpSpPr>
        <p:grpSpPr>
          <a:xfrm>
            <a:off x="10505549" y="5489910"/>
            <a:ext cx="1854604" cy="2209769"/>
            <a:chOff x="4845175" y="990975"/>
            <a:chExt cx="498925" cy="594450"/>
          </a:xfrm>
        </p:grpSpPr>
        <p:sp>
          <p:nvSpPr>
            <p:cNvPr id="11064" name="Google Shape;11064;p42"/>
            <p:cNvSpPr/>
            <p:nvPr/>
          </p:nvSpPr>
          <p:spPr>
            <a:xfrm>
              <a:off x="4845175" y="990975"/>
              <a:ext cx="498925" cy="594450"/>
            </a:xfrm>
            <a:custGeom>
              <a:avLst/>
              <a:gdLst/>
              <a:ahLst/>
              <a:cxnLst/>
              <a:rect l="l" t="t" r="r" b="b"/>
              <a:pathLst>
                <a:path w="19957" h="23778" extrusionOk="0">
                  <a:moveTo>
                    <a:pt x="13491" y="1"/>
                  </a:moveTo>
                  <a:cubicBezTo>
                    <a:pt x="12361" y="1"/>
                    <a:pt x="11249" y="611"/>
                    <a:pt x="10706" y="1823"/>
                  </a:cubicBezTo>
                  <a:cubicBezTo>
                    <a:pt x="10343" y="926"/>
                    <a:pt x="9346" y="356"/>
                    <a:pt x="8427" y="356"/>
                  </a:cubicBezTo>
                  <a:cubicBezTo>
                    <a:pt x="7655" y="356"/>
                    <a:pt x="6937" y="758"/>
                    <a:pt x="6695" y="1706"/>
                  </a:cubicBezTo>
                  <a:cubicBezTo>
                    <a:pt x="6580" y="731"/>
                    <a:pt x="6060" y="372"/>
                    <a:pt x="5384" y="372"/>
                  </a:cubicBezTo>
                  <a:cubicBezTo>
                    <a:pt x="3935" y="372"/>
                    <a:pt x="1766" y="2021"/>
                    <a:pt x="1309" y="2798"/>
                  </a:cubicBezTo>
                  <a:cubicBezTo>
                    <a:pt x="0" y="5021"/>
                    <a:pt x="423" y="7631"/>
                    <a:pt x="2932" y="8591"/>
                  </a:cubicBezTo>
                  <a:cubicBezTo>
                    <a:pt x="2279" y="9517"/>
                    <a:pt x="1358" y="10246"/>
                    <a:pt x="1357" y="11455"/>
                  </a:cubicBezTo>
                  <a:cubicBezTo>
                    <a:pt x="1355" y="13078"/>
                    <a:pt x="2897" y="14565"/>
                    <a:pt x="3966" y="15564"/>
                  </a:cubicBezTo>
                  <a:cubicBezTo>
                    <a:pt x="2480" y="16134"/>
                    <a:pt x="2006" y="17809"/>
                    <a:pt x="2034" y="19261"/>
                  </a:cubicBezTo>
                  <a:cubicBezTo>
                    <a:pt x="2040" y="19634"/>
                    <a:pt x="3160" y="23778"/>
                    <a:pt x="2901" y="23778"/>
                  </a:cubicBezTo>
                  <a:lnTo>
                    <a:pt x="19461" y="23778"/>
                  </a:lnTo>
                  <a:cubicBezTo>
                    <a:pt x="19461" y="23778"/>
                    <a:pt x="19953" y="786"/>
                    <a:pt x="19957" y="607"/>
                  </a:cubicBezTo>
                  <a:lnTo>
                    <a:pt x="19957" y="607"/>
                  </a:lnTo>
                  <a:cubicBezTo>
                    <a:pt x="19957" y="608"/>
                    <a:pt x="19853" y="608"/>
                    <a:pt x="19701" y="608"/>
                  </a:cubicBezTo>
                  <a:cubicBezTo>
                    <a:pt x="19295" y="608"/>
                    <a:pt x="18542" y="606"/>
                    <a:pt x="18487" y="606"/>
                  </a:cubicBezTo>
                  <a:cubicBezTo>
                    <a:pt x="18084" y="606"/>
                    <a:pt x="17717" y="559"/>
                    <a:pt x="17393" y="559"/>
                  </a:cubicBezTo>
                  <a:cubicBezTo>
                    <a:pt x="16836" y="559"/>
                    <a:pt x="16407" y="696"/>
                    <a:pt x="16147" y="1442"/>
                  </a:cubicBezTo>
                  <a:cubicBezTo>
                    <a:pt x="15505" y="479"/>
                    <a:pt x="14491" y="1"/>
                    <a:pt x="134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42"/>
            <p:cNvSpPr/>
            <p:nvPr/>
          </p:nvSpPr>
          <p:spPr>
            <a:xfrm>
              <a:off x="52233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4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1" y="674"/>
                    <a:pt x="148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6" y="1790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6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1" y="760"/>
                    <a:pt x="374" y="687"/>
                  </a:cubicBezTo>
                  <a:cubicBezTo>
                    <a:pt x="457" y="613"/>
                    <a:pt x="546" y="557"/>
                    <a:pt x="640" y="497"/>
                  </a:cubicBezTo>
                  <a:lnTo>
                    <a:pt x="686" y="468"/>
                  </a:lnTo>
                  <a:cubicBezTo>
                    <a:pt x="876" y="346"/>
                    <a:pt x="1017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42"/>
            <p:cNvSpPr/>
            <p:nvPr/>
          </p:nvSpPr>
          <p:spPr>
            <a:xfrm>
              <a:off x="52233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6" y="143"/>
                    <a:pt x="804" y="258"/>
                    <a:pt x="626" y="373"/>
                  </a:cubicBezTo>
                  <a:lnTo>
                    <a:pt x="580" y="402"/>
                  </a:lnTo>
                  <a:cubicBezTo>
                    <a:pt x="483" y="464"/>
                    <a:pt x="389" y="522"/>
                    <a:pt x="300" y="603"/>
                  </a:cubicBezTo>
                  <a:cubicBezTo>
                    <a:pt x="221" y="672"/>
                    <a:pt x="148" y="730"/>
                    <a:pt x="70" y="784"/>
                  </a:cubicBezTo>
                  <a:cubicBezTo>
                    <a:pt x="38" y="805"/>
                    <a:pt x="2" y="836"/>
                    <a:pt x="1" y="881"/>
                  </a:cubicBezTo>
                  <a:cubicBezTo>
                    <a:pt x="0" y="929"/>
                    <a:pt x="37" y="957"/>
                    <a:pt x="70" y="982"/>
                  </a:cubicBezTo>
                  <a:cubicBezTo>
                    <a:pt x="77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7" y="1873"/>
                    <a:pt x="1139" y="1873"/>
                  </a:cubicBezTo>
                  <a:cubicBezTo>
                    <a:pt x="1156" y="1873"/>
                    <a:pt x="1174" y="1864"/>
                    <a:pt x="1184" y="1849"/>
                  </a:cubicBezTo>
                  <a:cubicBezTo>
                    <a:pt x="1202" y="1823"/>
                    <a:pt x="1196" y="1788"/>
                    <a:pt x="1171" y="1771"/>
                  </a:cubicBezTo>
                  <a:cubicBezTo>
                    <a:pt x="956" y="1622"/>
                    <a:pt x="758" y="1441"/>
                    <a:pt x="566" y="1266"/>
                  </a:cubicBezTo>
                  <a:cubicBezTo>
                    <a:pt x="437" y="1148"/>
                    <a:pt x="303" y="1025"/>
                    <a:pt x="164" y="913"/>
                  </a:cubicBezTo>
                  <a:cubicBezTo>
                    <a:pt x="155" y="906"/>
                    <a:pt x="146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7" y="880"/>
                    <a:pt x="130" y="878"/>
                    <a:pt x="134" y="876"/>
                  </a:cubicBezTo>
                  <a:cubicBezTo>
                    <a:pt x="215" y="820"/>
                    <a:pt x="291" y="760"/>
                    <a:pt x="374" y="686"/>
                  </a:cubicBezTo>
                  <a:cubicBezTo>
                    <a:pt x="457" y="613"/>
                    <a:pt x="546" y="556"/>
                    <a:pt x="641" y="497"/>
                  </a:cubicBezTo>
                  <a:lnTo>
                    <a:pt x="686" y="467"/>
                  </a:lnTo>
                  <a:cubicBezTo>
                    <a:pt x="876" y="345"/>
                    <a:pt x="1017" y="222"/>
                    <a:pt x="1118" y="89"/>
                  </a:cubicBezTo>
                  <a:cubicBezTo>
                    <a:pt x="1137" y="65"/>
                    <a:pt x="1132" y="30"/>
                    <a:pt x="1107" y="11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42"/>
            <p:cNvSpPr/>
            <p:nvPr/>
          </p:nvSpPr>
          <p:spPr>
            <a:xfrm>
              <a:off x="52233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7" y="145"/>
                    <a:pt x="804" y="260"/>
                    <a:pt x="626" y="374"/>
                  </a:cubicBezTo>
                  <a:lnTo>
                    <a:pt x="579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0" y="674"/>
                    <a:pt x="148" y="732"/>
                    <a:pt x="70" y="784"/>
                  </a:cubicBezTo>
                  <a:cubicBezTo>
                    <a:pt x="38" y="806"/>
                    <a:pt x="2" y="838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7" y="989"/>
                    <a:pt x="86" y="994"/>
                    <a:pt x="94" y="1001"/>
                  </a:cubicBezTo>
                  <a:cubicBezTo>
                    <a:pt x="230" y="1111"/>
                    <a:pt x="363" y="1233"/>
                    <a:pt x="491" y="1350"/>
                  </a:cubicBezTo>
                  <a:cubicBezTo>
                    <a:pt x="685" y="1528"/>
                    <a:pt x="886" y="1711"/>
                    <a:pt x="1107" y="1864"/>
                  </a:cubicBezTo>
                  <a:cubicBezTo>
                    <a:pt x="1116" y="1870"/>
                    <a:pt x="1127" y="1874"/>
                    <a:pt x="1139" y="1874"/>
                  </a:cubicBezTo>
                  <a:cubicBezTo>
                    <a:pt x="1156" y="1874"/>
                    <a:pt x="1174" y="1866"/>
                    <a:pt x="1184" y="1850"/>
                  </a:cubicBezTo>
                  <a:cubicBezTo>
                    <a:pt x="1202" y="1825"/>
                    <a:pt x="1195" y="1790"/>
                    <a:pt x="1171" y="1773"/>
                  </a:cubicBezTo>
                  <a:cubicBezTo>
                    <a:pt x="956" y="1622"/>
                    <a:pt x="758" y="1442"/>
                    <a:pt x="567" y="1268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7"/>
                    <a:pt x="146" y="900"/>
                    <a:pt x="137" y="893"/>
                  </a:cubicBezTo>
                  <a:cubicBezTo>
                    <a:pt x="133" y="890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7"/>
                  </a:cubicBezTo>
                  <a:cubicBezTo>
                    <a:pt x="215" y="821"/>
                    <a:pt x="291" y="761"/>
                    <a:pt x="374" y="688"/>
                  </a:cubicBezTo>
                  <a:cubicBezTo>
                    <a:pt x="457" y="614"/>
                    <a:pt x="545" y="557"/>
                    <a:pt x="640" y="497"/>
                  </a:cubicBezTo>
                  <a:lnTo>
                    <a:pt x="686" y="469"/>
                  </a:lnTo>
                  <a:cubicBezTo>
                    <a:pt x="876" y="346"/>
                    <a:pt x="1017" y="223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42"/>
            <p:cNvSpPr/>
            <p:nvPr/>
          </p:nvSpPr>
          <p:spPr>
            <a:xfrm>
              <a:off x="5167875" y="1027000"/>
              <a:ext cx="30125" cy="46850"/>
            </a:xfrm>
            <a:custGeom>
              <a:avLst/>
              <a:gdLst/>
              <a:ahLst/>
              <a:cxnLst/>
              <a:rect l="l" t="t" r="r" b="b"/>
              <a:pathLst>
                <a:path w="1205" h="1874" extrusionOk="0">
                  <a:moveTo>
                    <a:pt x="1075" y="0"/>
                  </a:moveTo>
                  <a:cubicBezTo>
                    <a:pt x="1058" y="0"/>
                    <a:pt x="1041" y="8"/>
                    <a:pt x="1030" y="22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1" y="403"/>
                  </a:lnTo>
                  <a:cubicBezTo>
                    <a:pt x="483" y="465"/>
                    <a:pt x="391" y="523"/>
                    <a:pt x="301" y="603"/>
                  </a:cubicBezTo>
                  <a:cubicBezTo>
                    <a:pt x="222" y="673"/>
                    <a:pt x="149" y="731"/>
                    <a:pt x="72" y="783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29"/>
                    <a:pt x="39" y="957"/>
                    <a:pt x="72" y="983"/>
                  </a:cubicBezTo>
                  <a:cubicBezTo>
                    <a:pt x="79" y="988"/>
                    <a:pt x="87" y="994"/>
                    <a:pt x="95" y="1000"/>
                  </a:cubicBezTo>
                  <a:cubicBezTo>
                    <a:pt x="231" y="1111"/>
                    <a:pt x="364" y="1232"/>
                    <a:pt x="493" y="1349"/>
                  </a:cubicBezTo>
                  <a:cubicBezTo>
                    <a:pt x="687" y="1526"/>
                    <a:pt x="887" y="1710"/>
                    <a:pt x="1108" y="1863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49"/>
                  </a:cubicBezTo>
                  <a:cubicBezTo>
                    <a:pt x="1204" y="1824"/>
                    <a:pt x="1197" y="1789"/>
                    <a:pt x="1172" y="1772"/>
                  </a:cubicBezTo>
                  <a:cubicBezTo>
                    <a:pt x="957" y="1622"/>
                    <a:pt x="760" y="1442"/>
                    <a:pt x="568" y="1267"/>
                  </a:cubicBezTo>
                  <a:cubicBezTo>
                    <a:pt x="438" y="1148"/>
                    <a:pt x="304" y="1026"/>
                    <a:pt x="166" y="913"/>
                  </a:cubicBezTo>
                  <a:cubicBezTo>
                    <a:pt x="156" y="906"/>
                    <a:pt x="147" y="900"/>
                    <a:pt x="139" y="893"/>
                  </a:cubicBezTo>
                  <a:cubicBezTo>
                    <a:pt x="135" y="890"/>
                    <a:pt x="131" y="886"/>
                    <a:pt x="125" y="883"/>
                  </a:cubicBezTo>
                  <a:cubicBezTo>
                    <a:pt x="129" y="881"/>
                    <a:pt x="132" y="879"/>
                    <a:pt x="136" y="876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4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5"/>
                    <a:pt x="1019" y="222"/>
                    <a:pt x="1119" y="90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42"/>
            <p:cNvSpPr/>
            <p:nvPr/>
          </p:nvSpPr>
          <p:spPr>
            <a:xfrm>
              <a:off x="5167875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4"/>
                  </a:cubicBezTo>
                  <a:lnTo>
                    <a:pt x="582" y="403"/>
                  </a:lnTo>
                  <a:cubicBezTo>
                    <a:pt x="483" y="465"/>
                    <a:pt x="391" y="524"/>
                    <a:pt x="301" y="603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9"/>
                    <a:pt x="87" y="994"/>
                    <a:pt x="95" y="1001"/>
                  </a:cubicBezTo>
                  <a:cubicBezTo>
                    <a:pt x="231" y="1111"/>
                    <a:pt x="364" y="1232"/>
                    <a:pt x="493" y="1350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0"/>
                    <a:pt x="1129" y="1873"/>
                    <a:pt x="1139" y="1873"/>
                  </a:cubicBezTo>
                  <a:cubicBezTo>
                    <a:pt x="1158" y="1873"/>
                    <a:pt x="1175" y="1865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6" y="914"/>
                  </a:cubicBezTo>
                  <a:cubicBezTo>
                    <a:pt x="156" y="906"/>
                    <a:pt x="147" y="899"/>
                    <a:pt x="139" y="893"/>
                  </a:cubicBezTo>
                  <a:cubicBezTo>
                    <a:pt x="135" y="890"/>
                    <a:pt x="131" y="887"/>
                    <a:pt x="125" y="883"/>
                  </a:cubicBezTo>
                  <a:cubicBezTo>
                    <a:pt x="129" y="881"/>
                    <a:pt x="132" y="879"/>
                    <a:pt x="136" y="877"/>
                  </a:cubicBezTo>
                  <a:cubicBezTo>
                    <a:pt x="217" y="820"/>
                    <a:pt x="293" y="760"/>
                    <a:pt x="375" y="687"/>
                  </a:cubicBezTo>
                  <a:cubicBezTo>
                    <a:pt x="459" y="613"/>
                    <a:pt x="547" y="557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3"/>
                    <a:pt x="1119" y="91"/>
                  </a:cubicBezTo>
                  <a:cubicBezTo>
                    <a:pt x="1138" y="66"/>
                    <a:pt x="1133" y="30"/>
                    <a:pt x="1109" y="12"/>
                  </a:cubicBezTo>
                  <a:cubicBezTo>
                    <a:pt x="1099" y="4"/>
                    <a:pt x="1087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42"/>
            <p:cNvSpPr/>
            <p:nvPr/>
          </p:nvSpPr>
          <p:spPr>
            <a:xfrm>
              <a:off x="5167875" y="122375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5" y="1"/>
                  </a:moveTo>
                  <a:cubicBezTo>
                    <a:pt x="1058" y="1"/>
                    <a:pt x="1041" y="8"/>
                    <a:pt x="1030" y="23"/>
                  </a:cubicBezTo>
                  <a:cubicBezTo>
                    <a:pt x="938" y="144"/>
                    <a:pt x="806" y="259"/>
                    <a:pt x="627" y="373"/>
                  </a:cubicBezTo>
                  <a:lnTo>
                    <a:pt x="582" y="402"/>
                  </a:lnTo>
                  <a:cubicBezTo>
                    <a:pt x="483" y="465"/>
                    <a:pt x="391" y="524"/>
                    <a:pt x="301" y="604"/>
                  </a:cubicBezTo>
                  <a:cubicBezTo>
                    <a:pt x="222" y="674"/>
                    <a:pt x="150" y="731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9" y="958"/>
                    <a:pt x="72" y="983"/>
                  </a:cubicBezTo>
                  <a:cubicBezTo>
                    <a:pt x="79" y="988"/>
                    <a:pt x="86" y="995"/>
                    <a:pt x="95" y="1001"/>
                  </a:cubicBezTo>
                  <a:cubicBezTo>
                    <a:pt x="231" y="1112"/>
                    <a:pt x="364" y="1232"/>
                    <a:pt x="493" y="1349"/>
                  </a:cubicBezTo>
                  <a:cubicBezTo>
                    <a:pt x="687" y="1527"/>
                    <a:pt x="887" y="1710"/>
                    <a:pt x="1108" y="1864"/>
                  </a:cubicBezTo>
                  <a:cubicBezTo>
                    <a:pt x="1118" y="1871"/>
                    <a:pt x="1129" y="1874"/>
                    <a:pt x="1139" y="1874"/>
                  </a:cubicBezTo>
                  <a:cubicBezTo>
                    <a:pt x="1158" y="1874"/>
                    <a:pt x="1175" y="1866"/>
                    <a:pt x="1186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3"/>
                    <a:pt x="760" y="1442"/>
                    <a:pt x="569" y="1267"/>
                  </a:cubicBezTo>
                  <a:cubicBezTo>
                    <a:pt x="439" y="1149"/>
                    <a:pt x="304" y="1027"/>
                    <a:pt x="166" y="914"/>
                  </a:cubicBezTo>
                  <a:cubicBezTo>
                    <a:pt x="156" y="906"/>
                    <a:pt x="147" y="900"/>
                    <a:pt x="139" y="894"/>
                  </a:cubicBezTo>
                  <a:cubicBezTo>
                    <a:pt x="135" y="891"/>
                    <a:pt x="131" y="887"/>
                    <a:pt x="125" y="884"/>
                  </a:cubicBezTo>
                  <a:cubicBezTo>
                    <a:pt x="129" y="882"/>
                    <a:pt x="132" y="879"/>
                    <a:pt x="136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9" y="614"/>
                    <a:pt x="548" y="558"/>
                    <a:pt x="642" y="497"/>
                  </a:cubicBezTo>
                  <a:lnTo>
                    <a:pt x="688" y="468"/>
                  </a:lnTo>
                  <a:cubicBezTo>
                    <a:pt x="878" y="346"/>
                    <a:pt x="1019" y="222"/>
                    <a:pt x="1120" y="91"/>
                  </a:cubicBezTo>
                  <a:cubicBezTo>
                    <a:pt x="1138" y="66"/>
                    <a:pt x="1133" y="31"/>
                    <a:pt x="1109" y="12"/>
                  </a:cubicBezTo>
                  <a:cubicBezTo>
                    <a:pt x="1098" y="4"/>
                    <a:pt x="1086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42"/>
            <p:cNvSpPr/>
            <p:nvPr/>
          </p:nvSpPr>
          <p:spPr>
            <a:xfrm>
              <a:off x="510950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6" y="144"/>
                    <a:pt x="805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0"/>
                    <a:pt x="70" y="784"/>
                  </a:cubicBezTo>
                  <a:cubicBezTo>
                    <a:pt x="39" y="806"/>
                    <a:pt x="3" y="837"/>
                    <a:pt x="2" y="883"/>
                  </a:cubicBezTo>
                  <a:cubicBezTo>
                    <a:pt x="0" y="930"/>
                    <a:pt x="38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1"/>
                    <a:pt x="364" y="1232"/>
                    <a:pt x="491" y="1349"/>
                  </a:cubicBezTo>
                  <a:cubicBezTo>
                    <a:pt x="685" y="1526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4" y="1849"/>
                  </a:cubicBezTo>
                  <a:cubicBezTo>
                    <a:pt x="1203" y="1825"/>
                    <a:pt x="1195" y="1790"/>
                    <a:pt x="1171" y="1772"/>
                  </a:cubicBezTo>
                  <a:cubicBezTo>
                    <a:pt x="956" y="1622"/>
                    <a:pt x="758" y="1442"/>
                    <a:pt x="566" y="1267"/>
                  </a:cubicBezTo>
                  <a:cubicBezTo>
                    <a:pt x="437" y="1149"/>
                    <a:pt x="303" y="1027"/>
                    <a:pt x="164" y="914"/>
                  </a:cubicBezTo>
                  <a:cubicBezTo>
                    <a:pt x="155" y="906"/>
                    <a:pt x="147" y="900"/>
                    <a:pt x="137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0" y="879"/>
                    <a:pt x="134" y="876"/>
                  </a:cubicBezTo>
                  <a:cubicBezTo>
                    <a:pt x="215" y="821"/>
                    <a:pt x="293" y="760"/>
                    <a:pt x="374" y="687"/>
                  </a:cubicBezTo>
                  <a:cubicBezTo>
                    <a:pt x="457" y="613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7" y="66"/>
                    <a:pt x="1132" y="31"/>
                    <a:pt x="1107" y="13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42"/>
            <p:cNvSpPr/>
            <p:nvPr/>
          </p:nvSpPr>
          <p:spPr>
            <a:xfrm>
              <a:off x="510950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4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3"/>
                    <a:pt x="806" y="258"/>
                    <a:pt x="626" y="373"/>
                  </a:cubicBezTo>
                  <a:lnTo>
                    <a:pt x="582" y="402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1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9" y="987"/>
                    <a:pt x="86" y="993"/>
                    <a:pt x="94" y="1000"/>
                  </a:cubicBezTo>
                  <a:cubicBezTo>
                    <a:pt x="230" y="1111"/>
                    <a:pt x="362" y="1232"/>
                    <a:pt x="491" y="1348"/>
                  </a:cubicBezTo>
                  <a:cubicBezTo>
                    <a:pt x="685" y="1526"/>
                    <a:pt x="886" y="1709"/>
                    <a:pt x="1107" y="1862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6" y="1622"/>
                    <a:pt x="758" y="1441"/>
                    <a:pt x="567" y="1266"/>
                  </a:cubicBezTo>
                  <a:cubicBezTo>
                    <a:pt x="438" y="1148"/>
                    <a:pt x="303" y="1025"/>
                    <a:pt x="164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6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6" y="820"/>
                    <a:pt x="293" y="759"/>
                    <a:pt x="375" y="686"/>
                  </a:cubicBezTo>
                  <a:cubicBezTo>
                    <a:pt x="457" y="613"/>
                    <a:pt x="547" y="556"/>
                    <a:pt x="641" y="497"/>
                  </a:cubicBezTo>
                  <a:lnTo>
                    <a:pt x="686" y="467"/>
                  </a:lnTo>
                  <a:cubicBezTo>
                    <a:pt x="877" y="345"/>
                    <a:pt x="1019" y="222"/>
                    <a:pt x="1118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5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42"/>
            <p:cNvSpPr/>
            <p:nvPr/>
          </p:nvSpPr>
          <p:spPr>
            <a:xfrm>
              <a:off x="5109500" y="126942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0"/>
                  </a:moveTo>
                  <a:cubicBezTo>
                    <a:pt x="1056" y="0"/>
                    <a:pt x="1040" y="8"/>
                    <a:pt x="1029" y="22"/>
                  </a:cubicBezTo>
                  <a:cubicBezTo>
                    <a:pt x="937" y="144"/>
                    <a:pt x="805" y="259"/>
                    <a:pt x="626" y="373"/>
                  </a:cubicBezTo>
                  <a:lnTo>
                    <a:pt x="581" y="403"/>
                  </a:lnTo>
                  <a:cubicBezTo>
                    <a:pt x="482" y="464"/>
                    <a:pt x="389" y="523"/>
                    <a:pt x="300" y="603"/>
                  </a:cubicBezTo>
                  <a:cubicBezTo>
                    <a:pt x="222" y="673"/>
                    <a:pt x="149" y="731"/>
                    <a:pt x="70" y="783"/>
                  </a:cubicBezTo>
                  <a:cubicBezTo>
                    <a:pt x="39" y="806"/>
                    <a:pt x="3" y="837"/>
                    <a:pt x="2" y="882"/>
                  </a:cubicBezTo>
                  <a:cubicBezTo>
                    <a:pt x="0" y="929"/>
                    <a:pt x="38" y="957"/>
                    <a:pt x="70" y="982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1" y="1110"/>
                    <a:pt x="364" y="1232"/>
                    <a:pt x="491" y="1349"/>
                  </a:cubicBezTo>
                  <a:cubicBezTo>
                    <a:pt x="685" y="1527"/>
                    <a:pt x="886" y="1710"/>
                    <a:pt x="1107" y="1863"/>
                  </a:cubicBezTo>
                  <a:cubicBezTo>
                    <a:pt x="1116" y="1869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4" y="1849"/>
                  </a:cubicBezTo>
                  <a:cubicBezTo>
                    <a:pt x="1203" y="1824"/>
                    <a:pt x="1197" y="1789"/>
                    <a:pt x="1171" y="1772"/>
                  </a:cubicBezTo>
                  <a:cubicBezTo>
                    <a:pt x="956" y="1621"/>
                    <a:pt x="758" y="1441"/>
                    <a:pt x="567" y="1267"/>
                  </a:cubicBezTo>
                  <a:cubicBezTo>
                    <a:pt x="438" y="1148"/>
                    <a:pt x="303" y="1026"/>
                    <a:pt x="164" y="913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3" y="760"/>
                    <a:pt x="375" y="687"/>
                  </a:cubicBezTo>
                  <a:cubicBezTo>
                    <a:pt x="457" y="613"/>
                    <a:pt x="546" y="557"/>
                    <a:pt x="640" y="496"/>
                  </a:cubicBezTo>
                  <a:lnTo>
                    <a:pt x="686" y="468"/>
                  </a:lnTo>
                  <a:cubicBezTo>
                    <a:pt x="877" y="345"/>
                    <a:pt x="1019" y="222"/>
                    <a:pt x="1118" y="90"/>
                  </a:cubicBezTo>
                  <a:cubicBezTo>
                    <a:pt x="1137" y="65"/>
                    <a:pt x="1132" y="30"/>
                    <a:pt x="1107" y="12"/>
                  </a:cubicBezTo>
                  <a:cubicBezTo>
                    <a:pt x="1097" y="4"/>
                    <a:pt x="1085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42"/>
            <p:cNvSpPr/>
            <p:nvPr/>
          </p:nvSpPr>
          <p:spPr>
            <a:xfrm>
              <a:off x="5054050" y="1027000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2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3"/>
                    <a:pt x="300" y="603"/>
                  </a:cubicBezTo>
                  <a:cubicBezTo>
                    <a:pt x="221" y="673"/>
                    <a:pt x="149" y="731"/>
                    <a:pt x="71" y="783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29"/>
                    <a:pt x="38" y="958"/>
                    <a:pt x="71" y="983"/>
                  </a:cubicBezTo>
                  <a:cubicBezTo>
                    <a:pt x="78" y="988"/>
                    <a:pt x="87" y="994"/>
                    <a:pt x="94" y="1000"/>
                  </a:cubicBezTo>
                  <a:cubicBezTo>
                    <a:pt x="231" y="1111"/>
                    <a:pt x="363" y="1232"/>
                    <a:pt x="492" y="1349"/>
                  </a:cubicBezTo>
                  <a:cubicBezTo>
                    <a:pt x="686" y="1526"/>
                    <a:pt x="887" y="1710"/>
                    <a:pt x="1108" y="1863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4"/>
                    <a:pt x="1196" y="1789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8"/>
                    <a:pt x="304" y="1026"/>
                    <a:pt x="165" y="914"/>
                  </a:cubicBezTo>
                  <a:cubicBezTo>
                    <a:pt x="155" y="907"/>
                    <a:pt x="146" y="900"/>
                    <a:pt x="138" y="893"/>
                  </a:cubicBezTo>
                  <a:cubicBezTo>
                    <a:pt x="134" y="890"/>
                    <a:pt x="130" y="887"/>
                    <a:pt x="126" y="883"/>
                  </a:cubicBezTo>
                  <a:cubicBezTo>
                    <a:pt x="128" y="881"/>
                    <a:pt x="131" y="879"/>
                    <a:pt x="135" y="876"/>
                  </a:cubicBezTo>
                  <a:cubicBezTo>
                    <a:pt x="216" y="820"/>
                    <a:pt x="292" y="761"/>
                    <a:pt x="375" y="687"/>
                  </a:cubicBezTo>
                  <a:cubicBezTo>
                    <a:pt x="458" y="614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0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42"/>
            <p:cNvSpPr/>
            <p:nvPr/>
          </p:nvSpPr>
          <p:spPr>
            <a:xfrm>
              <a:off x="5054050" y="1125375"/>
              <a:ext cx="30100" cy="46850"/>
            </a:xfrm>
            <a:custGeom>
              <a:avLst/>
              <a:gdLst/>
              <a:ahLst/>
              <a:cxnLst/>
              <a:rect l="l" t="t" r="r" b="b"/>
              <a:pathLst>
                <a:path w="1204" h="1874" extrusionOk="0">
                  <a:moveTo>
                    <a:pt x="1074" y="1"/>
                  </a:moveTo>
                  <a:cubicBezTo>
                    <a:pt x="1057" y="1"/>
                    <a:pt x="1041" y="8"/>
                    <a:pt x="1030" y="23"/>
                  </a:cubicBezTo>
                  <a:cubicBezTo>
                    <a:pt x="937" y="144"/>
                    <a:pt x="805" y="259"/>
                    <a:pt x="627" y="374"/>
                  </a:cubicBezTo>
                  <a:lnTo>
                    <a:pt x="581" y="403"/>
                  </a:lnTo>
                  <a:cubicBezTo>
                    <a:pt x="483" y="465"/>
                    <a:pt x="390" y="524"/>
                    <a:pt x="300" y="603"/>
                  </a:cubicBezTo>
                  <a:cubicBezTo>
                    <a:pt x="221" y="673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2"/>
                  </a:cubicBezTo>
                  <a:cubicBezTo>
                    <a:pt x="0" y="930"/>
                    <a:pt x="38" y="958"/>
                    <a:pt x="71" y="983"/>
                  </a:cubicBezTo>
                  <a:cubicBezTo>
                    <a:pt x="78" y="989"/>
                    <a:pt x="87" y="994"/>
                    <a:pt x="95" y="1001"/>
                  </a:cubicBezTo>
                  <a:cubicBezTo>
                    <a:pt x="231" y="1111"/>
                    <a:pt x="363" y="1232"/>
                    <a:pt x="492" y="1350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0"/>
                    <a:pt x="1128" y="1873"/>
                    <a:pt x="1140" y="1873"/>
                  </a:cubicBezTo>
                  <a:cubicBezTo>
                    <a:pt x="1157" y="1873"/>
                    <a:pt x="1175" y="1865"/>
                    <a:pt x="1185" y="1850"/>
                  </a:cubicBezTo>
                  <a:cubicBezTo>
                    <a:pt x="1203" y="1825"/>
                    <a:pt x="1197" y="1790"/>
                    <a:pt x="1172" y="1772"/>
                  </a:cubicBezTo>
                  <a:cubicBezTo>
                    <a:pt x="957" y="1622"/>
                    <a:pt x="759" y="1442"/>
                    <a:pt x="568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5" y="906"/>
                    <a:pt x="147" y="899"/>
                    <a:pt x="138" y="893"/>
                  </a:cubicBezTo>
                  <a:cubicBezTo>
                    <a:pt x="134" y="890"/>
                    <a:pt x="130" y="887"/>
                    <a:pt x="126" y="884"/>
                  </a:cubicBezTo>
                  <a:cubicBezTo>
                    <a:pt x="128" y="882"/>
                    <a:pt x="131" y="879"/>
                    <a:pt x="135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8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8" y="66"/>
                    <a:pt x="1132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42"/>
            <p:cNvSpPr/>
            <p:nvPr/>
          </p:nvSpPr>
          <p:spPr>
            <a:xfrm>
              <a:off x="5054050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30" y="23"/>
                  </a:cubicBezTo>
                  <a:cubicBezTo>
                    <a:pt x="937" y="144"/>
                    <a:pt x="805" y="259"/>
                    <a:pt x="627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1" y="674"/>
                    <a:pt x="149" y="731"/>
                    <a:pt x="71" y="784"/>
                  </a:cubicBezTo>
                  <a:cubicBezTo>
                    <a:pt x="39" y="806"/>
                    <a:pt x="2" y="837"/>
                    <a:pt x="1" y="883"/>
                  </a:cubicBezTo>
                  <a:cubicBezTo>
                    <a:pt x="0" y="930"/>
                    <a:pt x="38" y="959"/>
                    <a:pt x="71" y="983"/>
                  </a:cubicBezTo>
                  <a:cubicBezTo>
                    <a:pt x="78" y="988"/>
                    <a:pt x="87" y="995"/>
                    <a:pt x="94" y="1001"/>
                  </a:cubicBezTo>
                  <a:cubicBezTo>
                    <a:pt x="231" y="1112"/>
                    <a:pt x="363" y="1232"/>
                    <a:pt x="492" y="1349"/>
                  </a:cubicBezTo>
                  <a:cubicBezTo>
                    <a:pt x="686" y="1527"/>
                    <a:pt x="887" y="1710"/>
                    <a:pt x="1108" y="1864"/>
                  </a:cubicBezTo>
                  <a:cubicBezTo>
                    <a:pt x="1117" y="1871"/>
                    <a:pt x="1128" y="1874"/>
                    <a:pt x="1140" y="1874"/>
                  </a:cubicBezTo>
                  <a:cubicBezTo>
                    <a:pt x="1157" y="1874"/>
                    <a:pt x="1175" y="1866"/>
                    <a:pt x="1185" y="1850"/>
                  </a:cubicBezTo>
                  <a:cubicBezTo>
                    <a:pt x="1202" y="1825"/>
                    <a:pt x="1196" y="1790"/>
                    <a:pt x="1172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7" y="1149"/>
                    <a:pt x="304" y="1027"/>
                    <a:pt x="165" y="914"/>
                  </a:cubicBezTo>
                  <a:cubicBezTo>
                    <a:pt x="155" y="906"/>
                    <a:pt x="146" y="900"/>
                    <a:pt x="138" y="894"/>
                  </a:cubicBezTo>
                  <a:cubicBezTo>
                    <a:pt x="134" y="891"/>
                    <a:pt x="130" y="887"/>
                    <a:pt x="125" y="884"/>
                  </a:cubicBezTo>
                  <a:cubicBezTo>
                    <a:pt x="128" y="882"/>
                    <a:pt x="131" y="879"/>
                    <a:pt x="135" y="876"/>
                  </a:cubicBezTo>
                  <a:cubicBezTo>
                    <a:pt x="216" y="821"/>
                    <a:pt x="292" y="760"/>
                    <a:pt x="375" y="687"/>
                  </a:cubicBezTo>
                  <a:cubicBezTo>
                    <a:pt x="458" y="613"/>
                    <a:pt x="546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8" y="222"/>
                    <a:pt x="1118" y="91"/>
                  </a:cubicBezTo>
                  <a:cubicBezTo>
                    <a:pt x="1138" y="66"/>
                    <a:pt x="1132" y="31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42"/>
            <p:cNvSpPr/>
            <p:nvPr/>
          </p:nvSpPr>
          <p:spPr>
            <a:xfrm>
              <a:off x="4995650" y="10726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8" y="144"/>
                    <a:pt x="806" y="259"/>
                    <a:pt x="626" y="373"/>
                  </a:cubicBezTo>
                  <a:lnTo>
                    <a:pt x="581" y="402"/>
                  </a:lnTo>
                  <a:cubicBezTo>
                    <a:pt x="483" y="465"/>
                    <a:pt x="390" y="524"/>
                    <a:pt x="300" y="604"/>
                  </a:cubicBezTo>
                  <a:cubicBezTo>
                    <a:pt x="222" y="674"/>
                    <a:pt x="149" y="730"/>
                    <a:pt x="72" y="784"/>
                  </a:cubicBezTo>
                  <a:cubicBezTo>
                    <a:pt x="40" y="806"/>
                    <a:pt x="3" y="837"/>
                    <a:pt x="2" y="883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1" y="1112"/>
                    <a:pt x="364" y="1232"/>
                    <a:pt x="492" y="1349"/>
                  </a:cubicBezTo>
                  <a:cubicBezTo>
                    <a:pt x="686" y="1527"/>
                    <a:pt x="887" y="1710"/>
                    <a:pt x="1107" y="1864"/>
                  </a:cubicBezTo>
                  <a:cubicBezTo>
                    <a:pt x="1117" y="1871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5" y="1850"/>
                  </a:cubicBezTo>
                  <a:cubicBezTo>
                    <a:pt x="1203" y="1825"/>
                    <a:pt x="1197" y="1790"/>
                    <a:pt x="1171" y="1772"/>
                  </a:cubicBezTo>
                  <a:cubicBezTo>
                    <a:pt x="957" y="1623"/>
                    <a:pt x="759" y="1442"/>
                    <a:pt x="567" y="1267"/>
                  </a:cubicBezTo>
                  <a:cubicBezTo>
                    <a:pt x="438" y="1149"/>
                    <a:pt x="304" y="1027"/>
                    <a:pt x="165" y="914"/>
                  </a:cubicBezTo>
                  <a:cubicBezTo>
                    <a:pt x="156" y="906"/>
                    <a:pt x="147" y="900"/>
                    <a:pt x="138" y="894"/>
                  </a:cubicBezTo>
                  <a:cubicBezTo>
                    <a:pt x="134" y="891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7" y="821"/>
                    <a:pt x="293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7" y="468"/>
                  </a:lnTo>
                  <a:cubicBezTo>
                    <a:pt x="877" y="346"/>
                    <a:pt x="1019" y="222"/>
                    <a:pt x="1119" y="91"/>
                  </a:cubicBezTo>
                  <a:cubicBezTo>
                    <a:pt x="1137" y="66"/>
                    <a:pt x="1132" y="31"/>
                    <a:pt x="1108" y="13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42"/>
            <p:cNvSpPr/>
            <p:nvPr/>
          </p:nvSpPr>
          <p:spPr>
            <a:xfrm>
              <a:off x="4995650" y="1171050"/>
              <a:ext cx="30075" cy="46825"/>
            </a:xfrm>
            <a:custGeom>
              <a:avLst/>
              <a:gdLst/>
              <a:ahLst/>
              <a:cxnLst/>
              <a:rect l="l" t="t" r="r" b="b"/>
              <a:pathLst>
                <a:path w="1203" h="1873" extrusionOk="0">
                  <a:moveTo>
                    <a:pt x="1075" y="0"/>
                  </a:moveTo>
                  <a:cubicBezTo>
                    <a:pt x="1058" y="0"/>
                    <a:pt x="1041" y="8"/>
                    <a:pt x="1029" y="22"/>
                  </a:cubicBezTo>
                  <a:cubicBezTo>
                    <a:pt x="938" y="143"/>
                    <a:pt x="806" y="258"/>
                    <a:pt x="627" y="372"/>
                  </a:cubicBezTo>
                  <a:lnTo>
                    <a:pt x="582" y="401"/>
                  </a:lnTo>
                  <a:cubicBezTo>
                    <a:pt x="483" y="464"/>
                    <a:pt x="390" y="522"/>
                    <a:pt x="300" y="603"/>
                  </a:cubicBezTo>
                  <a:cubicBezTo>
                    <a:pt x="222" y="672"/>
                    <a:pt x="149" y="730"/>
                    <a:pt x="72" y="784"/>
                  </a:cubicBezTo>
                  <a:cubicBezTo>
                    <a:pt x="40" y="805"/>
                    <a:pt x="3" y="836"/>
                    <a:pt x="2" y="881"/>
                  </a:cubicBezTo>
                  <a:cubicBezTo>
                    <a:pt x="1" y="929"/>
                    <a:pt x="38" y="957"/>
                    <a:pt x="71" y="982"/>
                  </a:cubicBezTo>
                  <a:cubicBezTo>
                    <a:pt x="78" y="987"/>
                    <a:pt x="86" y="993"/>
                    <a:pt x="94" y="1000"/>
                  </a:cubicBezTo>
                  <a:cubicBezTo>
                    <a:pt x="231" y="1111"/>
                    <a:pt x="364" y="1232"/>
                    <a:pt x="491" y="1349"/>
                  </a:cubicBezTo>
                  <a:cubicBezTo>
                    <a:pt x="686" y="1526"/>
                    <a:pt x="886" y="1709"/>
                    <a:pt x="1107" y="1862"/>
                  </a:cubicBezTo>
                  <a:cubicBezTo>
                    <a:pt x="1117" y="1870"/>
                    <a:pt x="1128" y="1873"/>
                    <a:pt x="1139" y="1873"/>
                  </a:cubicBezTo>
                  <a:cubicBezTo>
                    <a:pt x="1157" y="1873"/>
                    <a:pt x="1174" y="1864"/>
                    <a:pt x="1185" y="1849"/>
                  </a:cubicBezTo>
                  <a:cubicBezTo>
                    <a:pt x="1203" y="1823"/>
                    <a:pt x="1197" y="1788"/>
                    <a:pt x="1171" y="1771"/>
                  </a:cubicBezTo>
                  <a:cubicBezTo>
                    <a:pt x="957" y="1622"/>
                    <a:pt x="759" y="1441"/>
                    <a:pt x="567" y="1266"/>
                  </a:cubicBezTo>
                  <a:cubicBezTo>
                    <a:pt x="438" y="1148"/>
                    <a:pt x="304" y="1025"/>
                    <a:pt x="165" y="913"/>
                  </a:cubicBezTo>
                  <a:cubicBezTo>
                    <a:pt x="156" y="906"/>
                    <a:pt x="147" y="899"/>
                    <a:pt x="138" y="893"/>
                  </a:cubicBezTo>
                  <a:cubicBezTo>
                    <a:pt x="134" y="889"/>
                    <a:pt x="129" y="885"/>
                    <a:pt x="125" y="882"/>
                  </a:cubicBezTo>
                  <a:cubicBezTo>
                    <a:pt x="128" y="880"/>
                    <a:pt x="131" y="878"/>
                    <a:pt x="134" y="875"/>
                  </a:cubicBezTo>
                  <a:cubicBezTo>
                    <a:pt x="217" y="820"/>
                    <a:pt x="293" y="759"/>
                    <a:pt x="375" y="686"/>
                  </a:cubicBezTo>
                  <a:cubicBezTo>
                    <a:pt x="458" y="613"/>
                    <a:pt x="547" y="556"/>
                    <a:pt x="641" y="496"/>
                  </a:cubicBezTo>
                  <a:lnTo>
                    <a:pt x="687" y="467"/>
                  </a:lnTo>
                  <a:cubicBezTo>
                    <a:pt x="878" y="345"/>
                    <a:pt x="1019" y="222"/>
                    <a:pt x="1119" y="89"/>
                  </a:cubicBezTo>
                  <a:cubicBezTo>
                    <a:pt x="1137" y="65"/>
                    <a:pt x="1133" y="30"/>
                    <a:pt x="1108" y="11"/>
                  </a:cubicBezTo>
                  <a:cubicBezTo>
                    <a:pt x="1098" y="4"/>
                    <a:pt x="1086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42"/>
            <p:cNvSpPr/>
            <p:nvPr/>
          </p:nvSpPr>
          <p:spPr>
            <a:xfrm>
              <a:off x="4995650" y="1269400"/>
              <a:ext cx="30075" cy="46875"/>
            </a:xfrm>
            <a:custGeom>
              <a:avLst/>
              <a:gdLst/>
              <a:ahLst/>
              <a:cxnLst/>
              <a:rect l="l" t="t" r="r" b="b"/>
              <a:pathLst>
                <a:path w="1203" h="1875" extrusionOk="0">
                  <a:moveTo>
                    <a:pt x="1074" y="1"/>
                  </a:moveTo>
                  <a:cubicBezTo>
                    <a:pt x="1057" y="1"/>
                    <a:pt x="1040" y="9"/>
                    <a:pt x="1029" y="23"/>
                  </a:cubicBezTo>
                  <a:cubicBezTo>
                    <a:pt x="938" y="145"/>
                    <a:pt x="805" y="259"/>
                    <a:pt x="626" y="374"/>
                  </a:cubicBezTo>
                  <a:lnTo>
                    <a:pt x="581" y="403"/>
                  </a:lnTo>
                  <a:cubicBezTo>
                    <a:pt x="482" y="465"/>
                    <a:pt x="389" y="524"/>
                    <a:pt x="300" y="604"/>
                  </a:cubicBezTo>
                  <a:cubicBezTo>
                    <a:pt x="222" y="673"/>
                    <a:pt x="149" y="731"/>
                    <a:pt x="72" y="784"/>
                  </a:cubicBezTo>
                  <a:cubicBezTo>
                    <a:pt x="40" y="806"/>
                    <a:pt x="3" y="837"/>
                    <a:pt x="2" y="882"/>
                  </a:cubicBezTo>
                  <a:cubicBezTo>
                    <a:pt x="1" y="930"/>
                    <a:pt x="38" y="958"/>
                    <a:pt x="71" y="983"/>
                  </a:cubicBezTo>
                  <a:cubicBezTo>
                    <a:pt x="78" y="989"/>
                    <a:pt x="86" y="994"/>
                    <a:pt x="94" y="1001"/>
                  </a:cubicBezTo>
                  <a:cubicBezTo>
                    <a:pt x="231" y="1111"/>
                    <a:pt x="364" y="1233"/>
                    <a:pt x="492" y="1350"/>
                  </a:cubicBezTo>
                  <a:cubicBezTo>
                    <a:pt x="686" y="1528"/>
                    <a:pt x="887" y="1711"/>
                    <a:pt x="1107" y="1864"/>
                  </a:cubicBezTo>
                  <a:cubicBezTo>
                    <a:pt x="1117" y="1870"/>
                    <a:pt x="1128" y="1874"/>
                    <a:pt x="1139" y="1874"/>
                  </a:cubicBezTo>
                  <a:cubicBezTo>
                    <a:pt x="1157" y="1874"/>
                    <a:pt x="1174" y="1866"/>
                    <a:pt x="1184" y="1850"/>
                  </a:cubicBezTo>
                  <a:cubicBezTo>
                    <a:pt x="1203" y="1825"/>
                    <a:pt x="1196" y="1790"/>
                    <a:pt x="1171" y="1773"/>
                  </a:cubicBezTo>
                  <a:cubicBezTo>
                    <a:pt x="956" y="1622"/>
                    <a:pt x="759" y="1442"/>
                    <a:pt x="567" y="1268"/>
                  </a:cubicBezTo>
                  <a:cubicBezTo>
                    <a:pt x="438" y="1149"/>
                    <a:pt x="303" y="1027"/>
                    <a:pt x="164" y="914"/>
                  </a:cubicBezTo>
                  <a:cubicBezTo>
                    <a:pt x="155" y="907"/>
                    <a:pt x="147" y="899"/>
                    <a:pt x="137" y="893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1"/>
                    <a:pt x="130" y="879"/>
                    <a:pt x="134" y="877"/>
                  </a:cubicBezTo>
                  <a:cubicBezTo>
                    <a:pt x="217" y="820"/>
                    <a:pt x="293" y="761"/>
                    <a:pt x="375" y="688"/>
                  </a:cubicBezTo>
                  <a:cubicBezTo>
                    <a:pt x="457" y="614"/>
                    <a:pt x="546" y="557"/>
                    <a:pt x="640" y="497"/>
                  </a:cubicBezTo>
                  <a:lnTo>
                    <a:pt x="687" y="469"/>
                  </a:lnTo>
                  <a:cubicBezTo>
                    <a:pt x="877" y="346"/>
                    <a:pt x="1018" y="223"/>
                    <a:pt x="1119" y="91"/>
                  </a:cubicBezTo>
                  <a:cubicBezTo>
                    <a:pt x="1137" y="66"/>
                    <a:pt x="1132" y="30"/>
                    <a:pt x="1107" y="12"/>
                  </a:cubicBezTo>
                  <a:cubicBezTo>
                    <a:pt x="1097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42"/>
            <p:cNvSpPr/>
            <p:nvPr/>
          </p:nvSpPr>
          <p:spPr>
            <a:xfrm>
              <a:off x="4940225" y="102700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2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2" y="465"/>
                    <a:pt x="389" y="523"/>
                    <a:pt x="300" y="603"/>
                  </a:cubicBezTo>
                  <a:cubicBezTo>
                    <a:pt x="221" y="673"/>
                    <a:pt x="149" y="731"/>
                    <a:pt x="70" y="783"/>
                  </a:cubicBezTo>
                  <a:cubicBezTo>
                    <a:pt x="38" y="806"/>
                    <a:pt x="2" y="837"/>
                    <a:pt x="1" y="882"/>
                  </a:cubicBezTo>
                  <a:cubicBezTo>
                    <a:pt x="0" y="929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0"/>
                  </a:cubicBezTo>
                  <a:cubicBezTo>
                    <a:pt x="230" y="1111"/>
                    <a:pt x="362" y="1232"/>
                    <a:pt x="491" y="1349"/>
                  </a:cubicBezTo>
                  <a:cubicBezTo>
                    <a:pt x="685" y="1526"/>
                    <a:pt x="886" y="1710"/>
                    <a:pt x="1107" y="1863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2"/>
                  </a:cubicBezTo>
                  <a:cubicBezTo>
                    <a:pt x="956" y="1623"/>
                    <a:pt x="758" y="1442"/>
                    <a:pt x="567" y="1267"/>
                  </a:cubicBezTo>
                  <a:cubicBezTo>
                    <a:pt x="438" y="1148"/>
                    <a:pt x="304" y="1026"/>
                    <a:pt x="164" y="914"/>
                  </a:cubicBezTo>
                  <a:cubicBezTo>
                    <a:pt x="156" y="907"/>
                    <a:pt x="146" y="900"/>
                    <a:pt x="138" y="893"/>
                  </a:cubicBezTo>
                  <a:cubicBezTo>
                    <a:pt x="134" y="890"/>
                    <a:pt x="129" y="886"/>
                    <a:pt x="125" y="883"/>
                  </a:cubicBezTo>
                  <a:cubicBezTo>
                    <a:pt x="127" y="881"/>
                    <a:pt x="130" y="879"/>
                    <a:pt x="134" y="876"/>
                  </a:cubicBezTo>
                  <a:cubicBezTo>
                    <a:pt x="215" y="820"/>
                    <a:pt x="291" y="761"/>
                    <a:pt x="375" y="687"/>
                  </a:cubicBezTo>
                  <a:cubicBezTo>
                    <a:pt x="457" y="614"/>
                    <a:pt x="547" y="557"/>
                    <a:pt x="640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42"/>
            <p:cNvSpPr/>
            <p:nvPr/>
          </p:nvSpPr>
          <p:spPr>
            <a:xfrm>
              <a:off x="4940225" y="1125375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4" y="1"/>
                  </a:moveTo>
                  <a:cubicBezTo>
                    <a:pt x="1057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4"/>
                  </a:cubicBezTo>
                  <a:lnTo>
                    <a:pt x="580" y="403"/>
                  </a:lnTo>
                  <a:cubicBezTo>
                    <a:pt x="483" y="464"/>
                    <a:pt x="390" y="524"/>
                    <a:pt x="300" y="603"/>
                  </a:cubicBezTo>
                  <a:cubicBezTo>
                    <a:pt x="222" y="673"/>
                    <a:pt x="149" y="731"/>
                    <a:pt x="71" y="784"/>
                  </a:cubicBezTo>
                  <a:cubicBezTo>
                    <a:pt x="40" y="806"/>
                    <a:pt x="2" y="837"/>
                    <a:pt x="1" y="882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4"/>
                    <a:pt x="94" y="1001"/>
                  </a:cubicBezTo>
                  <a:cubicBezTo>
                    <a:pt x="230" y="1111"/>
                    <a:pt x="362" y="1232"/>
                    <a:pt x="491" y="1350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0"/>
                    <a:pt x="1128" y="1873"/>
                    <a:pt x="1139" y="1873"/>
                  </a:cubicBezTo>
                  <a:cubicBezTo>
                    <a:pt x="1156" y="1873"/>
                    <a:pt x="1174" y="1865"/>
                    <a:pt x="1185" y="1850"/>
                  </a:cubicBezTo>
                  <a:cubicBezTo>
                    <a:pt x="1203" y="1824"/>
                    <a:pt x="1196" y="1789"/>
                    <a:pt x="1171" y="1771"/>
                  </a:cubicBezTo>
                  <a:cubicBezTo>
                    <a:pt x="957" y="1622"/>
                    <a:pt x="758" y="1441"/>
                    <a:pt x="567" y="1266"/>
                  </a:cubicBezTo>
                  <a:cubicBezTo>
                    <a:pt x="438" y="1148"/>
                    <a:pt x="304" y="1026"/>
                    <a:pt x="165" y="914"/>
                  </a:cubicBezTo>
                  <a:cubicBezTo>
                    <a:pt x="156" y="906"/>
                    <a:pt x="146" y="899"/>
                    <a:pt x="138" y="893"/>
                  </a:cubicBezTo>
                  <a:cubicBezTo>
                    <a:pt x="134" y="890"/>
                    <a:pt x="129" y="887"/>
                    <a:pt x="125" y="883"/>
                  </a:cubicBezTo>
                  <a:cubicBezTo>
                    <a:pt x="128" y="881"/>
                    <a:pt x="131" y="879"/>
                    <a:pt x="134" y="877"/>
                  </a:cubicBezTo>
                  <a:cubicBezTo>
                    <a:pt x="216" y="820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3"/>
                    <a:pt x="1118" y="90"/>
                  </a:cubicBezTo>
                  <a:cubicBezTo>
                    <a:pt x="1137" y="65"/>
                    <a:pt x="1133" y="30"/>
                    <a:pt x="1108" y="12"/>
                  </a:cubicBezTo>
                  <a:cubicBezTo>
                    <a:pt x="1098" y="4"/>
                    <a:pt x="10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42"/>
            <p:cNvSpPr/>
            <p:nvPr/>
          </p:nvSpPr>
          <p:spPr>
            <a:xfrm>
              <a:off x="4940225" y="1223750"/>
              <a:ext cx="30075" cy="46850"/>
            </a:xfrm>
            <a:custGeom>
              <a:avLst/>
              <a:gdLst/>
              <a:ahLst/>
              <a:cxnLst/>
              <a:rect l="l" t="t" r="r" b="b"/>
              <a:pathLst>
                <a:path w="1203" h="1874" extrusionOk="0">
                  <a:moveTo>
                    <a:pt x="1073" y="1"/>
                  </a:moveTo>
                  <a:cubicBezTo>
                    <a:pt x="1056" y="1"/>
                    <a:pt x="1040" y="8"/>
                    <a:pt x="1029" y="23"/>
                  </a:cubicBezTo>
                  <a:cubicBezTo>
                    <a:pt x="937" y="144"/>
                    <a:pt x="806" y="259"/>
                    <a:pt x="626" y="373"/>
                  </a:cubicBezTo>
                  <a:lnTo>
                    <a:pt x="580" y="402"/>
                  </a:lnTo>
                  <a:cubicBezTo>
                    <a:pt x="483" y="465"/>
                    <a:pt x="389" y="524"/>
                    <a:pt x="300" y="604"/>
                  </a:cubicBezTo>
                  <a:cubicBezTo>
                    <a:pt x="222" y="674"/>
                    <a:pt x="149" y="731"/>
                    <a:pt x="70" y="784"/>
                  </a:cubicBezTo>
                  <a:cubicBezTo>
                    <a:pt x="38" y="806"/>
                    <a:pt x="2" y="837"/>
                    <a:pt x="1" y="883"/>
                  </a:cubicBezTo>
                  <a:cubicBezTo>
                    <a:pt x="0" y="930"/>
                    <a:pt x="37" y="958"/>
                    <a:pt x="70" y="983"/>
                  </a:cubicBezTo>
                  <a:cubicBezTo>
                    <a:pt x="78" y="988"/>
                    <a:pt x="86" y="995"/>
                    <a:pt x="94" y="1001"/>
                  </a:cubicBezTo>
                  <a:cubicBezTo>
                    <a:pt x="230" y="1112"/>
                    <a:pt x="362" y="1232"/>
                    <a:pt x="491" y="1349"/>
                  </a:cubicBezTo>
                  <a:cubicBezTo>
                    <a:pt x="685" y="1527"/>
                    <a:pt x="886" y="1710"/>
                    <a:pt x="1107" y="1864"/>
                  </a:cubicBezTo>
                  <a:cubicBezTo>
                    <a:pt x="1116" y="1871"/>
                    <a:pt x="1128" y="1874"/>
                    <a:pt x="1139" y="1874"/>
                  </a:cubicBezTo>
                  <a:cubicBezTo>
                    <a:pt x="1156" y="1874"/>
                    <a:pt x="1174" y="1866"/>
                    <a:pt x="1185" y="1850"/>
                  </a:cubicBezTo>
                  <a:cubicBezTo>
                    <a:pt x="1203" y="1825"/>
                    <a:pt x="1196" y="1790"/>
                    <a:pt x="1171" y="1772"/>
                  </a:cubicBezTo>
                  <a:cubicBezTo>
                    <a:pt x="957" y="1622"/>
                    <a:pt x="758" y="1442"/>
                    <a:pt x="567" y="1267"/>
                  </a:cubicBezTo>
                  <a:cubicBezTo>
                    <a:pt x="438" y="1149"/>
                    <a:pt x="304" y="1027"/>
                    <a:pt x="165" y="913"/>
                  </a:cubicBezTo>
                  <a:cubicBezTo>
                    <a:pt x="156" y="906"/>
                    <a:pt x="146" y="900"/>
                    <a:pt x="138" y="894"/>
                  </a:cubicBezTo>
                  <a:cubicBezTo>
                    <a:pt x="134" y="890"/>
                    <a:pt x="129" y="887"/>
                    <a:pt x="125" y="884"/>
                  </a:cubicBezTo>
                  <a:cubicBezTo>
                    <a:pt x="127" y="882"/>
                    <a:pt x="131" y="879"/>
                    <a:pt x="134" y="876"/>
                  </a:cubicBezTo>
                  <a:cubicBezTo>
                    <a:pt x="215" y="821"/>
                    <a:pt x="292" y="760"/>
                    <a:pt x="375" y="687"/>
                  </a:cubicBezTo>
                  <a:cubicBezTo>
                    <a:pt x="457" y="613"/>
                    <a:pt x="547" y="557"/>
                    <a:pt x="641" y="497"/>
                  </a:cubicBezTo>
                  <a:lnTo>
                    <a:pt x="686" y="468"/>
                  </a:lnTo>
                  <a:cubicBezTo>
                    <a:pt x="877" y="346"/>
                    <a:pt x="1019" y="222"/>
                    <a:pt x="1118" y="91"/>
                  </a:cubicBezTo>
                  <a:cubicBezTo>
                    <a:pt x="1137" y="66"/>
                    <a:pt x="1132" y="31"/>
                    <a:pt x="1107" y="12"/>
                  </a:cubicBezTo>
                  <a:cubicBezTo>
                    <a:pt x="1097" y="4"/>
                    <a:pt x="1085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83" name="Google Shape;11083;p42"/>
          <p:cNvSpPr/>
          <p:nvPr/>
        </p:nvSpPr>
        <p:spPr>
          <a:xfrm rot="-3897026">
            <a:off x="9120303" y="-1118461"/>
            <a:ext cx="1790229" cy="2903480"/>
          </a:xfrm>
          <a:custGeom>
            <a:avLst/>
            <a:gdLst/>
            <a:ahLst/>
            <a:cxnLst/>
            <a:rect l="l" t="t" r="r" b="b"/>
            <a:pathLst>
              <a:path w="13521" h="21929" extrusionOk="0">
                <a:moveTo>
                  <a:pt x="7313" y="0"/>
                </a:moveTo>
                <a:cubicBezTo>
                  <a:pt x="6972" y="0"/>
                  <a:pt x="6634" y="26"/>
                  <a:pt x="6306" y="89"/>
                </a:cubicBezTo>
                <a:cubicBezTo>
                  <a:pt x="5929" y="161"/>
                  <a:pt x="5583" y="335"/>
                  <a:pt x="5210" y="423"/>
                </a:cubicBezTo>
                <a:cubicBezTo>
                  <a:pt x="4634" y="558"/>
                  <a:pt x="4069" y="595"/>
                  <a:pt x="3525" y="850"/>
                </a:cubicBezTo>
                <a:cubicBezTo>
                  <a:pt x="3308" y="952"/>
                  <a:pt x="3192" y="1072"/>
                  <a:pt x="3021" y="1231"/>
                </a:cubicBezTo>
                <a:cubicBezTo>
                  <a:pt x="2808" y="1430"/>
                  <a:pt x="2556" y="1499"/>
                  <a:pt x="2330" y="1663"/>
                </a:cubicBezTo>
                <a:cubicBezTo>
                  <a:pt x="2094" y="1835"/>
                  <a:pt x="1948" y="2138"/>
                  <a:pt x="1799" y="2382"/>
                </a:cubicBezTo>
                <a:cubicBezTo>
                  <a:pt x="1590" y="2722"/>
                  <a:pt x="1353" y="2996"/>
                  <a:pt x="1108" y="3305"/>
                </a:cubicBezTo>
                <a:cubicBezTo>
                  <a:pt x="583" y="3966"/>
                  <a:pt x="267" y="4830"/>
                  <a:pt x="141" y="5659"/>
                </a:cubicBezTo>
                <a:cubicBezTo>
                  <a:pt x="0" y="6590"/>
                  <a:pt x="286" y="7694"/>
                  <a:pt x="655" y="8547"/>
                </a:cubicBezTo>
                <a:cubicBezTo>
                  <a:pt x="1078" y="9527"/>
                  <a:pt x="1615" y="10310"/>
                  <a:pt x="2478" y="10951"/>
                </a:cubicBezTo>
                <a:cubicBezTo>
                  <a:pt x="2828" y="11210"/>
                  <a:pt x="3359" y="11296"/>
                  <a:pt x="3674" y="11579"/>
                </a:cubicBezTo>
                <a:cubicBezTo>
                  <a:pt x="4008" y="11878"/>
                  <a:pt x="3613" y="12287"/>
                  <a:pt x="3472" y="12630"/>
                </a:cubicBezTo>
                <a:cubicBezTo>
                  <a:pt x="2917" y="13978"/>
                  <a:pt x="3351" y="15389"/>
                  <a:pt x="4697" y="16033"/>
                </a:cubicBezTo>
                <a:cubicBezTo>
                  <a:pt x="5040" y="16197"/>
                  <a:pt x="5561" y="16260"/>
                  <a:pt x="5846" y="16515"/>
                </a:cubicBezTo>
                <a:cubicBezTo>
                  <a:pt x="6114" y="16756"/>
                  <a:pt x="5875" y="16960"/>
                  <a:pt x="5836" y="17320"/>
                </a:cubicBezTo>
                <a:cubicBezTo>
                  <a:pt x="5755" y="18091"/>
                  <a:pt x="5888" y="18908"/>
                  <a:pt x="6014" y="19664"/>
                </a:cubicBezTo>
                <a:cubicBezTo>
                  <a:pt x="6144" y="20440"/>
                  <a:pt x="6239" y="20993"/>
                  <a:pt x="7045" y="21288"/>
                </a:cubicBezTo>
                <a:cubicBezTo>
                  <a:pt x="7906" y="21604"/>
                  <a:pt x="8798" y="21928"/>
                  <a:pt x="9676" y="21928"/>
                </a:cubicBezTo>
                <a:cubicBezTo>
                  <a:pt x="10241" y="21928"/>
                  <a:pt x="10800" y="21794"/>
                  <a:pt x="11343" y="21437"/>
                </a:cubicBezTo>
                <a:cubicBezTo>
                  <a:pt x="11712" y="21194"/>
                  <a:pt x="11873" y="20869"/>
                  <a:pt x="12054" y="20480"/>
                </a:cubicBezTo>
                <a:cubicBezTo>
                  <a:pt x="12371" y="19803"/>
                  <a:pt x="12727" y="19160"/>
                  <a:pt x="12947" y="18440"/>
                </a:cubicBezTo>
                <a:cubicBezTo>
                  <a:pt x="13427" y="16871"/>
                  <a:pt x="13521" y="15198"/>
                  <a:pt x="13458" y="13567"/>
                </a:cubicBezTo>
                <a:cubicBezTo>
                  <a:pt x="13355" y="10898"/>
                  <a:pt x="13099" y="8212"/>
                  <a:pt x="12629" y="5580"/>
                </a:cubicBezTo>
                <a:cubicBezTo>
                  <a:pt x="12420" y="4405"/>
                  <a:pt x="12137" y="3242"/>
                  <a:pt x="11829" y="2090"/>
                </a:cubicBezTo>
                <a:cubicBezTo>
                  <a:pt x="11698" y="1602"/>
                  <a:pt x="11615" y="1104"/>
                  <a:pt x="11345" y="689"/>
                </a:cubicBezTo>
                <a:lnTo>
                  <a:pt x="11345" y="689"/>
                </a:lnTo>
                <a:cubicBezTo>
                  <a:pt x="11567" y="944"/>
                  <a:pt x="11762" y="1067"/>
                  <a:pt x="11997" y="1125"/>
                </a:cubicBezTo>
                <a:cubicBezTo>
                  <a:pt x="11800" y="900"/>
                  <a:pt x="11569" y="753"/>
                  <a:pt x="11318" y="649"/>
                </a:cubicBezTo>
                <a:lnTo>
                  <a:pt x="11318" y="649"/>
                </a:lnTo>
                <a:cubicBezTo>
                  <a:pt x="11270" y="579"/>
                  <a:pt x="11216" y="512"/>
                  <a:pt x="11155" y="448"/>
                </a:cubicBezTo>
                <a:lnTo>
                  <a:pt x="11155" y="448"/>
                </a:lnTo>
                <a:cubicBezTo>
                  <a:pt x="11208" y="520"/>
                  <a:pt x="11258" y="585"/>
                  <a:pt x="11307" y="644"/>
                </a:cubicBezTo>
                <a:lnTo>
                  <a:pt x="11307" y="644"/>
                </a:lnTo>
                <a:cubicBezTo>
                  <a:pt x="10932" y="491"/>
                  <a:pt x="10512" y="432"/>
                  <a:pt x="10093" y="355"/>
                </a:cubicBezTo>
                <a:cubicBezTo>
                  <a:pt x="9209" y="193"/>
                  <a:pt x="8246" y="0"/>
                  <a:pt x="73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84" name="Google Shape;11084;p42"/>
          <p:cNvSpPr/>
          <p:nvPr/>
        </p:nvSpPr>
        <p:spPr>
          <a:xfrm rot="5633314">
            <a:off x="6344725" y="3896511"/>
            <a:ext cx="1477825" cy="5067055"/>
          </a:xfrm>
          <a:custGeom>
            <a:avLst/>
            <a:gdLst/>
            <a:ahLst/>
            <a:cxnLst/>
            <a:rect l="l" t="t" r="r" b="b"/>
            <a:pathLst>
              <a:path w="13010" h="44609" extrusionOk="0">
                <a:moveTo>
                  <a:pt x="2769" y="0"/>
                </a:moveTo>
                <a:cubicBezTo>
                  <a:pt x="2219" y="0"/>
                  <a:pt x="1676" y="101"/>
                  <a:pt x="1161" y="344"/>
                </a:cubicBezTo>
                <a:cubicBezTo>
                  <a:pt x="586" y="614"/>
                  <a:pt x="275" y="1067"/>
                  <a:pt x="133" y="1679"/>
                </a:cubicBezTo>
                <a:cubicBezTo>
                  <a:pt x="1" y="2252"/>
                  <a:pt x="241" y="2524"/>
                  <a:pt x="426" y="3019"/>
                </a:cubicBezTo>
                <a:cubicBezTo>
                  <a:pt x="539" y="3324"/>
                  <a:pt x="499" y="3656"/>
                  <a:pt x="492" y="3975"/>
                </a:cubicBezTo>
                <a:cubicBezTo>
                  <a:pt x="483" y="4382"/>
                  <a:pt x="477" y="4790"/>
                  <a:pt x="472" y="5199"/>
                </a:cubicBezTo>
                <a:cubicBezTo>
                  <a:pt x="462" y="6015"/>
                  <a:pt x="457" y="6833"/>
                  <a:pt x="460" y="7650"/>
                </a:cubicBezTo>
                <a:cubicBezTo>
                  <a:pt x="466" y="10927"/>
                  <a:pt x="563" y="14203"/>
                  <a:pt x="731" y="17476"/>
                </a:cubicBezTo>
                <a:cubicBezTo>
                  <a:pt x="900" y="20753"/>
                  <a:pt x="1137" y="24027"/>
                  <a:pt x="1424" y="27296"/>
                </a:cubicBezTo>
                <a:cubicBezTo>
                  <a:pt x="1664" y="30019"/>
                  <a:pt x="1938" y="32738"/>
                  <a:pt x="2235" y="35456"/>
                </a:cubicBezTo>
                <a:cubicBezTo>
                  <a:pt x="2526" y="38119"/>
                  <a:pt x="2780" y="41624"/>
                  <a:pt x="4768" y="43643"/>
                </a:cubicBezTo>
                <a:cubicBezTo>
                  <a:pt x="5447" y="44333"/>
                  <a:pt x="6274" y="44608"/>
                  <a:pt x="7186" y="44608"/>
                </a:cubicBezTo>
                <a:cubicBezTo>
                  <a:pt x="7381" y="44608"/>
                  <a:pt x="7581" y="44595"/>
                  <a:pt x="7784" y="44571"/>
                </a:cubicBezTo>
                <a:cubicBezTo>
                  <a:pt x="9019" y="44424"/>
                  <a:pt x="9978" y="43533"/>
                  <a:pt x="11033" y="42944"/>
                </a:cubicBezTo>
                <a:cubicBezTo>
                  <a:pt x="12048" y="42379"/>
                  <a:pt x="12496" y="41629"/>
                  <a:pt x="12633" y="40785"/>
                </a:cubicBezTo>
                <a:cubicBezTo>
                  <a:pt x="12920" y="39026"/>
                  <a:pt x="11856" y="36854"/>
                  <a:pt x="11750" y="35066"/>
                </a:cubicBezTo>
                <a:cubicBezTo>
                  <a:pt x="11702" y="34261"/>
                  <a:pt x="11795" y="33457"/>
                  <a:pt x="11804" y="32652"/>
                </a:cubicBezTo>
                <a:cubicBezTo>
                  <a:pt x="11810" y="32075"/>
                  <a:pt x="11778" y="31501"/>
                  <a:pt x="11734" y="30925"/>
                </a:cubicBezTo>
                <a:cubicBezTo>
                  <a:pt x="11502" y="27923"/>
                  <a:pt x="12078" y="25124"/>
                  <a:pt x="12521" y="22173"/>
                </a:cubicBezTo>
                <a:cubicBezTo>
                  <a:pt x="13009" y="18909"/>
                  <a:pt x="12888" y="15665"/>
                  <a:pt x="12888" y="12375"/>
                </a:cubicBezTo>
                <a:cubicBezTo>
                  <a:pt x="12888" y="11795"/>
                  <a:pt x="12822" y="11175"/>
                  <a:pt x="12905" y="10601"/>
                </a:cubicBezTo>
                <a:cubicBezTo>
                  <a:pt x="12921" y="10493"/>
                  <a:pt x="12952" y="10404"/>
                  <a:pt x="12943" y="10293"/>
                </a:cubicBezTo>
                <a:cubicBezTo>
                  <a:pt x="12918" y="9982"/>
                  <a:pt x="12728" y="9642"/>
                  <a:pt x="12578" y="9376"/>
                </a:cubicBezTo>
                <a:cubicBezTo>
                  <a:pt x="12105" y="8531"/>
                  <a:pt x="11676" y="7657"/>
                  <a:pt x="11240" y="6793"/>
                </a:cubicBezTo>
                <a:cubicBezTo>
                  <a:pt x="10713" y="5748"/>
                  <a:pt x="10252" y="4718"/>
                  <a:pt x="9532" y="3787"/>
                </a:cubicBezTo>
                <a:cubicBezTo>
                  <a:pt x="8614" y="2597"/>
                  <a:pt x="7460" y="1613"/>
                  <a:pt x="6112" y="942"/>
                </a:cubicBezTo>
                <a:cubicBezTo>
                  <a:pt x="5105" y="443"/>
                  <a:pt x="3923" y="0"/>
                  <a:pt x="276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85" name="Google Shape;11085;p42"/>
          <p:cNvSpPr/>
          <p:nvPr/>
        </p:nvSpPr>
        <p:spPr>
          <a:xfrm rot="10800000">
            <a:off x="815300" y="-499656"/>
            <a:ext cx="2895201" cy="1564256"/>
          </a:xfrm>
          <a:custGeom>
            <a:avLst/>
            <a:gdLst/>
            <a:ahLst/>
            <a:cxnLst/>
            <a:rect l="l" t="t" r="r" b="b"/>
            <a:pathLst>
              <a:path w="21381" h="11552" extrusionOk="0">
                <a:moveTo>
                  <a:pt x="18815" y="1"/>
                </a:moveTo>
                <a:cubicBezTo>
                  <a:pt x="17988" y="1"/>
                  <a:pt x="17224" y="590"/>
                  <a:pt x="16573" y="1146"/>
                </a:cubicBezTo>
                <a:cubicBezTo>
                  <a:pt x="15920" y="1702"/>
                  <a:pt x="15267" y="2260"/>
                  <a:pt x="14615" y="2817"/>
                </a:cubicBezTo>
                <a:cubicBezTo>
                  <a:pt x="14322" y="3067"/>
                  <a:pt x="13997" y="3330"/>
                  <a:pt x="13611" y="3343"/>
                </a:cubicBezTo>
                <a:cubicBezTo>
                  <a:pt x="13602" y="3343"/>
                  <a:pt x="13592" y="3343"/>
                  <a:pt x="13583" y="3343"/>
                </a:cubicBezTo>
                <a:cubicBezTo>
                  <a:pt x="12995" y="3343"/>
                  <a:pt x="12580" y="2776"/>
                  <a:pt x="12220" y="2304"/>
                </a:cubicBezTo>
                <a:cubicBezTo>
                  <a:pt x="12094" y="2138"/>
                  <a:pt x="11952" y="1976"/>
                  <a:pt x="11799" y="1826"/>
                </a:cubicBezTo>
                <a:cubicBezTo>
                  <a:pt x="11374" y="1411"/>
                  <a:pt x="10856" y="1092"/>
                  <a:pt x="10309" y="1092"/>
                </a:cubicBezTo>
                <a:cubicBezTo>
                  <a:pt x="10204" y="1092"/>
                  <a:pt x="10098" y="1103"/>
                  <a:pt x="9991" y="1128"/>
                </a:cubicBezTo>
                <a:cubicBezTo>
                  <a:pt x="9394" y="1268"/>
                  <a:pt x="8947" y="1795"/>
                  <a:pt x="8353" y="1945"/>
                </a:cubicBezTo>
                <a:cubicBezTo>
                  <a:pt x="8218" y="1979"/>
                  <a:pt x="8082" y="1992"/>
                  <a:pt x="7945" y="1992"/>
                </a:cubicBezTo>
                <a:cubicBezTo>
                  <a:pt x="7537" y="1992"/>
                  <a:pt x="7121" y="1876"/>
                  <a:pt x="6709" y="1845"/>
                </a:cubicBezTo>
                <a:cubicBezTo>
                  <a:pt x="6640" y="1840"/>
                  <a:pt x="6573" y="1838"/>
                  <a:pt x="6507" y="1838"/>
                </a:cubicBezTo>
                <a:cubicBezTo>
                  <a:pt x="5715" y="1838"/>
                  <a:pt x="5110" y="2190"/>
                  <a:pt x="4463" y="2639"/>
                </a:cubicBezTo>
                <a:cubicBezTo>
                  <a:pt x="4037" y="2936"/>
                  <a:pt x="4102" y="3023"/>
                  <a:pt x="3614" y="3137"/>
                </a:cubicBezTo>
                <a:cubicBezTo>
                  <a:pt x="3484" y="3167"/>
                  <a:pt x="3355" y="3176"/>
                  <a:pt x="3228" y="3176"/>
                </a:cubicBezTo>
                <a:cubicBezTo>
                  <a:pt x="3057" y="3176"/>
                  <a:pt x="2887" y="3160"/>
                  <a:pt x="2717" y="3160"/>
                </a:cubicBezTo>
                <a:cubicBezTo>
                  <a:pt x="2488" y="3160"/>
                  <a:pt x="2258" y="3190"/>
                  <a:pt x="2025" y="3327"/>
                </a:cubicBezTo>
                <a:cubicBezTo>
                  <a:pt x="0" y="4522"/>
                  <a:pt x="2655" y="8234"/>
                  <a:pt x="3720" y="9192"/>
                </a:cubicBezTo>
                <a:cubicBezTo>
                  <a:pt x="4622" y="10003"/>
                  <a:pt x="5876" y="10513"/>
                  <a:pt x="7008" y="10885"/>
                </a:cubicBezTo>
                <a:cubicBezTo>
                  <a:pt x="8238" y="11290"/>
                  <a:pt x="9528" y="11552"/>
                  <a:pt x="10823" y="11552"/>
                </a:cubicBezTo>
                <a:cubicBezTo>
                  <a:pt x="11249" y="11552"/>
                  <a:pt x="11675" y="11524"/>
                  <a:pt x="12099" y="11463"/>
                </a:cubicBezTo>
                <a:cubicBezTo>
                  <a:pt x="15253" y="11011"/>
                  <a:pt x="17824" y="9630"/>
                  <a:pt x="19590" y="6953"/>
                </a:cubicBezTo>
                <a:cubicBezTo>
                  <a:pt x="20628" y="5381"/>
                  <a:pt x="21381" y="3405"/>
                  <a:pt x="20750" y="1630"/>
                </a:cubicBezTo>
                <a:cubicBezTo>
                  <a:pt x="20483" y="878"/>
                  <a:pt x="19906" y="171"/>
                  <a:pt x="19121" y="28"/>
                </a:cubicBezTo>
                <a:cubicBezTo>
                  <a:pt x="19018" y="9"/>
                  <a:pt x="18916" y="1"/>
                  <a:pt x="1881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86" name="Google Shape;11086;p42"/>
          <p:cNvGrpSpPr/>
          <p:nvPr/>
        </p:nvGrpSpPr>
        <p:grpSpPr>
          <a:xfrm rot="10800000">
            <a:off x="5951437" y="-467612"/>
            <a:ext cx="3065203" cy="1500173"/>
            <a:chOff x="3624800" y="2960400"/>
            <a:chExt cx="524600" cy="256750"/>
          </a:xfrm>
        </p:grpSpPr>
        <p:sp>
          <p:nvSpPr>
            <p:cNvPr id="11087" name="Google Shape;11087;p42"/>
            <p:cNvSpPr/>
            <p:nvPr/>
          </p:nvSpPr>
          <p:spPr>
            <a:xfrm>
              <a:off x="3624800" y="2960400"/>
              <a:ext cx="524600" cy="237075"/>
            </a:xfrm>
            <a:custGeom>
              <a:avLst/>
              <a:gdLst/>
              <a:ahLst/>
              <a:cxnLst/>
              <a:rect l="l" t="t" r="r" b="b"/>
              <a:pathLst>
                <a:path w="20984" h="9483" extrusionOk="0">
                  <a:moveTo>
                    <a:pt x="840" y="8621"/>
                  </a:moveTo>
                  <a:cubicBezTo>
                    <a:pt x="749" y="8622"/>
                    <a:pt x="817" y="8662"/>
                    <a:pt x="867" y="8711"/>
                  </a:cubicBezTo>
                  <a:lnTo>
                    <a:pt x="867" y="8711"/>
                  </a:lnTo>
                  <a:cubicBezTo>
                    <a:pt x="858" y="8679"/>
                    <a:pt x="848" y="8646"/>
                    <a:pt x="840" y="8621"/>
                  </a:cubicBezTo>
                  <a:close/>
                  <a:moveTo>
                    <a:pt x="867" y="8711"/>
                  </a:moveTo>
                  <a:cubicBezTo>
                    <a:pt x="882" y="8762"/>
                    <a:pt x="894" y="8810"/>
                    <a:pt x="888" y="8816"/>
                  </a:cubicBezTo>
                  <a:cubicBezTo>
                    <a:pt x="927" y="8782"/>
                    <a:pt x="901" y="8744"/>
                    <a:pt x="867" y="8711"/>
                  </a:cubicBezTo>
                  <a:close/>
                  <a:moveTo>
                    <a:pt x="8386" y="1"/>
                  </a:moveTo>
                  <a:cubicBezTo>
                    <a:pt x="8322" y="1"/>
                    <a:pt x="8261" y="14"/>
                    <a:pt x="8217" y="44"/>
                  </a:cubicBezTo>
                  <a:cubicBezTo>
                    <a:pt x="8142" y="96"/>
                    <a:pt x="8071" y="175"/>
                    <a:pt x="8004" y="236"/>
                  </a:cubicBezTo>
                  <a:cubicBezTo>
                    <a:pt x="7810" y="415"/>
                    <a:pt x="7601" y="576"/>
                    <a:pt x="7408" y="757"/>
                  </a:cubicBezTo>
                  <a:cubicBezTo>
                    <a:pt x="7202" y="948"/>
                    <a:pt x="7032" y="1155"/>
                    <a:pt x="6857" y="1376"/>
                  </a:cubicBezTo>
                  <a:cubicBezTo>
                    <a:pt x="6789" y="1462"/>
                    <a:pt x="6721" y="1538"/>
                    <a:pt x="6646" y="1616"/>
                  </a:cubicBezTo>
                  <a:cubicBezTo>
                    <a:pt x="6520" y="1750"/>
                    <a:pt x="6418" y="1903"/>
                    <a:pt x="6292" y="2036"/>
                  </a:cubicBezTo>
                  <a:cubicBezTo>
                    <a:pt x="6156" y="2178"/>
                    <a:pt x="6003" y="2287"/>
                    <a:pt x="5848" y="2407"/>
                  </a:cubicBezTo>
                  <a:cubicBezTo>
                    <a:pt x="5716" y="2510"/>
                    <a:pt x="5559" y="2581"/>
                    <a:pt x="5428" y="2685"/>
                  </a:cubicBezTo>
                  <a:cubicBezTo>
                    <a:pt x="5355" y="2743"/>
                    <a:pt x="5272" y="2812"/>
                    <a:pt x="5209" y="2880"/>
                  </a:cubicBezTo>
                  <a:cubicBezTo>
                    <a:pt x="5147" y="2945"/>
                    <a:pt x="5107" y="3025"/>
                    <a:pt x="5048" y="3092"/>
                  </a:cubicBezTo>
                  <a:cubicBezTo>
                    <a:pt x="5014" y="3131"/>
                    <a:pt x="4980" y="3171"/>
                    <a:pt x="4947" y="3208"/>
                  </a:cubicBezTo>
                  <a:cubicBezTo>
                    <a:pt x="4913" y="3245"/>
                    <a:pt x="4821" y="3366"/>
                    <a:pt x="4767" y="3368"/>
                  </a:cubicBezTo>
                  <a:cubicBezTo>
                    <a:pt x="4766" y="3368"/>
                    <a:pt x="4765" y="3368"/>
                    <a:pt x="4764" y="3368"/>
                  </a:cubicBezTo>
                  <a:cubicBezTo>
                    <a:pt x="4693" y="3368"/>
                    <a:pt x="4652" y="3267"/>
                    <a:pt x="4608" y="3223"/>
                  </a:cubicBezTo>
                  <a:cubicBezTo>
                    <a:pt x="4493" y="3109"/>
                    <a:pt x="4385" y="3000"/>
                    <a:pt x="4280" y="2874"/>
                  </a:cubicBezTo>
                  <a:cubicBezTo>
                    <a:pt x="4200" y="2775"/>
                    <a:pt x="4117" y="2680"/>
                    <a:pt x="4025" y="2593"/>
                  </a:cubicBezTo>
                  <a:cubicBezTo>
                    <a:pt x="3926" y="2497"/>
                    <a:pt x="3813" y="2426"/>
                    <a:pt x="3709" y="2337"/>
                  </a:cubicBezTo>
                  <a:cubicBezTo>
                    <a:pt x="3648" y="2283"/>
                    <a:pt x="3590" y="2225"/>
                    <a:pt x="3532" y="2165"/>
                  </a:cubicBezTo>
                  <a:cubicBezTo>
                    <a:pt x="3430" y="2059"/>
                    <a:pt x="3313" y="1973"/>
                    <a:pt x="3205" y="1872"/>
                  </a:cubicBezTo>
                  <a:cubicBezTo>
                    <a:pt x="3082" y="1756"/>
                    <a:pt x="2976" y="1618"/>
                    <a:pt x="2872" y="1484"/>
                  </a:cubicBezTo>
                  <a:cubicBezTo>
                    <a:pt x="2754" y="1331"/>
                    <a:pt x="2680" y="1164"/>
                    <a:pt x="2538" y="1029"/>
                  </a:cubicBezTo>
                  <a:cubicBezTo>
                    <a:pt x="2420" y="916"/>
                    <a:pt x="2290" y="803"/>
                    <a:pt x="2155" y="712"/>
                  </a:cubicBezTo>
                  <a:cubicBezTo>
                    <a:pt x="2096" y="672"/>
                    <a:pt x="2032" y="641"/>
                    <a:pt x="1970" y="605"/>
                  </a:cubicBezTo>
                  <a:cubicBezTo>
                    <a:pt x="1895" y="562"/>
                    <a:pt x="1850" y="504"/>
                    <a:pt x="1787" y="449"/>
                  </a:cubicBezTo>
                  <a:cubicBezTo>
                    <a:pt x="1696" y="369"/>
                    <a:pt x="1586" y="257"/>
                    <a:pt x="1459" y="257"/>
                  </a:cubicBezTo>
                  <a:cubicBezTo>
                    <a:pt x="1442" y="257"/>
                    <a:pt x="1425" y="259"/>
                    <a:pt x="1408" y="263"/>
                  </a:cubicBezTo>
                  <a:cubicBezTo>
                    <a:pt x="1300" y="290"/>
                    <a:pt x="1279" y="418"/>
                    <a:pt x="1250" y="504"/>
                  </a:cubicBezTo>
                  <a:cubicBezTo>
                    <a:pt x="1214" y="613"/>
                    <a:pt x="1176" y="717"/>
                    <a:pt x="1135" y="823"/>
                  </a:cubicBezTo>
                  <a:cubicBezTo>
                    <a:pt x="1070" y="985"/>
                    <a:pt x="1002" y="1132"/>
                    <a:pt x="916" y="1285"/>
                  </a:cubicBezTo>
                  <a:cubicBezTo>
                    <a:pt x="802" y="1488"/>
                    <a:pt x="752" y="1694"/>
                    <a:pt x="683" y="1915"/>
                  </a:cubicBezTo>
                  <a:cubicBezTo>
                    <a:pt x="568" y="2284"/>
                    <a:pt x="448" y="2649"/>
                    <a:pt x="424" y="3037"/>
                  </a:cubicBezTo>
                  <a:cubicBezTo>
                    <a:pt x="415" y="3159"/>
                    <a:pt x="416" y="3281"/>
                    <a:pt x="419" y="3403"/>
                  </a:cubicBezTo>
                  <a:cubicBezTo>
                    <a:pt x="429" y="3514"/>
                    <a:pt x="425" y="3624"/>
                    <a:pt x="408" y="3734"/>
                  </a:cubicBezTo>
                  <a:cubicBezTo>
                    <a:pt x="376" y="3848"/>
                    <a:pt x="342" y="3960"/>
                    <a:pt x="307" y="4072"/>
                  </a:cubicBezTo>
                  <a:cubicBezTo>
                    <a:pt x="286" y="4166"/>
                    <a:pt x="280" y="4267"/>
                    <a:pt x="264" y="4363"/>
                  </a:cubicBezTo>
                  <a:cubicBezTo>
                    <a:pt x="231" y="4572"/>
                    <a:pt x="179" y="4777"/>
                    <a:pt x="140" y="4984"/>
                  </a:cubicBezTo>
                  <a:cubicBezTo>
                    <a:pt x="84" y="5272"/>
                    <a:pt x="1" y="5593"/>
                    <a:pt x="19" y="5889"/>
                  </a:cubicBezTo>
                  <a:cubicBezTo>
                    <a:pt x="35" y="6136"/>
                    <a:pt x="154" y="6353"/>
                    <a:pt x="194" y="6593"/>
                  </a:cubicBezTo>
                  <a:cubicBezTo>
                    <a:pt x="227" y="6787"/>
                    <a:pt x="287" y="6955"/>
                    <a:pt x="357" y="7135"/>
                  </a:cubicBezTo>
                  <a:cubicBezTo>
                    <a:pt x="470" y="7429"/>
                    <a:pt x="520" y="7749"/>
                    <a:pt x="647" y="8037"/>
                  </a:cubicBezTo>
                  <a:cubicBezTo>
                    <a:pt x="689" y="8134"/>
                    <a:pt x="734" y="8226"/>
                    <a:pt x="764" y="8328"/>
                  </a:cubicBezTo>
                  <a:cubicBezTo>
                    <a:pt x="789" y="8411"/>
                    <a:pt x="806" y="8495"/>
                    <a:pt x="827" y="8578"/>
                  </a:cubicBezTo>
                  <a:cubicBezTo>
                    <a:pt x="828" y="8584"/>
                    <a:pt x="833" y="8600"/>
                    <a:pt x="840" y="8621"/>
                  </a:cubicBezTo>
                  <a:lnTo>
                    <a:pt x="840" y="8621"/>
                  </a:lnTo>
                  <a:cubicBezTo>
                    <a:pt x="841" y="8621"/>
                    <a:pt x="843" y="8621"/>
                    <a:pt x="845" y="8621"/>
                  </a:cubicBezTo>
                  <a:cubicBezTo>
                    <a:pt x="850" y="8621"/>
                    <a:pt x="857" y="8621"/>
                    <a:pt x="864" y="8621"/>
                  </a:cubicBezTo>
                  <a:cubicBezTo>
                    <a:pt x="2182" y="9303"/>
                    <a:pt x="3476" y="9098"/>
                    <a:pt x="4913" y="9209"/>
                  </a:cubicBezTo>
                  <a:cubicBezTo>
                    <a:pt x="6662" y="9344"/>
                    <a:pt x="8366" y="9482"/>
                    <a:pt x="10087" y="9482"/>
                  </a:cubicBezTo>
                  <a:cubicBezTo>
                    <a:pt x="11174" y="9482"/>
                    <a:pt x="12268" y="9427"/>
                    <a:pt x="13384" y="9282"/>
                  </a:cubicBezTo>
                  <a:cubicBezTo>
                    <a:pt x="13912" y="9214"/>
                    <a:pt x="14439" y="9119"/>
                    <a:pt x="14953" y="8981"/>
                  </a:cubicBezTo>
                  <a:cubicBezTo>
                    <a:pt x="15633" y="8799"/>
                    <a:pt x="16320" y="8539"/>
                    <a:pt x="16888" y="8123"/>
                  </a:cubicBezTo>
                  <a:cubicBezTo>
                    <a:pt x="16992" y="8047"/>
                    <a:pt x="17114" y="8013"/>
                    <a:pt x="17233" y="7967"/>
                  </a:cubicBezTo>
                  <a:cubicBezTo>
                    <a:pt x="17352" y="7921"/>
                    <a:pt x="17478" y="7889"/>
                    <a:pt x="17598" y="7845"/>
                  </a:cubicBezTo>
                  <a:cubicBezTo>
                    <a:pt x="17747" y="7788"/>
                    <a:pt x="17886" y="7716"/>
                    <a:pt x="18038" y="7666"/>
                  </a:cubicBezTo>
                  <a:cubicBezTo>
                    <a:pt x="18489" y="7517"/>
                    <a:pt x="18888" y="7318"/>
                    <a:pt x="19163" y="6921"/>
                  </a:cubicBezTo>
                  <a:cubicBezTo>
                    <a:pt x="19218" y="6821"/>
                    <a:pt x="19270" y="6720"/>
                    <a:pt x="19321" y="6618"/>
                  </a:cubicBezTo>
                  <a:cubicBezTo>
                    <a:pt x="19392" y="6517"/>
                    <a:pt x="19455" y="6412"/>
                    <a:pt x="19513" y="6304"/>
                  </a:cubicBezTo>
                  <a:cubicBezTo>
                    <a:pt x="19690" y="5986"/>
                    <a:pt x="19895" y="5687"/>
                    <a:pt x="20045" y="5353"/>
                  </a:cubicBezTo>
                  <a:cubicBezTo>
                    <a:pt x="20109" y="5209"/>
                    <a:pt x="20167" y="5062"/>
                    <a:pt x="20218" y="4913"/>
                  </a:cubicBezTo>
                  <a:cubicBezTo>
                    <a:pt x="20253" y="4774"/>
                    <a:pt x="20293" y="4636"/>
                    <a:pt x="20339" y="4501"/>
                  </a:cubicBezTo>
                  <a:cubicBezTo>
                    <a:pt x="20396" y="4383"/>
                    <a:pt x="20446" y="4263"/>
                    <a:pt x="20489" y="4140"/>
                  </a:cubicBezTo>
                  <a:cubicBezTo>
                    <a:pt x="20525" y="4009"/>
                    <a:pt x="20568" y="3881"/>
                    <a:pt x="20618" y="3756"/>
                  </a:cubicBezTo>
                  <a:cubicBezTo>
                    <a:pt x="20673" y="3637"/>
                    <a:pt x="20724" y="3515"/>
                    <a:pt x="20772" y="3393"/>
                  </a:cubicBezTo>
                  <a:cubicBezTo>
                    <a:pt x="20808" y="3274"/>
                    <a:pt x="20832" y="3152"/>
                    <a:pt x="20846" y="3028"/>
                  </a:cubicBezTo>
                  <a:cubicBezTo>
                    <a:pt x="20890" y="2783"/>
                    <a:pt x="20984" y="2550"/>
                    <a:pt x="20944" y="2297"/>
                  </a:cubicBezTo>
                  <a:cubicBezTo>
                    <a:pt x="20908" y="2171"/>
                    <a:pt x="20877" y="2045"/>
                    <a:pt x="20849" y="1916"/>
                  </a:cubicBezTo>
                  <a:cubicBezTo>
                    <a:pt x="20868" y="1872"/>
                    <a:pt x="20867" y="1831"/>
                    <a:pt x="20846" y="1794"/>
                  </a:cubicBezTo>
                  <a:cubicBezTo>
                    <a:pt x="20752" y="1849"/>
                    <a:pt x="20672" y="1919"/>
                    <a:pt x="20586" y="1985"/>
                  </a:cubicBezTo>
                  <a:cubicBezTo>
                    <a:pt x="20460" y="2082"/>
                    <a:pt x="20317" y="2164"/>
                    <a:pt x="20184" y="2249"/>
                  </a:cubicBezTo>
                  <a:cubicBezTo>
                    <a:pt x="20067" y="2326"/>
                    <a:pt x="19952" y="2401"/>
                    <a:pt x="19854" y="2502"/>
                  </a:cubicBezTo>
                  <a:cubicBezTo>
                    <a:pt x="19752" y="2610"/>
                    <a:pt x="19647" y="2701"/>
                    <a:pt x="19525" y="2787"/>
                  </a:cubicBezTo>
                  <a:cubicBezTo>
                    <a:pt x="19443" y="2832"/>
                    <a:pt x="19371" y="2890"/>
                    <a:pt x="19308" y="2959"/>
                  </a:cubicBezTo>
                  <a:cubicBezTo>
                    <a:pt x="19255" y="3011"/>
                    <a:pt x="19202" y="3065"/>
                    <a:pt x="19153" y="3121"/>
                  </a:cubicBezTo>
                  <a:cubicBezTo>
                    <a:pt x="19142" y="3125"/>
                    <a:pt x="19131" y="3127"/>
                    <a:pt x="19121" y="3127"/>
                  </a:cubicBezTo>
                  <a:cubicBezTo>
                    <a:pt x="19078" y="3127"/>
                    <a:pt x="19041" y="3098"/>
                    <a:pt x="19012" y="3065"/>
                  </a:cubicBezTo>
                  <a:cubicBezTo>
                    <a:pt x="18973" y="3023"/>
                    <a:pt x="18967" y="3020"/>
                    <a:pt x="18964" y="2955"/>
                  </a:cubicBezTo>
                  <a:cubicBezTo>
                    <a:pt x="18960" y="2838"/>
                    <a:pt x="18949" y="2711"/>
                    <a:pt x="18968" y="2596"/>
                  </a:cubicBezTo>
                  <a:cubicBezTo>
                    <a:pt x="18998" y="2410"/>
                    <a:pt x="19024" y="2232"/>
                    <a:pt x="19005" y="2040"/>
                  </a:cubicBezTo>
                  <a:cubicBezTo>
                    <a:pt x="18984" y="1828"/>
                    <a:pt x="19010" y="1598"/>
                    <a:pt x="18964" y="1391"/>
                  </a:cubicBezTo>
                  <a:cubicBezTo>
                    <a:pt x="18928" y="1233"/>
                    <a:pt x="18807" y="1105"/>
                    <a:pt x="18739" y="961"/>
                  </a:cubicBezTo>
                  <a:cubicBezTo>
                    <a:pt x="18674" y="826"/>
                    <a:pt x="18623" y="713"/>
                    <a:pt x="18622" y="561"/>
                  </a:cubicBezTo>
                  <a:cubicBezTo>
                    <a:pt x="18621" y="505"/>
                    <a:pt x="18632" y="444"/>
                    <a:pt x="18621" y="390"/>
                  </a:cubicBezTo>
                  <a:cubicBezTo>
                    <a:pt x="18621" y="390"/>
                    <a:pt x="18620" y="390"/>
                    <a:pt x="18619" y="390"/>
                  </a:cubicBezTo>
                  <a:cubicBezTo>
                    <a:pt x="18534" y="390"/>
                    <a:pt x="18402" y="461"/>
                    <a:pt x="18329" y="500"/>
                  </a:cubicBezTo>
                  <a:cubicBezTo>
                    <a:pt x="18135" y="604"/>
                    <a:pt x="17944" y="718"/>
                    <a:pt x="17763" y="845"/>
                  </a:cubicBezTo>
                  <a:cubicBezTo>
                    <a:pt x="17438" y="1070"/>
                    <a:pt x="17061" y="1262"/>
                    <a:pt x="16773" y="1535"/>
                  </a:cubicBezTo>
                  <a:cubicBezTo>
                    <a:pt x="16600" y="1698"/>
                    <a:pt x="16479" y="1906"/>
                    <a:pt x="16290" y="2054"/>
                  </a:cubicBezTo>
                  <a:cubicBezTo>
                    <a:pt x="16123" y="2184"/>
                    <a:pt x="15963" y="2300"/>
                    <a:pt x="15814" y="2452"/>
                  </a:cubicBezTo>
                  <a:cubicBezTo>
                    <a:pt x="15694" y="2574"/>
                    <a:pt x="15572" y="2692"/>
                    <a:pt x="15444" y="2805"/>
                  </a:cubicBezTo>
                  <a:cubicBezTo>
                    <a:pt x="15394" y="2848"/>
                    <a:pt x="15318" y="2898"/>
                    <a:pt x="15297" y="2962"/>
                  </a:cubicBezTo>
                  <a:lnTo>
                    <a:pt x="15297" y="2962"/>
                  </a:lnTo>
                  <a:cubicBezTo>
                    <a:pt x="15318" y="2890"/>
                    <a:pt x="15287" y="2809"/>
                    <a:pt x="15268" y="2739"/>
                  </a:cubicBezTo>
                  <a:cubicBezTo>
                    <a:pt x="15230" y="2598"/>
                    <a:pt x="15176" y="2461"/>
                    <a:pt x="15131" y="2322"/>
                  </a:cubicBezTo>
                  <a:cubicBezTo>
                    <a:pt x="15075" y="2151"/>
                    <a:pt x="15042" y="1943"/>
                    <a:pt x="14924" y="1799"/>
                  </a:cubicBezTo>
                  <a:cubicBezTo>
                    <a:pt x="14825" y="1679"/>
                    <a:pt x="14696" y="1610"/>
                    <a:pt x="14618" y="1466"/>
                  </a:cubicBezTo>
                  <a:cubicBezTo>
                    <a:pt x="14556" y="1351"/>
                    <a:pt x="14505" y="1226"/>
                    <a:pt x="14419" y="1125"/>
                  </a:cubicBezTo>
                  <a:cubicBezTo>
                    <a:pt x="14342" y="1035"/>
                    <a:pt x="14248" y="1003"/>
                    <a:pt x="14148" y="947"/>
                  </a:cubicBezTo>
                  <a:cubicBezTo>
                    <a:pt x="14043" y="889"/>
                    <a:pt x="13984" y="792"/>
                    <a:pt x="13889" y="728"/>
                  </a:cubicBezTo>
                  <a:cubicBezTo>
                    <a:pt x="13652" y="875"/>
                    <a:pt x="13590" y="1161"/>
                    <a:pt x="13434" y="1370"/>
                  </a:cubicBezTo>
                  <a:cubicBezTo>
                    <a:pt x="13328" y="1512"/>
                    <a:pt x="13196" y="1637"/>
                    <a:pt x="13075" y="1766"/>
                  </a:cubicBezTo>
                  <a:cubicBezTo>
                    <a:pt x="12884" y="1969"/>
                    <a:pt x="12726" y="2185"/>
                    <a:pt x="12556" y="2404"/>
                  </a:cubicBezTo>
                  <a:cubicBezTo>
                    <a:pt x="12497" y="2479"/>
                    <a:pt x="12428" y="2549"/>
                    <a:pt x="12374" y="2628"/>
                  </a:cubicBezTo>
                  <a:cubicBezTo>
                    <a:pt x="12328" y="2693"/>
                    <a:pt x="12314" y="2774"/>
                    <a:pt x="12269" y="2838"/>
                  </a:cubicBezTo>
                  <a:cubicBezTo>
                    <a:pt x="12111" y="3061"/>
                    <a:pt x="11803" y="3135"/>
                    <a:pt x="11576" y="3258"/>
                  </a:cubicBezTo>
                  <a:cubicBezTo>
                    <a:pt x="11450" y="3327"/>
                    <a:pt x="11322" y="3418"/>
                    <a:pt x="11229" y="3528"/>
                  </a:cubicBezTo>
                  <a:cubicBezTo>
                    <a:pt x="11194" y="3569"/>
                    <a:pt x="11148" y="3680"/>
                    <a:pt x="11085" y="3680"/>
                  </a:cubicBezTo>
                  <a:cubicBezTo>
                    <a:pt x="11084" y="3680"/>
                    <a:pt x="11083" y="3680"/>
                    <a:pt x="11082" y="3680"/>
                  </a:cubicBezTo>
                  <a:cubicBezTo>
                    <a:pt x="11020" y="3543"/>
                    <a:pt x="10968" y="3445"/>
                    <a:pt x="10858" y="3338"/>
                  </a:cubicBezTo>
                  <a:cubicBezTo>
                    <a:pt x="10817" y="3298"/>
                    <a:pt x="10772" y="3258"/>
                    <a:pt x="10732" y="3216"/>
                  </a:cubicBezTo>
                  <a:cubicBezTo>
                    <a:pt x="10654" y="3137"/>
                    <a:pt x="10618" y="3052"/>
                    <a:pt x="10563" y="2956"/>
                  </a:cubicBezTo>
                  <a:cubicBezTo>
                    <a:pt x="10477" y="2807"/>
                    <a:pt x="10340" y="2734"/>
                    <a:pt x="10212" y="2624"/>
                  </a:cubicBezTo>
                  <a:cubicBezTo>
                    <a:pt x="10064" y="2498"/>
                    <a:pt x="9907" y="2379"/>
                    <a:pt x="9790" y="2221"/>
                  </a:cubicBezTo>
                  <a:cubicBezTo>
                    <a:pt x="9680" y="2070"/>
                    <a:pt x="9687" y="1910"/>
                    <a:pt x="9643" y="1737"/>
                  </a:cubicBezTo>
                  <a:cubicBezTo>
                    <a:pt x="9605" y="1592"/>
                    <a:pt x="9550" y="1453"/>
                    <a:pt x="9490" y="1315"/>
                  </a:cubicBezTo>
                  <a:cubicBezTo>
                    <a:pt x="9424" y="1160"/>
                    <a:pt x="9429" y="985"/>
                    <a:pt x="9360" y="835"/>
                  </a:cubicBezTo>
                  <a:cubicBezTo>
                    <a:pt x="9302" y="707"/>
                    <a:pt x="9203" y="592"/>
                    <a:pt x="9118" y="480"/>
                  </a:cubicBezTo>
                  <a:cubicBezTo>
                    <a:pt x="9081" y="432"/>
                    <a:pt x="9051" y="382"/>
                    <a:pt x="8995" y="353"/>
                  </a:cubicBezTo>
                  <a:cubicBezTo>
                    <a:pt x="8958" y="334"/>
                    <a:pt x="8909" y="338"/>
                    <a:pt x="8874" y="319"/>
                  </a:cubicBezTo>
                  <a:cubicBezTo>
                    <a:pt x="8784" y="270"/>
                    <a:pt x="8753" y="176"/>
                    <a:pt x="8684" y="106"/>
                  </a:cubicBezTo>
                  <a:cubicBezTo>
                    <a:pt x="8621" y="42"/>
                    <a:pt x="8498" y="1"/>
                    <a:pt x="8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42"/>
            <p:cNvSpPr/>
            <p:nvPr/>
          </p:nvSpPr>
          <p:spPr>
            <a:xfrm>
              <a:off x="3633150" y="2974875"/>
              <a:ext cx="507875" cy="242275"/>
            </a:xfrm>
            <a:custGeom>
              <a:avLst/>
              <a:gdLst/>
              <a:ahLst/>
              <a:cxnLst/>
              <a:rect l="l" t="t" r="r" b="b"/>
              <a:pathLst>
                <a:path w="20315" h="9691" extrusionOk="0">
                  <a:moveTo>
                    <a:pt x="519" y="8829"/>
                  </a:moveTo>
                  <a:cubicBezTo>
                    <a:pt x="415" y="8829"/>
                    <a:pt x="500" y="8874"/>
                    <a:pt x="551" y="8928"/>
                  </a:cubicBezTo>
                  <a:lnTo>
                    <a:pt x="551" y="8928"/>
                  </a:lnTo>
                  <a:cubicBezTo>
                    <a:pt x="544" y="8898"/>
                    <a:pt x="535" y="8864"/>
                    <a:pt x="525" y="8829"/>
                  </a:cubicBezTo>
                  <a:lnTo>
                    <a:pt x="525" y="8829"/>
                  </a:lnTo>
                  <a:cubicBezTo>
                    <a:pt x="523" y="8829"/>
                    <a:pt x="521" y="8829"/>
                    <a:pt x="519" y="8829"/>
                  </a:cubicBezTo>
                  <a:close/>
                  <a:moveTo>
                    <a:pt x="551" y="8928"/>
                  </a:moveTo>
                  <a:cubicBezTo>
                    <a:pt x="563" y="8980"/>
                    <a:pt x="569" y="9017"/>
                    <a:pt x="563" y="9023"/>
                  </a:cubicBezTo>
                  <a:cubicBezTo>
                    <a:pt x="598" y="8993"/>
                    <a:pt x="580" y="8959"/>
                    <a:pt x="551" y="8928"/>
                  </a:cubicBezTo>
                  <a:close/>
                  <a:moveTo>
                    <a:pt x="8077" y="1"/>
                  </a:moveTo>
                  <a:cubicBezTo>
                    <a:pt x="8070" y="1"/>
                    <a:pt x="8062" y="2"/>
                    <a:pt x="8054" y="4"/>
                  </a:cubicBezTo>
                  <a:cubicBezTo>
                    <a:pt x="7993" y="21"/>
                    <a:pt x="7941" y="94"/>
                    <a:pt x="7897" y="135"/>
                  </a:cubicBezTo>
                  <a:cubicBezTo>
                    <a:pt x="7678" y="341"/>
                    <a:pt x="7442" y="527"/>
                    <a:pt x="7229" y="740"/>
                  </a:cubicBezTo>
                  <a:cubicBezTo>
                    <a:pt x="6925" y="1041"/>
                    <a:pt x="6684" y="1382"/>
                    <a:pt x="6343" y="1645"/>
                  </a:cubicBezTo>
                  <a:cubicBezTo>
                    <a:pt x="6107" y="1826"/>
                    <a:pt x="5857" y="1997"/>
                    <a:pt x="5630" y="2190"/>
                  </a:cubicBezTo>
                  <a:cubicBezTo>
                    <a:pt x="5428" y="2360"/>
                    <a:pt x="5268" y="2611"/>
                    <a:pt x="5107" y="2821"/>
                  </a:cubicBezTo>
                  <a:cubicBezTo>
                    <a:pt x="5072" y="2868"/>
                    <a:pt x="5065" y="2875"/>
                    <a:pt x="5054" y="2875"/>
                  </a:cubicBezTo>
                  <a:cubicBezTo>
                    <a:pt x="5049" y="2875"/>
                    <a:pt x="5043" y="2874"/>
                    <a:pt x="5033" y="2874"/>
                  </a:cubicBezTo>
                  <a:cubicBezTo>
                    <a:pt x="5026" y="2874"/>
                    <a:pt x="5017" y="2874"/>
                    <a:pt x="5005" y="2877"/>
                  </a:cubicBezTo>
                  <a:cubicBezTo>
                    <a:pt x="4979" y="2882"/>
                    <a:pt x="4956" y="2886"/>
                    <a:pt x="4931" y="2898"/>
                  </a:cubicBezTo>
                  <a:cubicBezTo>
                    <a:pt x="4880" y="2925"/>
                    <a:pt x="4839" y="2972"/>
                    <a:pt x="4801" y="3016"/>
                  </a:cubicBezTo>
                  <a:cubicBezTo>
                    <a:pt x="4728" y="3099"/>
                    <a:pt x="4664" y="3224"/>
                    <a:pt x="4562" y="3278"/>
                  </a:cubicBezTo>
                  <a:cubicBezTo>
                    <a:pt x="4520" y="3300"/>
                    <a:pt x="4483" y="3309"/>
                    <a:pt x="4447" y="3309"/>
                  </a:cubicBezTo>
                  <a:cubicBezTo>
                    <a:pt x="4350" y="3309"/>
                    <a:pt x="4273" y="3238"/>
                    <a:pt x="4185" y="3170"/>
                  </a:cubicBezTo>
                  <a:cubicBezTo>
                    <a:pt x="3977" y="3011"/>
                    <a:pt x="3839" y="2793"/>
                    <a:pt x="3661" y="2604"/>
                  </a:cubicBezTo>
                  <a:cubicBezTo>
                    <a:pt x="3407" y="2334"/>
                    <a:pt x="3132" y="2100"/>
                    <a:pt x="2839" y="1876"/>
                  </a:cubicBezTo>
                  <a:cubicBezTo>
                    <a:pt x="2740" y="1811"/>
                    <a:pt x="2658" y="1728"/>
                    <a:pt x="2593" y="1626"/>
                  </a:cubicBezTo>
                  <a:cubicBezTo>
                    <a:pt x="2531" y="1502"/>
                    <a:pt x="2457" y="1385"/>
                    <a:pt x="2371" y="1277"/>
                  </a:cubicBezTo>
                  <a:cubicBezTo>
                    <a:pt x="2279" y="1201"/>
                    <a:pt x="2188" y="1123"/>
                    <a:pt x="2097" y="1045"/>
                  </a:cubicBezTo>
                  <a:cubicBezTo>
                    <a:pt x="2031" y="971"/>
                    <a:pt x="1960" y="902"/>
                    <a:pt x="1886" y="837"/>
                  </a:cubicBezTo>
                  <a:cubicBezTo>
                    <a:pt x="1751" y="716"/>
                    <a:pt x="1587" y="643"/>
                    <a:pt x="1446" y="530"/>
                  </a:cubicBezTo>
                  <a:cubicBezTo>
                    <a:pt x="1374" y="471"/>
                    <a:pt x="1285" y="346"/>
                    <a:pt x="1187" y="331"/>
                  </a:cubicBezTo>
                  <a:cubicBezTo>
                    <a:pt x="1053" y="447"/>
                    <a:pt x="1000" y="702"/>
                    <a:pt x="924" y="853"/>
                  </a:cubicBezTo>
                  <a:cubicBezTo>
                    <a:pt x="817" y="1066"/>
                    <a:pt x="657" y="1254"/>
                    <a:pt x="584" y="1483"/>
                  </a:cubicBezTo>
                  <a:cubicBezTo>
                    <a:pt x="434" y="1958"/>
                    <a:pt x="503" y="2480"/>
                    <a:pt x="430" y="2966"/>
                  </a:cubicBezTo>
                  <a:cubicBezTo>
                    <a:pt x="360" y="3431"/>
                    <a:pt x="178" y="3872"/>
                    <a:pt x="114" y="4339"/>
                  </a:cubicBezTo>
                  <a:cubicBezTo>
                    <a:pt x="80" y="4586"/>
                    <a:pt x="50" y="4836"/>
                    <a:pt x="23" y="5084"/>
                  </a:cubicBezTo>
                  <a:cubicBezTo>
                    <a:pt x="0" y="5277"/>
                    <a:pt x="34" y="5483"/>
                    <a:pt x="68" y="5674"/>
                  </a:cubicBezTo>
                  <a:cubicBezTo>
                    <a:pt x="140" y="6076"/>
                    <a:pt x="150" y="6482"/>
                    <a:pt x="190" y="6889"/>
                  </a:cubicBezTo>
                  <a:cubicBezTo>
                    <a:pt x="228" y="7277"/>
                    <a:pt x="280" y="7665"/>
                    <a:pt x="348" y="8050"/>
                  </a:cubicBezTo>
                  <a:cubicBezTo>
                    <a:pt x="378" y="8221"/>
                    <a:pt x="411" y="8393"/>
                    <a:pt x="450" y="8564"/>
                  </a:cubicBezTo>
                  <a:cubicBezTo>
                    <a:pt x="455" y="8590"/>
                    <a:pt x="494" y="8715"/>
                    <a:pt x="525" y="8829"/>
                  </a:cubicBezTo>
                  <a:lnTo>
                    <a:pt x="525" y="8829"/>
                  </a:lnTo>
                  <a:cubicBezTo>
                    <a:pt x="529" y="8829"/>
                    <a:pt x="533" y="8829"/>
                    <a:pt x="538" y="8829"/>
                  </a:cubicBezTo>
                  <a:cubicBezTo>
                    <a:pt x="1856" y="9512"/>
                    <a:pt x="3150" y="9305"/>
                    <a:pt x="4587" y="9416"/>
                  </a:cubicBezTo>
                  <a:cubicBezTo>
                    <a:pt x="6338" y="9552"/>
                    <a:pt x="8043" y="9690"/>
                    <a:pt x="9766" y="9690"/>
                  </a:cubicBezTo>
                  <a:cubicBezTo>
                    <a:pt x="10851" y="9690"/>
                    <a:pt x="11943" y="9635"/>
                    <a:pt x="13058" y="9490"/>
                  </a:cubicBezTo>
                  <a:cubicBezTo>
                    <a:pt x="13759" y="9399"/>
                    <a:pt x="14459" y="9264"/>
                    <a:pt x="15130" y="9038"/>
                  </a:cubicBezTo>
                  <a:cubicBezTo>
                    <a:pt x="15698" y="8847"/>
                    <a:pt x="16249" y="8586"/>
                    <a:pt x="16723" y="8215"/>
                  </a:cubicBezTo>
                  <a:cubicBezTo>
                    <a:pt x="17126" y="7898"/>
                    <a:pt x="17463" y="7503"/>
                    <a:pt x="17706" y="7052"/>
                  </a:cubicBezTo>
                  <a:cubicBezTo>
                    <a:pt x="17829" y="6825"/>
                    <a:pt x="17928" y="6586"/>
                    <a:pt x="18009" y="6341"/>
                  </a:cubicBezTo>
                  <a:cubicBezTo>
                    <a:pt x="18050" y="6214"/>
                    <a:pt x="18087" y="6085"/>
                    <a:pt x="18119" y="5955"/>
                  </a:cubicBezTo>
                  <a:cubicBezTo>
                    <a:pt x="18137" y="5882"/>
                    <a:pt x="18164" y="5819"/>
                    <a:pt x="18190" y="5750"/>
                  </a:cubicBezTo>
                  <a:cubicBezTo>
                    <a:pt x="18224" y="5660"/>
                    <a:pt x="18196" y="5553"/>
                    <a:pt x="18244" y="5466"/>
                  </a:cubicBezTo>
                  <a:cubicBezTo>
                    <a:pt x="18263" y="5432"/>
                    <a:pt x="18294" y="5406"/>
                    <a:pt x="18320" y="5377"/>
                  </a:cubicBezTo>
                  <a:cubicBezTo>
                    <a:pt x="18398" y="5292"/>
                    <a:pt x="18466" y="5193"/>
                    <a:pt x="18551" y="5116"/>
                  </a:cubicBezTo>
                  <a:cubicBezTo>
                    <a:pt x="18627" y="5046"/>
                    <a:pt x="18675" y="4972"/>
                    <a:pt x="18744" y="4896"/>
                  </a:cubicBezTo>
                  <a:cubicBezTo>
                    <a:pt x="18825" y="4807"/>
                    <a:pt x="18936" y="4711"/>
                    <a:pt x="19026" y="4630"/>
                  </a:cubicBezTo>
                  <a:cubicBezTo>
                    <a:pt x="19119" y="4546"/>
                    <a:pt x="19242" y="4484"/>
                    <a:pt x="19296" y="4368"/>
                  </a:cubicBezTo>
                  <a:cubicBezTo>
                    <a:pt x="19326" y="4304"/>
                    <a:pt x="19358" y="4244"/>
                    <a:pt x="19395" y="4185"/>
                  </a:cubicBezTo>
                  <a:cubicBezTo>
                    <a:pt x="19483" y="4043"/>
                    <a:pt x="19576" y="3905"/>
                    <a:pt x="19657" y="3760"/>
                  </a:cubicBezTo>
                  <a:cubicBezTo>
                    <a:pt x="19807" y="3497"/>
                    <a:pt x="19950" y="3241"/>
                    <a:pt x="20062" y="2958"/>
                  </a:cubicBezTo>
                  <a:cubicBezTo>
                    <a:pt x="20184" y="2652"/>
                    <a:pt x="20314" y="2331"/>
                    <a:pt x="20310" y="1996"/>
                  </a:cubicBezTo>
                  <a:cubicBezTo>
                    <a:pt x="20312" y="1960"/>
                    <a:pt x="20311" y="1923"/>
                    <a:pt x="20308" y="1887"/>
                  </a:cubicBezTo>
                  <a:cubicBezTo>
                    <a:pt x="20295" y="1870"/>
                    <a:pt x="20281" y="1861"/>
                    <a:pt x="20267" y="1861"/>
                  </a:cubicBezTo>
                  <a:cubicBezTo>
                    <a:pt x="20255" y="1861"/>
                    <a:pt x="20242" y="1867"/>
                    <a:pt x="20229" y="1878"/>
                  </a:cubicBezTo>
                  <a:cubicBezTo>
                    <a:pt x="20111" y="1895"/>
                    <a:pt x="19988" y="2090"/>
                    <a:pt x="19908" y="2168"/>
                  </a:cubicBezTo>
                  <a:cubicBezTo>
                    <a:pt x="19793" y="2280"/>
                    <a:pt x="19668" y="2382"/>
                    <a:pt x="19537" y="2476"/>
                  </a:cubicBezTo>
                  <a:cubicBezTo>
                    <a:pt x="19312" y="2636"/>
                    <a:pt x="19059" y="2766"/>
                    <a:pt x="18852" y="2949"/>
                  </a:cubicBezTo>
                  <a:cubicBezTo>
                    <a:pt x="18792" y="3001"/>
                    <a:pt x="18721" y="3048"/>
                    <a:pt x="18665" y="3104"/>
                  </a:cubicBezTo>
                  <a:cubicBezTo>
                    <a:pt x="18633" y="3134"/>
                    <a:pt x="18625" y="3191"/>
                    <a:pt x="18577" y="3191"/>
                  </a:cubicBezTo>
                  <a:cubicBezTo>
                    <a:pt x="18576" y="3191"/>
                    <a:pt x="18575" y="3191"/>
                    <a:pt x="18574" y="3191"/>
                  </a:cubicBezTo>
                  <a:cubicBezTo>
                    <a:pt x="18572" y="3171"/>
                    <a:pt x="18555" y="3149"/>
                    <a:pt x="18552" y="3134"/>
                  </a:cubicBezTo>
                  <a:cubicBezTo>
                    <a:pt x="18542" y="3091"/>
                    <a:pt x="18547" y="3109"/>
                    <a:pt x="18562" y="3042"/>
                  </a:cubicBezTo>
                  <a:cubicBezTo>
                    <a:pt x="18587" y="2927"/>
                    <a:pt x="18525" y="2850"/>
                    <a:pt x="18494" y="2743"/>
                  </a:cubicBezTo>
                  <a:cubicBezTo>
                    <a:pt x="18455" y="2611"/>
                    <a:pt x="18442" y="2468"/>
                    <a:pt x="18445" y="2332"/>
                  </a:cubicBezTo>
                  <a:cubicBezTo>
                    <a:pt x="18448" y="2179"/>
                    <a:pt x="18408" y="2040"/>
                    <a:pt x="18388" y="1889"/>
                  </a:cubicBezTo>
                  <a:cubicBezTo>
                    <a:pt x="18373" y="1767"/>
                    <a:pt x="18384" y="1643"/>
                    <a:pt x="18384" y="1519"/>
                  </a:cubicBezTo>
                  <a:cubicBezTo>
                    <a:pt x="18383" y="1325"/>
                    <a:pt x="18313" y="1211"/>
                    <a:pt x="18244" y="1035"/>
                  </a:cubicBezTo>
                  <a:cubicBezTo>
                    <a:pt x="18196" y="914"/>
                    <a:pt x="18182" y="782"/>
                    <a:pt x="18157" y="654"/>
                  </a:cubicBezTo>
                  <a:cubicBezTo>
                    <a:pt x="18140" y="575"/>
                    <a:pt x="18166" y="449"/>
                    <a:pt x="18073" y="427"/>
                  </a:cubicBezTo>
                  <a:cubicBezTo>
                    <a:pt x="18064" y="425"/>
                    <a:pt x="18055" y="424"/>
                    <a:pt x="18045" y="424"/>
                  </a:cubicBezTo>
                  <a:cubicBezTo>
                    <a:pt x="17963" y="424"/>
                    <a:pt x="17880" y="498"/>
                    <a:pt x="17814" y="535"/>
                  </a:cubicBezTo>
                  <a:cubicBezTo>
                    <a:pt x="17617" y="643"/>
                    <a:pt x="17410" y="755"/>
                    <a:pt x="17234" y="897"/>
                  </a:cubicBezTo>
                  <a:cubicBezTo>
                    <a:pt x="17070" y="1030"/>
                    <a:pt x="16913" y="1193"/>
                    <a:pt x="16760" y="1338"/>
                  </a:cubicBezTo>
                  <a:cubicBezTo>
                    <a:pt x="16605" y="1485"/>
                    <a:pt x="16421" y="1594"/>
                    <a:pt x="16267" y="1740"/>
                  </a:cubicBezTo>
                  <a:cubicBezTo>
                    <a:pt x="16095" y="1904"/>
                    <a:pt x="15905" y="2042"/>
                    <a:pt x="15727" y="2198"/>
                  </a:cubicBezTo>
                  <a:cubicBezTo>
                    <a:pt x="15604" y="2304"/>
                    <a:pt x="15517" y="2439"/>
                    <a:pt x="15393" y="2543"/>
                  </a:cubicBezTo>
                  <a:cubicBezTo>
                    <a:pt x="15337" y="2592"/>
                    <a:pt x="15273" y="2652"/>
                    <a:pt x="15209" y="2692"/>
                  </a:cubicBezTo>
                  <a:cubicBezTo>
                    <a:pt x="15154" y="2726"/>
                    <a:pt x="15094" y="2737"/>
                    <a:pt x="15044" y="2781"/>
                  </a:cubicBezTo>
                  <a:cubicBezTo>
                    <a:pt x="14972" y="2833"/>
                    <a:pt x="14893" y="2875"/>
                    <a:pt x="14809" y="2905"/>
                  </a:cubicBezTo>
                  <a:cubicBezTo>
                    <a:pt x="14655" y="2898"/>
                    <a:pt x="14667" y="2537"/>
                    <a:pt x="14655" y="2444"/>
                  </a:cubicBezTo>
                  <a:cubicBezTo>
                    <a:pt x="14633" y="2275"/>
                    <a:pt x="14638" y="2078"/>
                    <a:pt x="14524" y="1940"/>
                  </a:cubicBezTo>
                  <a:cubicBezTo>
                    <a:pt x="14455" y="1886"/>
                    <a:pt x="14408" y="1817"/>
                    <a:pt x="14382" y="1733"/>
                  </a:cubicBezTo>
                  <a:cubicBezTo>
                    <a:pt x="14355" y="1625"/>
                    <a:pt x="14312" y="1523"/>
                    <a:pt x="14254" y="1429"/>
                  </a:cubicBezTo>
                  <a:cubicBezTo>
                    <a:pt x="14165" y="1285"/>
                    <a:pt x="14051" y="1122"/>
                    <a:pt x="13941" y="994"/>
                  </a:cubicBezTo>
                  <a:cubicBezTo>
                    <a:pt x="13878" y="921"/>
                    <a:pt x="13790" y="878"/>
                    <a:pt x="13725" y="810"/>
                  </a:cubicBezTo>
                  <a:cubicBezTo>
                    <a:pt x="13670" y="750"/>
                    <a:pt x="13653" y="650"/>
                    <a:pt x="13576" y="610"/>
                  </a:cubicBezTo>
                  <a:cubicBezTo>
                    <a:pt x="13551" y="597"/>
                    <a:pt x="13532" y="591"/>
                    <a:pt x="13518" y="591"/>
                  </a:cubicBezTo>
                  <a:cubicBezTo>
                    <a:pt x="13463" y="591"/>
                    <a:pt x="13480" y="675"/>
                    <a:pt x="13471" y="730"/>
                  </a:cubicBezTo>
                  <a:cubicBezTo>
                    <a:pt x="13462" y="781"/>
                    <a:pt x="13422" y="800"/>
                    <a:pt x="13386" y="838"/>
                  </a:cubicBezTo>
                  <a:cubicBezTo>
                    <a:pt x="13344" y="884"/>
                    <a:pt x="13310" y="935"/>
                    <a:pt x="13272" y="983"/>
                  </a:cubicBezTo>
                  <a:cubicBezTo>
                    <a:pt x="13157" y="1136"/>
                    <a:pt x="13044" y="1290"/>
                    <a:pt x="12925" y="1439"/>
                  </a:cubicBezTo>
                  <a:cubicBezTo>
                    <a:pt x="12864" y="1515"/>
                    <a:pt x="12804" y="1595"/>
                    <a:pt x="12734" y="1664"/>
                  </a:cubicBezTo>
                  <a:cubicBezTo>
                    <a:pt x="12576" y="1819"/>
                    <a:pt x="12513" y="2051"/>
                    <a:pt x="12385" y="2233"/>
                  </a:cubicBezTo>
                  <a:cubicBezTo>
                    <a:pt x="12276" y="2388"/>
                    <a:pt x="12155" y="2453"/>
                    <a:pt x="12006" y="2550"/>
                  </a:cubicBezTo>
                  <a:cubicBezTo>
                    <a:pt x="11878" y="2632"/>
                    <a:pt x="11763" y="2735"/>
                    <a:pt x="11641" y="2824"/>
                  </a:cubicBezTo>
                  <a:cubicBezTo>
                    <a:pt x="11531" y="2904"/>
                    <a:pt x="11406" y="2962"/>
                    <a:pt x="11299" y="3045"/>
                  </a:cubicBezTo>
                  <a:cubicBezTo>
                    <a:pt x="11185" y="3135"/>
                    <a:pt x="11084" y="3221"/>
                    <a:pt x="10956" y="3290"/>
                  </a:cubicBezTo>
                  <a:cubicBezTo>
                    <a:pt x="10862" y="3340"/>
                    <a:pt x="10772" y="3424"/>
                    <a:pt x="10676" y="3466"/>
                  </a:cubicBezTo>
                  <a:cubicBezTo>
                    <a:pt x="10647" y="3478"/>
                    <a:pt x="10620" y="3484"/>
                    <a:pt x="10593" y="3484"/>
                  </a:cubicBezTo>
                  <a:cubicBezTo>
                    <a:pt x="10430" y="3484"/>
                    <a:pt x="10311" y="3273"/>
                    <a:pt x="10236" y="3153"/>
                  </a:cubicBezTo>
                  <a:cubicBezTo>
                    <a:pt x="10148" y="3013"/>
                    <a:pt x="10087" y="2858"/>
                    <a:pt x="9988" y="2724"/>
                  </a:cubicBezTo>
                  <a:cubicBezTo>
                    <a:pt x="9901" y="2607"/>
                    <a:pt x="9797" y="2510"/>
                    <a:pt x="9721" y="2382"/>
                  </a:cubicBezTo>
                  <a:cubicBezTo>
                    <a:pt x="9641" y="2247"/>
                    <a:pt x="9585" y="2107"/>
                    <a:pt x="9490" y="1981"/>
                  </a:cubicBezTo>
                  <a:cubicBezTo>
                    <a:pt x="9410" y="1874"/>
                    <a:pt x="9330" y="1764"/>
                    <a:pt x="9241" y="1663"/>
                  </a:cubicBezTo>
                  <a:cubicBezTo>
                    <a:pt x="9155" y="1565"/>
                    <a:pt x="9066" y="1470"/>
                    <a:pt x="8982" y="1370"/>
                  </a:cubicBezTo>
                  <a:cubicBezTo>
                    <a:pt x="8887" y="1257"/>
                    <a:pt x="8843" y="1140"/>
                    <a:pt x="8783" y="1007"/>
                  </a:cubicBezTo>
                  <a:cubicBezTo>
                    <a:pt x="8739" y="911"/>
                    <a:pt x="8684" y="820"/>
                    <a:pt x="8646" y="721"/>
                  </a:cubicBezTo>
                  <a:cubicBezTo>
                    <a:pt x="8608" y="620"/>
                    <a:pt x="8587" y="532"/>
                    <a:pt x="8522" y="443"/>
                  </a:cubicBezTo>
                  <a:cubicBezTo>
                    <a:pt x="8423" y="310"/>
                    <a:pt x="8282" y="215"/>
                    <a:pt x="8177" y="87"/>
                  </a:cubicBezTo>
                  <a:cubicBezTo>
                    <a:pt x="8144" y="46"/>
                    <a:pt x="8124" y="1"/>
                    <a:pt x="80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89" name="Google Shape;11089;p42"/>
          <p:cNvSpPr/>
          <p:nvPr/>
        </p:nvSpPr>
        <p:spPr>
          <a:xfrm rot="2529087">
            <a:off x="10661124" y="3146647"/>
            <a:ext cx="2537979" cy="2231004"/>
          </a:xfrm>
          <a:custGeom>
            <a:avLst/>
            <a:gdLst/>
            <a:ahLst/>
            <a:cxnLst/>
            <a:rect l="l" t="t" r="r" b="b"/>
            <a:pathLst>
              <a:path w="18561" h="16316" extrusionOk="0">
                <a:moveTo>
                  <a:pt x="5888" y="0"/>
                </a:moveTo>
                <a:cubicBezTo>
                  <a:pt x="5857" y="0"/>
                  <a:pt x="5827" y="1"/>
                  <a:pt x="5798" y="4"/>
                </a:cubicBezTo>
                <a:cubicBezTo>
                  <a:pt x="5458" y="39"/>
                  <a:pt x="5171" y="388"/>
                  <a:pt x="4773" y="397"/>
                </a:cubicBezTo>
                <a:cubicBezTo>
                  <a:pt x="4766" y="398"/>
                  <a:pt x="4759" y="398"/>
                  <a:pt x="4752" y="398"/>
                </a:cubicBezTo>
                <a:cubicBezTo>
                  <a:pt x="4375" y="398"/>
                  <a:pt x="4083" y="150"/>
                  <a:pt x="3703" y="150"/>
                </a:cubicBezTo>
                <a:cubicBezTo>
                  <a:pt x="3667" y="150"/>
                  <a:pt x="3630" y="152"/>
                  <a:pt x="3592" y="157"/>
                </a:cubicBezTo>
                <a:cubicBezTo>
                  <a:pt x="2116" y="346"/>
                  <a:pt x="2867" y="2722"/>
                  <a:pt x="2779" y="3763"/>
                </a:cubicBezTo>
                <a:cubicBezTo>
                  <a:pt x="2520" y="6858"/>
                  <a:pt x="0" y="9643"/>
                  <a:pt x="1490" y="12785"/>
                </a:cubicBezTo>
                <a:cubicBezTo>
                  <a:pt x="1533" y="12876"/>
                  <a:pt x="1578" y="12966"/>
                  <a:pt x="1627" y="13055"/>
                </a:cubicBezTo>
                <a:cubicBezTo>
                  <a:pt x="3068" y="15696"/>
                  <a:pt x="5307" y="16316"/>
                  <a:pt x="7738" y="16316"/>
                </a:cubicBezTo>
                <a:cubicBezTo>
                  <a:pt x="9888" y="16316"/>
                  <a:pt x="12189" y="15830"/>
                  <a:pt x="14219" y="15830"/>
                </a:cubicBezTo>
                <a:cubicBezTo>
                  <a:pt x="14448" y="15830"/>
                  <a:pt x="14675" y="15836"/>
                  <a:pt x="14897" y="15850"/>
                </a:cubicBezTo>
                <a:cubicBezTo>
                  <a:pt x="15316" y="15876"/>
                  <a:pt x="15692" y="15951"/>
                  <a:pt x="16055" y="15951"/>
                </a:cubicBezTo>
                <a:cubicBezTo>
                  <a:pt x="16395" y="15951"/>
                  <a:pt x="16723" y="15886"/>
                  <a:pt x="17064" y="15653"/>
                </a:cubicBezTo>
                <a:cubicBezTo>
                  <a:pt x="17484" y="15366"/>
                  <a:pt x="17830" y="14995"/>
                  <a:pt x="18062" y="14557"/>
                </a:cubicBezTo>
                <a:cubicBezTo>
                  <a:pt x="18184" y="14330"/>
                  <a:pt x="18274" y="14084"/>
                  <a:pt x="18331" y="13824"/>
                </a:cubicBezTo>
                <a:cubicBezTo>
                  <a:pt x="18426" y="13376"/>
                  <a:pt x="18332" y="12934"/>
                  <a:pt x="18428" y="12475"/>
                </a:cubicBezTo>
                <a:cubicBezTo>
                  <a:pt x="18532" y="11978"/>
                  <a:pt x="18546" y="11477"/>
                  <a:pt x="18550" y="10968"/>
                </a:cubicBezTo>
                <a:cubicBezTo>
                  <a:pt x="18560" y="9745"/>
                  <a:pt x="18274" y="8767"/>
                  <a:pt x="17145" y="8181"/>
                </a:cubicBezTo>
                <a:cubicBezTo>
                  <a:pt x="16524" y="7861"/>
                  <a:pt x="15927" y="7516"/>
                  <a:pt x="15271" y="7267"/>
                </a:cubicBezTo>
                <a:cubicBezTo>
                  <a:pt x="14655" y="7034"/>
                  <a:pt x="14029" y="6885"/>
                  <a:pt x="13475" y="6514"/>
                </a:cubicBezTo>
                <a:cubicBezTo>
                  <a:pt x="13025" y="6214"/>
                  <a:pt x="12348" y="6046"/>
                  <a:pt x="11968" y="5684"/>
                </a:cubicBezTo>
                <a:cubicBezTo>
                  <a:pt x="11442" y="5188"/>
                  <a:pt x="11429" y="4428"/>
                  <a:pt x="10825" y="3921"/>
                </a:cubicBezTo>
                <a:cubicBezTo>
                  <a:pt x="10221" y="3412"/>
                  <a:pt x="9406" y="3186"/>
                  <a:pt x="8860" y="2598"/>
                </a:cubicBezTo>
                <a:cubicBezTo>
                  <a:pt x="8587" y="2303"/>
                  <a:pt x="8133" y="1968"/>
                  <a:pt x="7915" y="1657"/>
                </a:cubicBezTo>
                <a:cubicBezTo>
                  <a:pt x="7642" y="1268"/>
                  <a:pt x="7730" y="1016"/>
                  <a:pt x="7302" y="636"/>
                </a:cubicBezTo>
                <a:cubicBezTo>
                  <a:pt x="6971" y="342"/>
                  <a:pt x="6357" y="0"/>
                  <a:pt x="58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90" name="Google Shape;11090;p42"/>
          <p:cNvGrpSpPr/>
          <p:nvPr/>
        </p:nvGrpSpPr>
        <p:grpSpPr>
          <a:xfrm>
            <a:off x="11241023" y="2068768"/>
            <a:ext cx="1238536" cy="2404733"/>
            <a:chOff x="5778275" y="3200275"/>
            <a:chExt cx="246550" cy="478700"/>
          </a:xfrm>
        </p:grpSpPr>
        <p:sp>
          <p:nvSpPr>
            <p:cNvPr id="11091" name="Google Shape;11091;p42"/>
            <p:cNvSpPr/>
            <p:nvPr/>
          </p:nvSpPr>
          <p:spPr>
            <a:xfrm>
              <a:off x="5778275" y="3200275"/>
              <a:ext cx="246550" cy="478700"/>
            </a:xfrm>
            <a:custGeom>
              <a:avLst/>
              <a:gdLst/>
              <a:ahLst/>
              <a:cxnLst/>
              <a:rect l="l" t="t" r="r" b="b"/>
              <a:pathLst>
                <a:path w="9862" h="19148" extrusionOk="0">
                  <a:moveTo>
                    <a:pt x="3282" y="0"/>
                  </a:moveTo>
                  <a:cubicBezTo>
                    <a:pt x="3252" y="43"/>
                    <a:pt x="3120" y="222"/>
                    <a:pt x="2678" y="838"/>
                  </a:cubicBezTo>
                  <a:cubicBezTo>
                    <a:pt x="2348" y="1135"/>
                    <a:pt x="2022" y="1457"/>
                    <a:pt x="1715" y="1791"/>
                  </a:cubicBezTo>
                  <a:cubicBezTo>
                    <a:pt x="1494" y="2032"/>
                    <a:pt x="1281" y="2280"/>
                    <a:pt x="1082" y="2531"/>
                  </a:cubicBezTo>
                  <a:cubicBezTo>
                    <a:pt x="992" y="2644"/>
                    <a:pt x="907" y="2757"/>
                    <a:pt x="827" y="2873"/>
                  </a:cubicBezTo>
                  <a:cubicBezTo>
                    <a:pt x="499" y="3340"/>
                    <a:pt x="257" y="3825"/>
                    <a:pt x="135" y="4409"/>
                  </a:cubicBezTo>
                  <a:cubicBezTo>
                    <a:pt x="9" y="5020"/>
                    <a:pt x="0" y="5656"/>
                    <a:pt x="23" y="6284"/>
                  </a:cubicBezTo>
                  <a:cubicBezTo>
                    <a:pt x="29" y="6473"/>
                    <a:pt x="39" y="6661"/>
                    <a:pt x="49" y="6847"/>
                  </a:cubicBezTo>
                  <a:cubicBezTo>
                    <a:pt x="55" y="6973"/>
                    <a:pt x="76" y="7095"/>
                    <a:pt x="102" y="7218"/>
                  </a:cubicBezTo>
                  <a:cubicBezTo>
                    <a:pt x="149" y="7432"/>
                    <a:pt x="215" y="7642"/>
                    <a:pt x="262" y="7857"/>
                  </a:cubicBezTo>
                  <a:cubicBezTo>
                    <a:pt x="337" y="8211"/>
                    <a:pt x="420" y="8604"/>
                    <a:pt x="560" y="8940"/>
                  </a:cubicBezTo>
                  <a:cubicBezTo>
                    <a:pt x="746" y="9390"/>
                    <a:pt x="1379" y="9742"/>
                    <a:pt x="1831" y="9845"/>
                  </a:cubicBezTo>
                  <a:cubicBezTo>
                    <a:pt x="1940" y="9870"/>
                    <a:pt x="2048" y="9885"/>
                    <a:pt x="2156" y="9899"/>
                  </a:cubicBezTo>
                  <a:cubicBezTo>
                    <a:pt x="2296" y="9915"/>
                    <a:pt x="2436" y="9929"/>
                    <a:pt x="2577" y="9954"/>
                  </a:cubicBezTo>
                  <a:cubicBezTo>
                    <a:pt x="2723" y="9981"/>
                    <a:pt x="2883" y="10016"/>
                    <a:pt x="3034" y="10068"/>
                  </a:cubicBezTo>
                  <a:cubicBezTo>
                    <a:pt x="3165" y="10114"/>
                    <a:pt x="3290" y="10170"/>
                    <a:pt x="3394" y="10246"/>
                  </a:cubicBezTo>
                  <a:cubicBezTo>
                    <a:pt x="3527" y="10342"/>
                    <a:pt x="3636" y="10450"/>
                    <a:pt x="3788" y="10517"/>
                  </a:cubicBezTo>
                  <a:cubicBezTo>
                    <a:pt x="3919" y="10574"/>
                    <a:pt x="4058" y="10589"/>
                    <a:pt x="4175" y="10676"/>
                  </a:cubicBezTo>
                  <a:cubicBezTo>
                    <a:pt x="4489" y="10911"/>
                    <a:pt x="4351" y="11131"/>
                    <a:pt x="4492" y="11414"/>
                  </a:cubicBezTo>
                  <a:cubicBezTo>
                    <a:pt x="4625" y="11681"/>
                    <a:pt x="4811" y="11866"/>
                    <a:pt x="4828" y="12187"/>
                  </a:cubicBezTo>
                  <a:cubicBezTo>
                    <a:pt x="4847" y="12558"/>
                    <a:pt x="4728" y="12901"/>
                    <a:pt x="4611" y="13248"/>
                  </a:cubicBezTo>
                  <a:cubicBezTo>
                    <a:pt x="4453" y="13717"/>
                    <a:pt x="4244" y="14372"/>
                    <a:pt x="3921" y="14765"/>
                  </a:cubicBezTo>
                  <a:cubicBezTo>
                    <a:pt x="3906" y="14782"/>
                    <a:pt x="3893" y="14797"/>
                    <a:pt x="3880" y="14811"/>
                  </a:cubicBezTo>
                  <a:cubicBezTo>
                    <a:pt x="3734" y="14969"/>
                    <a:pt x="3591" y="15039"/>
                    <a:pt x="3507" y="15260"/>
                  </a:cubicBezTo>
                  <a:cubicBezTo>
                    <a:pt x="3472" y="15353"/>
                    <a:pt x="3444" y="15467"/>
                    <a:pt x="3409" y="15575"/>
                  </a:cubicBezTo>
                  <a:cubicBezTo>
                    <a:pt x="3373" y="15686"/>
                    <a:pt x="3330" y="15792"/>
                    <a:pt x="3267" y="15868"/>
                  </a:cubicBezTo>
                  <a:cubicBezTo>
                    <a:pt x="3401" y="15955"/>
                    <a:pt x="3558" y="15965"/>
                    <a:pt x="3698" y="16041"/>
                  </a:cubicBezTo>
                  <a:cubicBezTo>
                    <a:pt x="4096" y="16258"/>
                    <a:pt x="4456" y="16714"/>
                    <a:pt x="4689" y="17095"/>
                  </a:cubicBezTo>
                  <a:cubicBezTo>
                    <a:pt x="4772" y="17230"/>
                    <a:pt x="4813" y="17382"/>
                    <a:pt x="4933" y="17493"/>
                  </a:cubicBezTo>
                  <a:cubicBezTo>
                    <a:pt x="5111" y="17657"/>
                    <a:pt x="5375" y="17731"/>
                    <a:pt x="5581" y="17854"/>
                  </a:cubicBezTo>
                  <a:cubicBezTo>
                    <a:pt x="6094" y="18160"/>
                    <a:pt x="6498" y="18624"/>
                    <a:pt x="6983" y="18968"/>
                  </a:cubicBezTo>
                  <a:cubicBezTo>
                    <a:pt x="7119" y="19064"/>
                    <a:pt x="7182" y="19147"/>
                    <a:pt x="7307" y="19147"/>
                  </a:cubicBezTo>
                  <a:cubicBezTo>
                    <a:pt x="7336" y="19147"/>
                    <a:pt x="7370" y="19142"/>
                    <a:pt x="7408" y="19132"/>
                  </a:cubicBezTo>
                  <a:cubicBezTo>
                    <a:pt x="7571" y="19087"/>
                    <a:pt x="7714" y="18901"/>
                    <a:pt x="7856" y="18816"/>
                  </a:cubicBezTo>
                  <a:cubicBezTo>
                    <a:pt x="8021" y="18717"/>
                    <a:pt x="8080" y="18730"/>
                    <a:pt x="8177" y="18550"/>
                  </a:cubicBezTo>
                  <a:cubicBezTo>
                    <a:pt x="8278" y="18362"/>
                    <a:pt x="8318" y="18136"/>
                    <a:pt x="8403" y="17939"/>
                  </a:cubicBezTo>
                  <a:cubicBezTo>
                    <a:pt x="8714" y="17205"/>
                    <a:pt x="8799" y="16409"/>
                    <a:pt x="9106" y="15668"/>
                  </a:cubicBezTo>
                  <a:cubicBezTo>
                    <a:pt x="9265" y="15286"/>
                    <a:pt x="9409" y="14883"/>
                    <a:pt x="9528" y="14473"/>
                  </a:cubicBezTo>
                  <a:cubicBezTo>
                    <a:pt x="9616" y="14164"/>
                    <a:pt x="9689" y="13850"/>
                    <a:pt x="9744" y="13535"/>
                  </a:cubicBezTo>
                  <a:cubicBezTo>
                    <a:pt x="9782" y="13312"/>
                    <a:pt x="9810" y="13088"/>
                    <a:pt x="9827" y="12866"/>
                  </a:cubicBezTo>
                  <a:cubicBezTo>
                    <a:pt x="9862" y="12403"/>
                    <a:pt x="9794" y="11956"/>
                    <a:pt x="9730" y="11500"/>
                  </a:cubicBezTo>
                  <a:cubicBezTo>
                    <a:pt x="9668" y="11055"/>
                    <a:pt x="9642" y="10595"/>
                    <a:pt x="9538" y="10155"/>
                  </a:cubicBezTo>
                  <a:cubicBezTo>
                    <a:pt x="9517" y="10065"/>
                    <a:pt x="9493" y="9977"/>
                    <a:pt x="9464" y="9889"/>
                  </a:cubicBezTo>
                  <a:cubicBezTo>
                    <a:pt x="9384" y="9644"/>
                    <a:pt x="9308" y="9386"/>
                    <a:pt x="9217" y="9133"/>
                  </a:cubicBezTo>
                  <a:cubicBezTo>
                    <a:pt x="9029" y="8604"/>
                    <a:pt x="8780" y="8102"/>
                    <a:pt x="8309" y="7793"/>
                  </a:cubicBezTo>
                  <a:cubicBezTo>
                    <a:pt x="7959" y="7563"/>
                    <a:pt x="7806" y="7393"/>
                    <a:pt x="7605" y="7021"/>
                  </a:cubicBezTo>
                  <a:cubicBezTo>
                    <a:pt x="7428" y="6696"/>
                    <a:pt x="7186" y="6472"/>
                    <a:pt x="6960" y="6188"/>
                  </a:cubicBezTo>
                  <a:cubicBezTo>
                    <a:pt x="6604" y="5745"/>
                    <a:pt x="6559" y="5115"/>
                    <a:pt x="6550" y="4571"/>
                  </a:cubicBezTo>
                  <a:cubicBezTo>
                    <a:pt x="6543" y="4031"/>
                    <a:pt x="6719" y="3343"/>
                    <a:pt x="7107" y="2950"/>
                  </a:cubicBezTo>
                  <a:cubicBezTo>
                    <a:pt x="7201" y="2854"/>
                    <a:pt x="7442" y="2717"/>
                    <a:pt x="7465" y="2573"/>
                  </a:cubicBezTo>
                  <a:cubicBezTo>
                    <a:pt x="7479" y="2486"/>
                    <a:pt x="7447" y="2461"/>
                    <a:pt x="7399" y="2393"/>
                  </a:cubicBezTo>
                  <a:cubicBezTo>
                    <a:pt x="7289" y="2241"/>
                    <a:pt x="7036" y="2136"/>
                    <a:pt x="6896" y="2007"/>
                  </a:cubicBezTo>
                  <a:cubicBezTo>
                    <a:pt x="6781" y="1901"/>
                    <a:pt x="6675" y="1786"/>
                    <a:pt x="6567" y="1672"/>
                  </a:cubicBezTo>
                  <a:cubicBezTo>
                    <a:pt x="6440" y="1540"/>
                    <a:pt x="6311" y="1411"/>
                    <a:pt x="6161" y="1305"/>
                  </a:cubicBezTo>
                  <a:cubicBezTo>
                    <a:pt x="6052" y="1228"/>
                    <a:pt x="5946" y="1152"/>
                    <a:pt x="5841" y="1075"/>
                  </a:cubicBezTo>
                  <a:cubicBezTo>
                    <a:pt x="5705" y="975"/>
                    <a:pt x="5570" y="874"/>
                    <a:pt x="5434" y="772"/>
                  </a:cubicBezTo>
                  <a:cubicBezTo>
                    <a:pt x="5032" y="468"/>
                    <a:pt x="4615" y="354"/>
                    <a:pt x="4133" y="264"/>
                  </a:cubicBezTo>
                  <a:cubicBezTo>
                    <a:pt x="3860" y="213"/>
                    <a:pt x="3508" y="182"/>
                    <a:pt x="32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42"/>
            <p:cNvSpPr/>
            <p:nvPr/>
          </p:nvSpPr>
          <p:spPr>
            <a:xfrm>
              <a:off x="5867225" y="3227125"/>
              <a:ext cx="76125" cy="108000"/>
            </a:xfrm>
            <a:custGeom>
              <a:avLst/>
              <a:gdLst/>
              <a:ahLst/>
              <a:cxnLst/>
              <a:rect l="l" t="t" r="r" b="b"/>
              <a:pathLst>
                <a:path w="3045" h="4320" extrusionOk="0">
                  <a:moveTo>
                    <a:pt x="2283" y="1"/>
                  </a:moveTo>
                  <a:cubicBezTo>
                    <a:pt x="2164" y="5"/>
                    <a:pt x="2046" y="44"/>
                    <a:pt x="1949" y="126"/>
                  </a:cubicBezTo>
                  <a:cubicBezTo>
                    <a:pt x="1637" y="384"/>
                    <a:pt x="1669" y="1126"/>
                    <a:pt x="1410" y="1484"/>
                  </a:cubicBezTo>
                  <a:cubicBezTo>
                    <a:pt x="1106" y="1903"/>
                    <a:pt x="653" y="2198"/>
                    <a:pt x="366" y="2628"/>
                  </a:cubicBezTo>
                  <a:cubicBezTo>
                    <a:pt x="108" y="3014"/>
                    <a:pt x="1" y="3499"/>
                    <a:pt x="72" y="3958"/>
                  </a:cubicBezTo>
                  <a:cubicBezTo>
                    <a:pt x="90" y="4077"/>
                    <a:pt x="127" y="4204"/>
                    <a:pt x="226" y="4273"/>
                  </a:cubicBezTo>
                  <a:cubicBezTo>
                    <a:pt x="272" y="4305"/>
                    <a:pt x="326" y="4319"/>
                    <a:pt x="382" y="4319"/>
                  </a:cubicBezTo>
                  <a:cubicBezTo>
                    <a:pt x="466" y="4319"/>
                    <a:pt x="554" y="4286"/>
                    <a:pt x="622" y="4235"/>
                  </a:cubicBezTo>
                  <a:cubicBezTo>
                    <a:pt x="735" y="4149"/>
                    <a:pt x="807" y="4021"/>
                    <a:pt x="877" y="3898"/>
                  </a:cubicBezTo>
                  <a:cubicBezTo>
                    <a:pt x="1360" y="3050"/>
                    <a:pt x="1926" y="2250"/>
                    <a:pt x="2564" y="1512"/>
                  </a:cubicBezTo>
                  <a:cubicBezTo>
                    <a:pt x="2792" y="1248"/>
                    <a:pt x="3045" y="940"/>
                    <a:pt x="3009" y="598"/>
                  </a:cubicBezTo>
                  <a:cubicBezTo>
                    <a:pt x="2882" y="466"/>
                    <a:pt x="2753" y="337"/>
                    <a:pt x="2603" y="231"/>
                  </a:cubicBezTo>
                  <a:cubicBezTo>
                    <a:pt x="2494" y="154"/>
                    <a:pt x="2388" y="78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42"/>
            <p:cNvSpPr/>
            <p:nvPr/>
          </p:nvSpPr>
          <p:spPr>
            <a:xfrm>
              <a:off x="5832175" y="3396825"/>
              <a:ext cx="34900" cy="55175"/>
            </a:xfrm>
            <a:custGeom>
              <a:avLst/>
              <a:gdLst/>
              <a:ahLst/>
              <a:cxnLst/>
              <a:rect l="l" t="t" r="r" b="b"/>
              <a:pathLst>
                <a:path w="1396" h="2207" extrusionOk="0">
                  <a:moveTo>
                    <a:pt x="890" y="0"/>
                  </a:moveTo>
                  <a:cubicBezTo>
                    <a:pt x="704" y="0"/>
                    <a:pt x="511" y="110"/>
                    <a:pt x="405" y="270"/>
                  </a:cubicBezTo>
                  <a:cubicBezTo>
                    <a:pt x="257" y="493"/>
                    <a:pt x="245" y="781"/>
                    <a:pt x="284" y="1045"/>
                  </a:cubicBezTo>
                  <a:cubicBezTo>
                    <a:pt x="300" y="1152"/>
                    <a:pt x="323" y="1259"/>
                    <a:pt x="311" y="1366"/>
                  </a:cubicBezTo>
                  <a:cubicBezTo>
                    <a:pt x="292" y="1526"/>
                    <a:pt x="197" y="1663"/>
                    <a:pt x="116" y="1802"/>
                  </a:cubicBezTo>
                  <a:cubicBezTo>
                    <a:pt x="81" y="1863"/>
                    <a:pt x="41" y="1943"/>
                    <a:pt x="0" y="2037"/>
                  </a:cubicBezTo>
                  <a:cubicBezTo>
                    <a:pt x="140" y="2053"/>
                    <a:pt x="280" y="2067"/>
                    <a:pt x="421" y="2092"/>
                  </a:cubicBezTo>
                  <a:cubicBezTo>
                    <a:pt x="567" y="2119"/>
                    <a:pt x="727" y="2154"/>
                    <a:pt x="878" y="2206"/>
                  </a:cubicBezTo>
                  <a:cubicBezTo>
                    <a:pt x="975" y="1817"/>
                    <a:pt x="1168" y="1479"/>
                    <a:pt x="1299" y="975"/>
                  </a:cubicBezTo>
                  <a:cubicBezTo>
                    <a:pt x="1384" y="648"/>
                    <a:pt x="1396" y="224"/>
                    <a:pt x="1101" y="55"/>
                  </a:cubicBezTo>
                  <a:cubicBezTo>
                    <a:pt x="1036" y="17"/>
                    <a:pt x="964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42"/>
            <p:cNvSpPr/>
            <p:nvPr/>
          </p:nvSpPr>
          <p:spPr>
            <a:xfrm>
              <a:off x="5778850" y="3337125"/>
              <a:ext cx="65475" cy="43600"/>
            </a:xfrm>
            <a:custGeom>
              <a:avLst/>
              <a:gdLst/>
              <a:ahLst/>
              <a:cxnLst/>
              <a:rect l="l" t="t" r="r" b="b"/>
              <a:pathLst>
                <a:path w="2619" h="1744" extrusionOk="0">
                  <a:moveTo>
                    <a:pt x="2271" y="0"/>
                  </a:moveTo>
                  <a:cubicBezTo>
                    <a:pt x="2266" y="0"/>
                    <a:pt x="2261" y="0"/>
                    <a:pt x="2255" y="1"/>
                  </a:cubicBezTo>
                  <a:cubicBezTo>
                    <a:pt x="2032" y="14"/>
                    <a:pt x="1912" y="265"/>
                    <a:pt x="1728" y="391"/>
                  </a:cubicBezTo>
                  <a:cubicBezTo>
                    <a:pt x="1583" y="490"/>
                    <a:pt x="1410" y="506"/>
                    <a:pt x="1232" y="506"/>
                  </a:cubicBezTo>
                  <a:cubicBezTo>
                    <a:pt x="1146" y="506"/>
                    <a:pt x="1059" y="502"/>
                    <a:pt x="973" y="502"/>
                  </a:cubicBezTo>
                  <a:cubicBezTo>
                    <a:pt x="937" y="502"/>
                    <a:pt x="901" y="503"/>
                    <a:pt x="866" y="504"/>
                  </a:cubicBezTo>
                  <a:cubicBezTo>
                    <a:pt x="632" y="517"/>
                    <a:pt x="306" y="631"/>
                    <a:pt x="0" y="810"/>
                  </a:cubicBezTo>
                  <a:cubicBezTo>
                    <a:pt x="6" y="999"/>
                    <a:pt x="16" y="1187"/>
                    <a:pt x="25" y="1373"/>
                  </a:cubicBezTo>
                  <a:cubicBezTo>
                    <a:pt x="32" y="1499"/>
                    <a:pt x="52" y="1622"/>
                    <a:pt x="78" y="1744"/>
                  </a:cubicBezTo>
                  <a:cubicBezTo>
                    <a:pt x="260" y="1542"/>
                    <a:pt x="419" y="1346"/>
                    <a:pt x="497" y="1272"/>
                  </a:cubicBezTo>
                  <a:cubicBezTo>
                    <a:pt x="667" y="1111"/>
                    <a:pt x="893" y="988"/>
                    <a:pt x="1120" y="988"/>
                  </a:cubicBezTo>
                  <a:cubicBezTo>
                    <a:pt x="1171" y="988"/>
                    <a:pt x="1223" y="994"/>
                    <a:pt x="1273" y="1007"/>
                  </a:cubicBezTo>
                  <a:cubicBezTo>
                    <a:pt x="1395" y="1040"/>
                    <a:pt x="1504" y="1111"/>
                    <a:pt x="1627" y="1139"/>
                  </a:cubicBezTo>
                  <a:cubicBezTo>
                    <a:pt x="1664" y="1147"/>
                    <a:pt x="1701" y="1151"/>
                    <a:pt x="1739" y="1151"/>
                  </a:cubicBezTo>
                  <a:cubicBezTo>
                    <a:pt x="1932" y="1151"/>
                    <a:pt x="2122" y="1050"/>
                    <a:pt x="2276" y="926"/>
                  </a:cubicBezTo>
                  <a:cubicBezTo>
                    <a:pt x="2436" y="798"/>
                    <a:pt x="2581" y="626"/>
                    <a:pt x="2601" y="421"/>
                  </a:cubicBezTo>
                  <a:cubicBezTo>
                    <a:pt x="2619" y="221"/>
                    <a:pt x="2469" y="0"/>
                    <a:pt x="2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42"/>
            <p:cNvSpPr/>
            <p:nvPr/>
          </p:nvSpPr>
          <p:spPr>
            <a:xfrm>
              <a:off x="5882575" y="3370125"/>
              <a:ext cx="69150" cy="68275"/>
            </a:xfrm>
            <a:custGeom>
              <a:avLst/>
              <a:gdLst/>
              <a:ahLst/>
              <a:cxnLst/>
              <a:rect l="l" t="t" r="r" b="b"/>
              <a:pathLst>
                <a:path w="2766" h="2731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25" y="37"/>
                    <a:pt x="1" y="157"/>
                    <a:pt x="3" y="257"/>
                  </a:cubicBezTo>
                  <a:cubicBezTo>
                    <a:pt x="15" y="984"/>
                    <a:pt x="643" y="1921"/>
                    <a:pt x="1158" y="2398"/>
                  </a:cubicBezTo>
                  <a:cubicBezTo>
                    <a:pt x="1416" y="2638"/>
                    <a:pt x="1684" y="2731"/>
                    <a:pt x="1909" y="2731"/>
                  </a:cubicBezTo>
                  <a:cubicBezTo>
                    <a:pt x="2479" y="2731"/>
                    <a:pt x="2765" y="2135"/>
                    <a:pt x="1890" y="1858"/>
                  </a:cubicBezTo>
                  <a:cubicBezTo>
                    <a:pt x="1350" y="1688"/>
                    <a:pt x="1000" y="1150"/>
                    <a:pt x="845" y="646"/>
                  </a:cubicBezTo>
                  <a:cubicBezTo>
                    <a:pt x="760" y="366"/>
                    <a:pt x="541" y="131"/>
                    <a:pt x="267" y="25"/>
                  </a:cubicBezTo>
                  <a:cubicBezTo>
                    <a:pt x="234" y="12"/>
                    <a:pt x="19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42"/>
            <p:cNvSpPr/>
            <p:nvPr/>
          </p:nvSpPr>
          <p:spPr>
            <a:xfrm>
              <a:off x="5798950" y="3245050"/>
              <a:ext cx="62650" cy="63975"/>
            </a:xfrm>
            <a:custGeom>
              <a:avLst/>
              <a:gdLst/>
              <a:ahLst/>
              <a:cxnLst/>
              <a:rect l="l" t="t" r="r" b="b"/>
              <a:pathLst>
                <a:path w="2506" h="2559" extrusionOk="0">
                  <a:moveTo>
                    <a:pt x="888" y="1"/>
                  </a:moveTo>
                  <a:cubicBezTo>
                    <a:pt x="667" y="241"/>
                    <a:pt x="454" y="489"/>
                    <a:pt x="255" y="740"/>
                  </a:cubicBezTo>
                  <a:cubicBezTo>
                    <a:pt x="165" y="853"/>
                    <a:pt x="80" y="967"/>
                    <a:pt x="0" y="1082"/>
                  </a:cubicBezTo>
                  <a:cubicBezTo>
                    <a:pt x="189" y="1638"/>
                    <a:pt x="849" y="2559"/>
                    <a:pt x="1425" y="2559"/>
                  </a:cubicBezTo>
                  <a:cubicBezTo>
                    <a:pt x="1471" y="2559"/>
                    <a:pt x="1515" y="2553"/>
                    <a:pt x="1559" y="2541"/>
                  </a:cubicBezTo>
                  <a:cubicBezTo>
                    <a:pt x="2506" y="2283"/>
                    <a:pt x="1116" y="1696"/>
                    <a:pt x="974" y="1406"/>
                  </a:cubicBezTo>
                  <a:cubicBezTo>
                    <a:pt x="867" y="1187"/>
                    <a:pt x="957" y="928"/>
                    <a:pt x="1019" y="694"/>
                  </a:cubicBezTo>
                  <a:cubicBezTo>
                    <a:pt x="1083" y="459"/>
                    <a:pt x="1101" y="165"/>
                    <a:pt x="909" y="16"/>
                  </a:cubicBezTo>
                  <a:cubicBezTo>
                    <a:pt x="902" y="10"/>
                    <a:pt x="895" y="5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42"/>
            <p:cNvSpPr/>
            <p:nvPr/>
          </p:nvSpPr>
          <p:spPr>
            <a:xfrm>
              <a:off x="5907875" y="3481625"/>
              <a:ext cx="46400" cy="72050"/>
            </a:xfrm>
            <a:custGeom>
              <a:avLst/>
              <a:gdLst/>
              <a:ahLst/>
              <a:cxnLst/>
              <a:rect l="l" t="t" r="r" b="b"/>
              <a:pathLst>
                <a:path w="1856" h="2882" extrusionOk="0">
                  <a:moveTo>
                    <a:pt x="334" y="0"/>
                  </a:moveTo>
                  <a:cubicBezTo>
                    <a:pt x="233" y="0"/>
                    <a:pt x="125" y="36"/>
                    <a:pt x="77" y="123"/>
                  </a:cubicBezTo>
                  <a:cubicBezTo>
                    <a:pt x="1" y="260"/>
                    <a:pt x="114" y="422"/>
                    <a:pt x="208" y="548"/>
                  </a:cubicBezTo>
                  <a:cubicBezTo>
                    <a:pt x="503" y="942"/>
                    <a:pt x="657" y="1413"/>
                    <a:pt x="804" y="1886"/>
                  </a:cubicBezTo>
                  <a:cubicBezTo>
                    <a:pt x="862" y="2072"/>
                    <a:pt x="919" y="2259"/>
                    <a:pt x="983" y="2441"/>
                  </a:cubicBezTo>
                  <a:cubicBezTo>
                    <a:pt x="1046" y="2616"/>
                    <a:pt x="1136" y="2812"/>
                    <a:pt x="1314" y="2867"/>
                  </a:cubicBezTo>
                  <a:cubicBezTo>
                    <a:pt x="1345" y="2877"/>
                    <a:pt x="1374" y="2882"/>
                    <a:pt x="1402" y="2882"/>
                  </a:cubicBezTo>
                  <a:cubicBezTo>
                    <a:pt x="1701" y="2882"/>
                    <a:pt x="1856" y="2367"/>
                    <a:pt x="1845" y="2132"/>
                  </a:cubicBezTo>
                  <a:cubicBezTo>
                    <a:pt x="1828" y="1796"/>
                    <a:pt x="1539" y="1439"/>
                    <a:pt x="1288" y="1238"/>
                  </a:cubicBezTo>
                  <a:cubicBezTo>
                    <a:pt x="889" y="921"/>
                    <a:pt x="1015" y="15"/>
                    <a:pt x="342" y="0"/>
                  </a:cubicBezTo>
                  <a:cubicBezTo>
                    <a:pt x="339" y="0"/>
                    <a:pt x="336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42"/>
            <p:cNvSpPr/>
            <p:nvPr/>
          </p:nvSpPr>
          <p:spPr>
            <a:xfrm>
              <a:off x="5964375" y="3428575"/>
              <a:ext cx="52350" cy="76850"/>
            </a:xfrm>
            <a:custGeom>
              <a:avLst/>
              <a:gdLst/>
              <a:ahLst/>
              <a:cxnLst/>
              <a:rect l="l" t="t" r="r" b="b"/>
              <a:pathLst>
                <a:path w="2094" h="3074" extrusionOk="0">
                  <a:moveTo>
                    <a:pt x="1773" y="1"/>
                  </a:moveTo>
                  <a:cubicBezTo>
                    <a:pt x="1465" y="103"/>
                    <a:pt x="1196" y="324"/>
                    <a:pt x="1036" y="606"/>
                  </a:cubicBezTo>
                  <a:cubicBezTo>
                    <a:pt x="891" y="862"/>
                    <a:pt x="835" y="1158"/>
                    <a:pt x="724" y="1429"/>
                  </a:cubicBezTo>
                  <a:cubicBezTo>
                    <a:pt x="595" y="1745"/>
                    <a:pt x="389" y="2029"/>
                    <a:pt x="129" y="2249"/>
                  </a:cubicBezTo>
                  <a:cubicBezTo>
                    <a:pt x="82" y="2288"/>
                    <a:pt x="31" y="2330"/>
                    <a:pt x="16" y="2389"/>
                  </a:cubicBezTo>
                  <a:cubicBezTo>
                    <a:pt x="0" y="2445"/>
                    <a:pt x="22" y="2504"/>
                    <a:pt x="44" y="2557"/>
                  </a:cubicBezTo>
                  <a:cubicBezTo>
                    <a:pt x="148" y="2804"/>
                    <a:pt x="348" y="3074"/>
                    <a:pt x="579" y="3074"/>
                  </a:cubicBezTo>
                  <a:cubicBezTo>
                    <a:pt x="687" y="3074"/>
                    <a:pt x="801" y="3015"/>
                    <a:pt x="916" y="2867"/>
                  </a:cubicBezTo>
                  <a:cubicBezTo>
                    <a:pt x="1169" y="2541"/>
                    <a:pt x="946" y="2027"/>
                    <a:pt x="1160" y="1674"/>
                  </a:cubicBezTo>
                  <a:cubicBezTo>
                    <a:pt x="1330" y="1393"/>
                    <a:pt x="1702" y="1325"/>
                    <a:pt x="1968" y="1134"/>
                  </a:cubicBezTo>
                  <a:cubicBezTo>
                    <a:pt x="2014" y="1101"/>
                    <a:pt x="2056" y="1064"/>
                    <a:pt x="2094" y="1023"/>
                  </a:cubicBezTo>
                  <a:cubicBezTo>
                    <a:pt x="2073" y="934"/>
                    <a:pt x="2049" y="846"/>
                    <a:pt x="2020" y="757"/>
                  </a:cubicBezTo>
                  <a:cubicBezTo>
                    <a:pt x="1940" y="512"/>
                    <a:pt x="1864" y="254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42"/>
            <p:cNvSpPr/>
            <p:nvPr/>
          </p:nvSpPr>
          <p:spPr>
            <a:xfrm>
              <a:off x="5941000" y="3581350"/>
              <a:ext cx="34850" cy="72475"/>
            </a:xfrm>
            <a:custGeom>
              <a:avLst/>
              <a:gdLst/>
              <a:ahLst/>
              <a:cxnLst/>
              <a:rect l="l" t="t" r="r" b="b"/>
              <a:pathLst>
                <a:path w="1394" h="2899" extrusionOk="0">
                  <a:moveTo>
                    <a:pt x="1061" y="1"/>
                  </a:moveTo>
                  <a:cubicBezTo>
                    <a:pt x="960" y="1"/>
                    <a:pt x="853" y="45"/>
                    <a:pt x="777" y="117"/>
                  </a:cubicBezTo>
                  <a:cubicBezTo>
                    <a:pt x="651" y="233"/>
                    <a:pt x="589" y="400"/>
                    <a:pt x="531" y="562"/>
                  </a:cubicBezTo>
                  <a:cubicBezTo>
                    <a:pt x="330" y="1115"/>
                    <a:pt x="0" y="2211"/>
                    <a:pt x="476" y="2736"/>
                  </a:cubicBezTo>
                  <a:cubicBezTo>
                    <a:pt x="570" y="2838"/>
                    <a:pt x="665" y="2898"/>
                    <a:pt x="754" y="2898"/>
                  </a:cubicBezTo>
                  <a:cubicBezTo>
                    <a:pt x="854" y="2898"/>
                    <a:pt x="947" y="2823"/>
                    <a:pt x="1018" y="2645"/>
                  </a:cubicBezTo>
                  <a:cubicBezTo>
                    <a:pt x="1151" y="2315"/>
                    <a:pt x="842" y="2109"/>
                    <a:pt x="808" y="1805"/>
                  </a:cubicBezTo>
                  <a:cubicBezTo>
                    <a:pt x="784" y="1590"/>
                    <a:pt x="928" y="1398"/>
                    <a:pt x="1041" y="1214"/>
                  </a:cubicBezTo>
                  <a:cubicBezTo>
                    <a:pt x="1160" y="1022"/>
                    <a:pt x="1253" y="815"/>
                    <a:pt x="1318" y="599"/>
                  </a:cubicBezTo>
                  <a:cubicBezTo>
                    <a:pt x="1373" y="415"/>
                    <a:pt x="1394" y="182"/>
                    <a:pt x="1244" y="62"/>
                  </a:cubicBezTo>
                  <a:cubicBezTo>
                    <a:pt x="1191" y="20"/>
                    <a:pt x="1127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42"/>
            <p:cNvSpPr/>
            <p:nvPr/>
          </p:nvSpPr>
          <p:spPr>
            <a:xfrm>
              <a:off x="5863475" y="3570550"/>
              <a:ext cx="66200" cy="40650"/>
            </a:xfrm>
            <a:custGeom>
              <a:avLst/>
              <a:gdLst/>
              <a:ahLst/>
              <a:cxnLst/>
              <a:rect l="l" t="t" r="r" b="b"/>
              <a:pathLst>
                <a:path w="2648" h="1626" extrusionOk="0">
                  <a:moveTo>
                    <a:pt x="472" y="0"/>
                  </a:moveTo>
                  <a:cubicBezTo>
                    <a:pt x="326" y="158"/>
                    <a:pt x="183" y="228"/>
                    <a:pt x="99" y="449"/>
                  </a:cubicBezTo>
                  <a:cubicBezTo>
                    <a:pt x="64" y="542"/>
                    <a:pt x="36" y="656"/>
                    <a:pt x="1" y="764"/>
                  </a:cubicBezTo>
                  <a:cubicBezTo>
                    <a:pt x="160" y="714"/>
                    <a:pt x="324" y="670"/>
                    <a:pt x="480" y="670"/>
                  </a:cubicBezTo>
                  <a:cubicBezTo>
                    <a:pt x="668" y="670"/>
                    <a:pt x="843" y="734"/>
                    <a:pt x="983" y="925"/>
                  </a:cubicBezTo>
                  <a:cubicBezTo>
                    <a:pt x="1025" y="983"/>
                    <a:pt x="1061" y="1046"/>
                    <a:pt x="1119" y="1087"/>
                  </a:cubicBezTo>
                  <a:cubicBezTo>
                    <a:pt x="1245" y="1178"/>
                    <a:pt x="1425" y="1123"/>
                    <a:pt x="1570" y="1177"/>
                  </a:cubicBezTo>
                  <a:cubicBezTo>
                    <a:pt x="1701" y="1225"/>
                    <a:pt x="1784" y="1350"/>
                    <a:pt x="1877" y="1453"/>
                  </a:cubicBezTo>
                  <a:cubicBezTo>
                    <a:pt x="1974" y="1557"/>
                    <a:pt x="2125" y="1625"/>
                    <a:pt x="2274" y="1625"/>
                  </a:cubicBezTo>
                  <a:cubicBezTo>
                    <a:pt x="2337" y="1625"/>
                    <a:pt x="2399" y="1613"/>
                    <a:pt x="2456" y="1586"/>
                  </a:cubicBezTo>
                  <a:cubicBezTo>
                    <a:pt x="2590" y="1524"/>
                    <a:pt x="2648" y="1355"/>
                    <a:pt x="2627" y="1208"/>
                  </a:cubicBezTo>
                  <a:cubicBezTo>
                    <a:pt x="2607" y="1062"/>
                    <a:pt x="2524" y="932"/>
                    <a:pt x="2442" y="809"/>
                  </a:cubicBezTo>
                  <a:cubicBezTo>
                    <a:pt x="2311" y="615"/>
                    <a:pt x="2149" y="409"/>
                    <a:pt x="1918" y="381"/>
                  </a:cubicBezTo>
                  <a:cubicBezTo>
                    <a:pt x="1897" y="378"/>
                    <a:pt x="1876" y="377"/>
                    <a:pt x="1855" y="377"/>
                  </a:cubicBezTo>
                  <a:cubicBezTo>
                    <a:pt x="1766" y="377"/>
                    <a:pt x="1677" y="397"/>
                    <a:pt x="1587" y="402"/>
                  </a:cubicBezTo>
                  <a:cubicBezTo>
                    <a:pt x="1574" y="402"/>
                    <a:pt x="1560" y="402"/>
                    <a:pt x="1546" y="402"/>
                  </a:cubicBezTo>
                  <a:cubicBezTo>
                    <a:pt x="1155" y="402"/>
                    <a:pt x="816" y="152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42"/>
            <p:cNvSpPr/>
            <p:nvPr/>
          </p:nvSpPr>
          <p:spPr>
            <a:xfrm>
              <a:off x="5981325" y="3538650"/>
              <a:ext cx="40550" cy="24900"/>
            </a:xfrm>
            <a:custGeom>
              <a:avLst/>
              <a:gdLst/>
              <a:ahLst/>
              <a:cxnLst/>
              <a:rect l="l" t="t" r="r" b="b"/>
              <a:pathLst>
                <a:path w="1622" h="996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1460" y="19"/>
                    <a:pt x="1312" y="40"/>
                    <a:pt x="1224" y="42"/>
                  </a:cubicBezTo>
                  <a:cubicBezTo>
                    <a:pt x="861" y="51"/>
                    <a:pt x="501" y="152"/>
                    <a:pt x="187" y="335"/>
                  </a:cubicBezTo>
                  <a:cubicBezTo>
                    <a:pt x="140" y="363"/>
                    <a:pt x="92" y="394"/>
                    <a:pt x="64" y="440"/>
                  </a:cubicBezTo>
                  <a:cubicBezTo>
                    <a:pt x="1" y="542"/>
                    <a:pt x="52" y="679"/>
                    <a:pt x="132" y="767"/>
                  </a:cubicBezTo>
                  <a:cubicBezTo>
                    <a:pt x="292" y="939"/>
                    <a:pt x="538" y="996"/>
                    <a:pt x="774" y="996"/>
                  </a:cubicBezTo>
                  <a:cubicBezTo>
                    <a:pt x="794" y="996"/>
                    <a:pt x="815" y="995"/>
                    <a:pt x="835" y="995"/>
                  </a:cubicBezTo>
                  <a:cubicBezTo>
                    <a:pt x="1025" y="987"/>
                    <a:pt x="1215" y="951"/>
                    <a:pt x="1406" y="938"/>
                  </a:cubicBezTo>
                  <a:cubicBezTo>
                    <a:pt x="1494" y="629"/>
                    <a:pt x="1567" y="315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02" name="Google Shape;11102;p42"/>
          <p:cNvSpPr/>
          <p:nvPr/>
        </p:nvSpPr>
        <p:spPr>
          <a:xfrm rot="-10195050">
            <a:off x="-410479" y="2052263"/>
            <a:ext cx="1341673" cy="3658237"/>
          </a:xfrm>
          <a:custGeom>
            <a:avLst/>
            <a:gdLst/>
            <a:ahLst/>
            <a:cxnLst/>
            <a:rect l="l" t="t" r="r" b="b"/>
            <a:pathLst>
              <a:path w="7563" h="20621" extrusionOk="0">
                <a:moveTo>
                  <a:pt x="1395" y="1"/>
                </a:moveTo>
                <a:cubicBezTo>
                  <a:pt x="1237" y="1"/>
                  <a:pt x="1073" y="47"/>
                  <a:pt x="906" y="156"/>
                </a:cubicBezTo>
                <a:cubicBezTo>
                  <a:pt x="654" y="321"/>
                  <a:pt x="450" y="590"/>
                  <a:pt x="338" y="869"/>
                </a:cubicBezTo>
                <a:cubicBezTo>
                  <a:pt x="0" y="1703"/>
                  <a:pt x="112" y="2785"/>
                  <a:pt x="136" y="3660"/>
                </a:cubicBezTo>
                <a:cubicBezTo>
                  <a:pt x="205" y="6262"/>
                  <a:pt x="396" y="8861"/>
                  <a:pt x="493" y="11463"/>
                </a:cubicBezTo>
                <a:cubicBezTo>
                  <a:pt x="539" y="12716"/>
                  <a:pt x="564" y="13967"/>
                  <a:pt x="702" y="15214"/>
                </a:cubicBezTo>
                <a:cubicBezTo>
                  <a:pt x="788" y="15987"/>
                  <a:pt x="824" y="16825"/>
                  <a:pt x="1182" y="17533"/>
                </a:cubicBezTo>
                <a:cubicBezTo>
                  <a:pt x="1290" y="17745"/>
                  <a:pt x="1443" y="17909"/>
                  <a:pt x="1632" y="18051"/>
                </a:cubicBezTo>
                <a:cubicBezTo>
                  <a:pt x="2374" y="18609"/>
                  <a:pt x="3218" y="19046"/>
                  <a:pt x="3995" y="19553"/>
                </a:cubicBezTo>
                <a:cubicBezTo>
                  <a:pt x="4649" y="19982"/>
                  <a:pt x="5406" y="20523"/>
                  <a:pt x="6204" y="20611"/>
                </a:cubicBezTo>
                <a:cubicBezTo>
                  <a:pt x="6261" y="20618"/>
                  <a:pt x="6316" y="20621"/>
                  <a:pt x="6369" y="20621"/>
                </a:cubicBezTo>
                <a:cubicBezTo>
                  <a:pt x="7489" y="20621"/>
                  <a:pt x="7563" y="19229"/>
                  <a:pt x="7525" y="18342"/>
                </a:cubicBezTo>
                <a:cubicBezTo>
                  <a:pt x="7485" y="17405"/>
                  <a:pt x="7361" y="16462"/>
                  <a:pt x="7242" y="15531"/>
                </a:cubicBezTo>
                <a:cubicBezTo>
                  <a:pt x="7122" y="14582"/>
                  <a:pt x="6895" y="13657"/>
                  <a:pt x="6693" y="12726"/>
                </a:cubicBezTo>
                <a:cubicBezTo>
                  <a:pt x="6649" y="12522"/>
                  <a:pt x="6607" y="12317"/>
                  <a:pt x="6566" y="12113"/>
                </a:cubicBezTo>
                <a:cubicBezTo>
                  <a:pt x="6372" y="11132"/>
                  <a:pt x="6177" y="10157"/>
                  <a:pt x="5921" y="9187"/>
                </a:cubicBezTo>
                <a:cubicBezTo>
                  <a:pt x="5601" y="7982"/>
                  <a:pt x="5196" y="6805"/>
                  <a:pt x="4858" y="5606"/>
                </a:cubicBezTo>
                <a:cubicBezTo>
                  <a:pt x="4426" y="4076"/>
                  <a:pt x="3836" y="2513"/>
                  <a:pt x="2910" y="1205"/>
                </a:cubicBezTo>
                <a:cubicBezTo>
                  <a:pt x="2578" y="737"/>
                  <a:pt x="2026" y="1"/>
                  <a:pt x="13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03" name="Google Shape;11103;p42"/>
          <p:cNvGrpSpPr/>
          <p:nvPr/>
        </p:nvGrpSpPr>
        <p:grpSpPr>
          <a:xfrm>
            <a:off x="-343002" y="4730345"/>
            <a:ext cx="2294489" cy="2360497"/>
            <a:chOff x="4653575" y="2456425"/>
            <a:chExt cx="675300" cy="694700"/>
          </a:xfrm>
        </p:grpSpPr>
        <p:sp>
          <p:nvSpPr>
            <p:cNvPr id="11104" name="Google Shape;11104;p42"/>
            <p:cNvSpPr/>
            <p:nvPr/>
          </p:nvSpPr>
          <p:spPr>
            <a:xfrm>
              <a:off x="4653575" y="2456425"/>
              <a:ext cx="675300" cy="694700"/>
            </a:xfrm>
            <a:custGeom>
              <a:avLst/>
              <a:gdLst/>
              <a:ahLst/>
              <a:cxnLst/>
              <a:rect l="l" t="t" r="r" b="b"/>
              <a:pathLst>
                <a:path w="27012" h="27788" extrusionOk="0">
                  <a:moveTo>
                    <a:pt x="6250" y="1"/>
                  </a:moveTo>
                  <a:cubicBezTo>
                    <a:pt x="6113" y="1"/>
                    <a:pt x="5980" y="12"/>
                    <a:pt x="5849" y="32"/>
                  </a:cubicBezTo>
                  <a:cubicBezTo>
                    <a:pt x="5149" y="142"/>
                    <a:pt x="4532" y="538"/>
                    <a:pt x="4002" y="1100"/>
                  </a:cubicBezTo>
                  <a:cubicBezTo>
                    <a:pt x="3172" y="1979"/>
                    <a:pt x="2557" y="3266"/>
                    <a:pt x="2171" y="4503"/>
                  </a:cubicBezTo>
                  <a:cubicBezTo>
                    <a:pt x="2015" y="4998"/>
                    <a:pt x="1897" y="5487"/>
                    <a:pt x="1816" y="5937"/>
                  </a:cubicBezTo>
                  <a:cubicBezTo>
                    <a:pt x="1799" y="6034"/>
                    <a:pt x="1780" y="6131"/>
                    <a:pt x="1760" y="6225"/>
                  </a:cubicBezTo>
                  <a:cubicBezTo>
                    <a:pt x="1593" y="7042"/>
                    <a:pt x="1348" y="7803"/>
                    <a:pt x="1112" y="8557"/>
                  </a:cubicBezTo>
                  <a:cubicBezTo>
                    <a:pt x="738" y="9756"/>
                    <a:pt x="386" y="10940"/>
                    <a:pt x="402" y="12310"/>
                  </a:cubicBezTo>
                  <a:cubicBezTo>
                    <a:pt x="409" y="12974"/>
                    <a:pt x="468" y="13638"/>
                    <a:pt x="544" y="14302"/>
                  </a:cubicBezTo>
                  <a:cubicBezTo>
                    <a:pt x="614" y="14910"/>
                    <a:pt x="697" y="15518"/>
                    <a:pt x="768" y="16126"/>
                  </a:cubicBezTo>
                  <a:cubicBezTo>
                    <a:pt x="889" y="17174"/>
                    <a:pt x="973" y="18223"/>
                    <a:pt x="879" y="19271"/>
                  </a:cubicBezTo>
                  <a:cubicBezTo>
                    <a:pt x="798" y="20177"/>
                    <a:pt x="597" y="21062"/>
                    <a:pt x="410" y="21949"/>
                  </a:cubicBezTo>
                  <a:cubicBezTo>
                    <a:pt x="357" y="22205"/>
                    <a:pt x="304" y="22460"/>
                    <a:pt x="256" y="22716"/>
                  </a:cubicBezTo>
                  <a:cubicBezTo>
                    <a:pt x="210" y="22958"/>
                    <a:pt x="169" y="23201"/>
                    <a:pt x="135" y="23445"/>
                  </a:cubicBezTo>
                  <a:cubicBezTo>
                    <a:pt x="45" y="24075"/>
                    <a:pt x="1" y="24712"/>
                    <a:pt x="50" y="25362"/>
                  </a:cubicBezTo>
                  <a:cubicBezTo>
                    <a:pt x="107" y="26127"/>
                    <a:pt x="215" y="26660"/>
                    <a:pt x="403" y="27027"/>
                  </a:cubicBezTo>
                  <a:cubicBezTo>
                    <a:pt x="712" y="27632"/>
                    <a:pt x="1238" y="27788"/>
                    <a:pt x="2108" y="27788"/>
                  </a:cubicBezTo>
                  <a:cubicBezTo>
                    <a:pt x="2443" y="27788"/>
                    <a:pt x="2828" y="27765"/>
                    <a:pt x="3271" y="27736"/>
                  </a:cubicBezTo>
                  <a:cubicBezTo>
                    <a:pt x="4726" y="27639"/>
                    <a:pt x="6182" y="27541"/>
                    <a:pt x="7638" y="27444"/>
                  </a:cubicBezTo>
                  <a:lnTo>
                    <a:pt x="9826" y="27298"/>
                  </a:lnTo>
                  <a:cubicBezTo>
                    <a:pt x="10145" y="27277"/>
                    <a:pt x="10463" y="27256"/>
                    <a:pt x="10782" y="27235"/>
                  </a:cubicBezTo>
                  <a:cubicBezTo>
                    <a:pt x="12051" y="27150"/>
                    <a:pt x="13319" y="27066"/>
                    <a:pt x="14588" y="26982"/>
                  </a:cubicBezTo>
                  <a:cubicBezTo>
                    <a:pt x="15329" y="26932"/>
                    <a:pt x="16070" y="26883"/>
                    <a:pt x="16811" y="26834"/>
                  </a:cubicBezTo>
                  <a:cubicBezTo>
                    <a:pt x="17310" y="26801"/>
                    <a:pt x="17810" y="26767"/>
                    <a:pt x="18308" y="26734"/>
                  </a:cubicBezTo>
                  <a:cubicBezTo>
                    <a:pt x="18820" y="26700"/>
                    <a:pt x="19330" y="26666"/>
                    <a:pt x="19840" y="26631"/>
                  </a:cubicBezTo>
                  <a:cubicBezTo>
                    <a:pt x="20636" y="26579"/>
                    <a:pt x="21431" y="26525"/>
                    <a:pt x="22226" y="26473"/>
                  </a:cubicBezTo>
                  <a:cubicBezTo>
                    <a:pt x="22371" y="26462"/>
                    <a:pt x="22517" y="26457"/>
                    <a:pt x="22663" y="26455"/>
                  </a:cubicBezTo>
                  <a:cubicBezTo>
                    <a:pt x="22763" y="26453"/>
                    <a:pt x="22863" y="26453"/>
                    <a:pt x="22963" y="26453"/>
                  </a:cubicBezTo>
                  <a:cubicBezTo>
                    <a:pt x="23105" y="26453"/>
                    <a:pt x="23248" y="26454"/>
                    <a:pt x="23390" y="26454"/>
                  </a:cubicBezTo>
                  <a:cubicBezTo>
                    <a:pt x="24335" y="26454"/>
                    <a:pt x="25261" y="26411"/>
                    <a:pt x="25973" y="25754"/>
                  </a:cubicBezTo>
                  <a:cubicBezTo>
                    <a:pt x="26313" y="25439"/>
                    <a:pt x="26553" y="25093"/>
                    <a:pt x="26710" y="24721"/>
                  </a:cubicBezTo>
                  <a:cubicBezTo>
                    <a:pt x="26743" y="24640"/>
                    <a:pt x="26774" y="24557"/>
                    <a:pt x="26800" y="24472"/>
                  </a:cubicBezTo>
                  <a:cubicBezTo>
                    <a:pt x="27012" y="23797"/>
                    <a:pt x="26964" y="23053"/>
                    <a:pt x="26731" y="22302"/>
                  </a:cubicBezTo>
                  <a:cubicBezTo>
                    <a:pt x="26469" y="21453"/>
                    <a:pt x="25800" y="20833"/>
                    <a:pt x="25012" y="20337"/>
                  </a:cubicBezTo>
                  <a:cubicBezTo>
                    <a:pt x="24186" y="19819"/>
                    <a:pt x="23229" y="19435"/>
                    <a:pt x="22467" y="19065"/>
                  </a:cubicBezTo>
                  <a:cubicBezTo>
                    <a:pt x="21501" y="18596"/>
                    <a:pt x="21115" y="18284"/>
                    <a:pt x="20715" y="17660"/>
                  </a:cubicBezTo>
                  <a:cubicBezTo>
                    <a:pt x="20574" y="17441"/>
                    <a:pt x="20431" y="17183"/>
                    <a:pt x="20261" y="16867"/>
                  </a:cubicBezTo>
                  <a:cubicBezTo>
                    <a:pt x="19947" y="16283"/>
                    <a:pt x="19648" y="15973"/>
                    <a:pt x="19278" y="15715"/>
                  </a:cubicBezTo>
                  <a:cubicBezTo>
                    <a:pt x="18968" y="15498"/>
                    <a:pt x="18607" y="15320"/>
                    <a:pt x="18144" y="15045"/>
                  </a:cubicBezTo>
                  <a:cubicBezTo>
                    <a:pt x="17691" y="14777"/>
                    <a:pt x="17403" y="14412"/>
                    <a:pt x="17146" y="14033"/>
                  </a:cubicBezTo>
                  <a:cubicBezTo>
                    <a:pt x="16891" y="13658"/>
                    <a:pt x="16668" y="13267"/>
                    <a:pt x="16348" y="12940"/>
                  </a:cubicBezTo>
                  <a:cubicBezTo>
                    <a:pt x="16128" y="12714"/>
                    <a:pt x="15862" y="12518"/>
                    <a:pt x="15509" y="12378"/>
                  </a:cubicBezTo>
                  <a:cubicBezTo>
                    <a:pt x="15476" y="12366"/>
                    <a:pt x="15445" y="12355"/>
                    <a:pt x="15414" y="12344"/>
                  </a:cubicBezTo>
                  <a:cubicBezTo>
                    <a:pt x="15253" y="12289"/>
                    <a:pt x="15120" y="12268"/>
                    <a:pt x="15004" y="12268"/>
                  </a:cubicBezTo>
                  <a:cubicBezTo>
                    <a:pt x="14632" y="12268"/>
                    <a:pt x="14434" y="12486"/>
                    <a:pt x="14011" y="12486"/>
                  </a:cubicBezTo>
                  <a:cubicBezTo>
                    <a:pt x="13961" y="12486"/>
                    <a:pt x="13909" y="12483"/>
                    <a:pt x="13852" y="12476"/>
                  </a:cubicBezTo>
                  <a:cubicBezTo>
                    <a:pt x="13150" y="12392"/>
                    <a:pt x="12799" y="11775"/>
                    <a:pt x="12594" y="11091"/>
                  </a:cubicBezTo>
                  <a:cubicBezTo>
                    <a:pt x="12475" y="10695"/>
                    <a:pt x="12404" y="10277"/>
                    <a:pt x="12342" y="9928"/>
                  </a:cubicBezTo>
                  <a:cubicBezTo>
                    <a:pt x="12329" y="9857"/>
                    <a:pt x="12317" y="9789"/>
                    <a:pt x="12305" y="9724"/>
                  </a:cubicBezTo>
                  <a:cubicBezTo>
                    <a:pt x="12172" y="9033"/>
                    <a:pt x="12027" y="8273"/>
                    <a:pt x="11849" y="7490"/>
                  </a:cubicBezTo>
                  <a:cubicBezTo>
                    <a:pt x="11812" y="7328"/>
                    <a:pt x="11773" y="7164"/>
                    <a:pt x="11733" y="7001"/>
                  </a:cubicBezTo>
                  <a:cubicBezTo>
                    <a:pt x="11604" y="6473"/>
                    <a:pt x="11457" y="5939"/>
                    <a:pt x="11287" y="5414"/>
                  </a:cubicBezTo>
                  <a:cubicBezTo>
                    <a:pt x="11142" y="4963"/>
                    <a:pt x="10979" y="4518"/>
                    <a:pt x="10795" y="4088"/>
                  </a:cubicBezTo>
                  <a:cubicBezTo>
                    <a:pt x="10236" y="2782"/>
                    <a:pt x="9482" y="1614"/>
                    <a:pt x="8420" y="831"/>
                  </a:cubicBezTo>
                  <a:cubicBezTo>
                    <a:pt x="8334" y="768"/>
                    <a:pt x="8249" y="707"/>
                    <a:pt x="8163" y="651"/>
                  </a:cubicBezTo>
                  <a:cubicBezTo>
                    <a:pt x="7473" y="198"/>
                    <a:pt x="6835" y="1"/>
                    <a:pt x="6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42"/>
            <p:cNvSpPr/>
            <p:nvPr/>
          </p:nvSpPr>
          <p:spPr>
            <a:xfrm>
              <a:off x="4653575" y="3042525"/>
              <a:ext cx="217350" cy="92525"/>
            </a:xfrm>
            <a:custGeom>
              <a:avLst/>
              <a:gdLst/>
              <a:ahLst/>
              <a:cxnLst/>
              <a:rect l="l" t="t" r="r" b="b"/>
              <a:pathLst>
                <a:path w="8694" h="3701" extrusionOk="0">
                  <a:moveTo>
                    <a:pt x="135" y="1"/>
                  </a:moveTo>
                  <a:cubicBezTo>
                    <a:pt x="45" y="631"/>
                    <a:pt x="1" y="1268"/>
                    <a:pt x="50" y="1918"/>
                  </a:cubicBezTo>
                  <a:cubicBezTo>
                    <a:pt x="107" y="2683"/>
                    <a:pt x="215" y="3216"/>
                    <a:pt x="403" y="3583"/>
                  </a:cubicBezTo>
                  <a:cubicBezTo>
                    <a:pt x="1264" y="3678"/>
                    <a:pt x="2159" y="3658"/>
                    <a:pt x="2928" y="3694"/>
                  </a:cubicBezTo>
                  <a:cubicBezTo>
                    <a:pt x="3013" y="3698"/>
                    <a:pt x="3107" y="3700"/>
                    <a:pt x="3204" y="3700"/>
                  </a:cubicBezTo>
                  <a:cubicBezTo>
                    <a:pt x="4088" y="3700"/>
                    <a:pt x="5307" y="3516"/>
                    <a:pt x="4162" y="2699"/>
                  </a:cubicBezTo>
                  <a:cubicBezTo>
                    <a:pt x="3786" y="2431"/>
                    <a:pt x="867" y="2629"/>
                    <a:pt x="1526" y="1598"/>
                  </a:cubicBezTo>
                  <a:cubicBezTo>
                    <a:pt x="1623" y="1446"/>
                    <a:pt x="1931" y="1391"/>
                    <a:pt x="2367" y="1391"/>
                  </a:cubicBezTo>
                  <a:cubicBezTo>
                    <a:pt x="3508" y="1391"/>
                    <a:pt x="5530" y="1768"/>
                    <a:pt x="6959" y="1768"/>
                  </a:cubicBezTo>
                  <a:cubicBezTo>
                    <a:pt x="7977" y="1768"/>
                    <a:pt x="8693" y="1577"/>
                    <a:pt x="8576" y="921"/>
                  </a:cubicBezTo>
                  <a:cubicBezTo>
                    <a:pt x="8449" y="219"/>
                    <a:pt x="6809" y="68"/>
                    <a:pt x="5255" y="68"/>
                  </a:cubicBezTo>
                  <a:cubicBezTo>
                    <a:pt x="4082" y="68"/>
                    <a:pt x="2959" y="154"/>
                    <a:pt x="2574" y="154"/>
                  </a:cubicBezTo>
                  <a:cubicBezTo>
                    <a:pt x="2557" y="154"/>
                    <a:pt x="2541" y="154"/>
                    <a:pt x="2526" y="153"/>
                  </a:cubicBezTo>
                  <a:cubicBezTo>
                    <a:pt x="2044" y="141"/>
                    <a:pt x="1085" y="123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42"/>
            <p:cNvSpPr/>
            <p:nvPr/>
          </p:nvSpPr>
          <p:spPr>
            <a:xfrm>
              <a:off x="4785925" y="3100800"/>
              <a:ext cx="137200" cy="41750"/>
            </a:xfrm>
            <a:custGeom>
              <a:avLst/>
              <a:gdLst/>
              <a:ahLst/>
              <a:cxnLst/>
              <a:rect l="l" t="t" r="r" b="b"/>
              <a:pathLst>
                <a:path w="5488" h="1670" extrusionOk="0">
                  <a:moveTo>
                    <a:pt x="1448" y="0"/>
                  </a:moveTo>
                  <a:cubicBezTo>
                    <a:pt x="996" y="0"/>
                    <a:pt x="647" y="103"/>
                    <a:pt x="484" y="340"/>
                  </a:cubicBezTo>
                  <a:cubicBezTo>
                    <a:pt x="1" y="1042"/>
                    <a:pt x="1893" y="1412"/>
                    <a:pt x="2344" y="1669"/>
                  </a:cubicBezTo>
                  <a:lnTo>
                    <a:pt x="4532" y="1523"/>
                  </a:lnTo>
                  <a:cubicBezTo>
                    <a:pt x="4851" y="1502"/>
                    <a:pt x="5169" y="1481"/>
                    <a:pt x="5488" y="1460"/>
                  </a:cubicBezTo>
                  <a:cubicBezTo>
                    <a:pt x="4344" y="640"/>
                    <a:pt x="2574" y="0"/>
                    <a:pt x="1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42"/>
            <p:cNvSpPr/>
            <p:nvPr/>
          </p:nvSpPr>
          <p:spPr>
            <a:xfrm>
              <a:off x="5072775" y="2982000"/>
              <a:ext cx="250825" cy="135825"/>
            </a:xfrm>
            <a:custGeom>
              <a:avLst/>
              <a:gdLst/>
              <a:ahLst/>
              <a:cxnLst/>
              <a:rect l="l" t="t" r="r" b="b"/>
              <a:pathLst>
                <a:path w="10033" h="5433" extrusionOk="0">
                  <a:moveTo>
                    <a:pt x="1230" y="0"/>
                  </a:moveTo>
                  <a:cubicBezTo>
                    <a:pt x="695" y="0"/>
                    <a:pt x="249" y="139"/>
                    <a:pt x="1" y="507"/>
                  </a:cubicBezTo>
                  <a:cubicBezTo>
                    <a:pt x="477" y="1489"/>
                    <a:pt x="2179" y="2072"/>
                    <a:pt x="3156" y="2343"/>
                  </a:cubicBezTo>
                  <a:cubicBezTo>
                    <a:pt x="3427" y="2418"/>
                    <a:pt x="6270" y="2953"/>
                    <a:pt x="4916" y="3522"/>
                  </a:cubicBezTo>
                  <a:cubicBezTo>
                    <a:pt x="4843" y="3553"/>
                    <a:pt x="4766" y="3566"/>
                    <a:pt x="4684" y="3566"/>
                  </a:cubicBezTo>
                  <a:cubicBezTo>
                    <a:pt x="4239" y="3566"/>
                    <a:pt x="3670" y="3187"/>
                    <a:pt x="3182" y="3187"/>
                  </a:cubicBezTo>
                  <a:cubicBezTo>
                    <a:pt x="3096" y="3187"/>
                    <a:pt x="3012" y="3198"/>
                    <a:pt x="2932" y="3226"/>
                  </a:cubicBezTo>
                  <a:cubicBezTo>
                    <a:pt x="1247" y="3808"/>
                    <a:pt x="4329" y="4549"/>
                    <a:pt x="4856" y="4818"/>
                  </a:cubicBezTo>
                  <a:cubicBezTo>
                    <a:pt x="5113" y="4950"/>
                    <a:pt x="5474" y="5176"/>
                    <a:pt x="5895" y="5432"/>
                  </a:cubicBezTo>
                  <a:cubicBezTo>
                    <a:pt x="5995" y="5430"/>
                    <a:pt x="6095" y="5430"/>
                    <a:pt x="6195" y="5430"/>
                  </a:cubicBezTo>
                  <a:cubicBezTo>
                    <a:pt x="6337" y="5430"/>
                    <a:pt x="6480" y="5431"/>
                    <a:pt x="6622" y="5431"/>
                  </a:cubicBezTo>
                  <a:cubicBezTo>
                    <a:pt x="7567" y="5431"/>
                    <a:pt x="8493" y="5388"/>
                    <a:pt x="9205" y="4731"/>
                  </a:cubicBezTo>
                  <a:cubicBezTo>
                    <a:pt x="9545" y="4416"/>
                    <a:pt x="9785" y="4070"/>
                    <a:pt x="9942" y="3698"/>
                  </a:cubicBezTo>
                  <a:cubicBezTo>
                    <a:pt x="9975" y="3617"/>
                    <a:pt x="10006" y="3534"/>
                    <a:pt x="10032" y="3449"/>
                  </a:cubicBezTo>
                  <a:cubicBezTo>
                    <a:pt x="9934" y="3361"/>
                    <a:pt x="9834" y="3288"/>
                    <a:pt x="9733" y="3233"/>
                  </a:cubicBezTo>
                  <a:cubicBezTo>
                    <a:pt x="9117" y="2900"/>
                    <a:pt x="8191" y="2809"/>
                    <a:pt x="7497" y="2455"/>
                  </a:cubicBezTo>
                  <a:cubicBezTo>
                    <a:pt x="6708" y="2052"/>
                    <a:pt x="5943" y="1603"/>
                    <a:pt x="5148" y="1213"/>
                  </a:cubicBezTo>
                  <a:cubicBezTo>
                    <a:pt x="4448" y="869"/>
                    <a:pt x="2565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42"/>
            <p:cNvSpPr/>
            <p:nvPr/>
          </p:nvSpPr>
          <p:spPr>
            <a:xfrm>
              <a:off x="4744875" y="2876575"/>
              <a:ext cx="534000" cy="107250"/>
            </a:xfrm>
            <a:custGeom>
              <a:avLst/>
              <a:gdLst/>
              <a:ahLst/>
              <a:cxnLst/>
              <a:rect l="l" t="t" r="r" b="b"/>
              <a:pathLst>
                <a:path w="21360" h="4290" extrusionOk="0">
                  <a:moveTo>
                    <a:pt x="11804" y="0"/>
                  </a:moveTo>
                  <a:cubicBezTo>
                    <a:pt x="10848" y="0"/>
                    <a:pt x="9906" y="132"/>
                    <a:pt x="9015" y="491"/>
                  </a:cubicBezTo>
                  <a:cubicBezTo>
                    <a:pt x="7205" y="1219"/>
                    <a:pt x="5505" y="2004"/>
                    <a:pt x="3642" y="2600"/>
                  </a:cubicBezTo>
                  <a:cubicBezTo>
                    <a:pt x="2820" y="2863"/>
                    <a:pt x="377" y="3051"/>
                    <a:pt x="1" y="3749"/>
                  </a:cubicBezTo>
                  <a:cubicBezTo>
                    <a:pt x="308" y="4144"/>
                    <a:pt x="862" y="4290"/>
                    <a:pt x="1511" y="4290"/>
                  </a:cubicBezTo>
                  <a:cubicBezTo>
                    <a:pt x="2904" y="4290"/>
                    <a:pt x="4739" y="3623"/>
                    <a:pt x="5553" y="3324"/>
                  </a:cubicBezTo>
                  <a:cubicBezTo>
                    <a:pt x="7324" y="2673"/>
                    <a:pt x="8727" y="1930"/>
                    <a:pt x="10676" y="1853"/>
                  </a:cubicBezTo>
                  <a:cubicBezTo>
                    <a:pt x="10806" y="1848"/>
                    <a:pt x="10937" y="1845"/>
                    <a:pt x="11068" y="1845"/>
                  </a:cubicBezTo>
                  <a:cubicBezTo>
                    <a:pt x="13345" y="1845"/>
                    <a:pt x="15797" y="2594"/>
                    <a:pt x="17961" y="3131"/>
                  </a:cubicBezTo>
                  <a:cubicBezTo>
                    <a:pt x="18620" y="3294"/>
                    <a:pt x="19712" y="3685"/>
                    <a:pt x="20584" y="3685"/>
                  </a:cubicBezTo>
                  <a:cubicBezTo>
                    <a:pt x="20859" y="3685"/>
                    <a:pt x="21113" y="3646"/>
                    <a:pt x="21324" y="3549"/>
                  </a:cubicBezTo>
                  <a:cubicBezTo>
                    <a:pt x="21336" y="3543"/>
                    <a:pt x="21347" y="3537"/>
                    <a:pt x="21360" y="3531"/>
                  </a:cubicBezTo>
                  <a:cubicBezTo>
                    <a:pt x="20534" y="3013"/>
                    <a:pt x="19577" y="2629"/>
                    <a:pt x="18815" y="2259"/>
                  </a:cubicBezTo>
                  <a:cubicBezTo>
                    <a:pt x="17849" y="1790"/>
                    <a:pt x="17463" y="1478"/>
                    <a:pt x="17063" y="854"/>
                  </a:cubicBezTo>
                  <a:cubicBezTo>
                    <a:pt x="16638" y="716"/>
                    <a:pt x="16211" y="596"/>
                    <a:pt x="15778" y="511"/>
                  </a:cubicBezTo>
                  <a:cubicBezTo>
                    <a:pt x="14494" y="256"/>
                    <a:pt x="13136" y="0"/>
                    <a:pt x="1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42"/>
            <p:cNvSpPr/>
            <p:nvPr/>
          </p:nvSpPr>
          <p:spPr>
            <a:xfrm>
              <a:off x="4659950" y="2988325"/>
              <a:ext cx="393950" cy="69475"/>
            </a:xfrm>
            <a:custGeom>
              <a:avLst/>
              <a:gdLst/>
              <a:ahLst/>
              <a:cxnLst/>
              <a:rect l="l" t="t" r="r" b="b"/>
              <a:pathLst>
                <a:path w="15758" h="2779" extrusionOk="0">
                  <a:moveTo>
                    <a:pt x="10999" y="1"/>
                  </a:moveTo>
                  <a:cubicBezTo>
                    <a:pt x="10329" y="1"/>
                    <a:pt x="9752" y="188"/>
                    <a:pt x="9029" y="364"/>
                  </a:cubicBezTo>
                  <a:cubicBezTo>
                    <a:pt x="7876" y="645"/>
                    <a:pt x="6646" y="639"/>
                    <a:pt x="5469" y="751"/>
                  </a:cubicBezTo>
                  <a:cubicBezTo>
                    <a:pt x="4420" y="850"/>
                    <a:pt x="3404" y="979"/>
                    <a:pt x="2413" y="979"/>
                  </a:cubicBezTo>
                  <a:cubicBezTo>
                    <a:pt x="1646" y="979"/>
                    <a:pt x="895" y="902"/>
                    <a:pt x="155" y="674"/>
                  </a:cubicBezTo>
                  <a:cubicBezTo>
                    <a:pt x="102" y="929"/>
                    <a:pt x="49" y="1184"/>
                    <a:pt x="1" y="1440"/>
                  </a:cubicBezTo>
                  <a:cubicBezTo>
                    <a:pt x="881" y="1659"/>
                    <a:pt x="1967" y="1715"/>
                    <a:pt x="2887" y="1715"/>
                  </a:cubicBezTo>
                  <a:cubicBezTo>
                    <a:pt x="3608" y="1715"/>
                    <a:pt x="4228" y="1681"/>
                    <a:pt x="4567" y="1665"/>
                  </a:cubicBezTo>
                  <a:cubicBezTo>
                    <a:pt x="6107" y="1594"/>
                    <a:pt x="7769" y="1376"/>
                    <a:pt x="9393" y="1376"/>
                  </a:cubicBezTo>
                  <a:cubicBezTo>
                    <a:pt x="10388" y="1376"/>
                    <a:pt x="11369" y="1458"/>
                    <a:pt x="12298" y="1705"/>
                  </a:cubicBezTo>
                  <a:cubicBezTo>
                    <a:pt x="12671" y="1805"/>
                    <a:pt x="14297" y="2779"/>
                    <a:pt x="15178" y="2779"/>
                  </a:cubicBezTo>
                  <a:cubicBezTo>
                    <a:pt x="15526" y="2779"/>
                    <a:pt x="15758" y="2626"/>
                    <a:pt x="15749" y="2206"/>
                  </a:cubicBezTo>
                  <a:cubicBezTo>
                    <a:pt x="15732" y="1455"/>
                    <a:pt x="12418" y="224"/>
                    <a:pt x="11805" y="91"/>
                  </a:cubicBezTo>
                  <a:cubicBezTo>
                    <a:pt x="11515" y="27"/>
                    <a:pt x="11250" y="1"/>
                    <a:pt x="10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42"/>
            <p:cNvSpPr/>
            <p:nvPr/>
          </p:nvSpPr>
          <p:spPr>
            <a:xfrm>
              <a:off x="4894825" y="3050550"/>
              <a:ext cx="179050" cy="80425"/>
            </a:xfrm>
            <a:custGeom>
              <a:avLst/>
              <a:gdLst/>
              <a:ahLst/>
              <a:cxnLst/>
              <a:rect l="l" t="t" r="r" b="b"/>
              <a:pathLst>
                <a:path w="7162" h="3217" extrusionOk="0">
                  <a:moveTo>
                    <a:pt x="1845" y="0"/>
                  </a:moveTo>
                  <a:cubicBezTo>
                    <a:pt x="1578" y="0"/>
                    <a:pt x="1325" y="34"/>
                    <a:pt x="1094" y="108"/>
                  </a:cubicBezTo>
                  <a:cubicBezTo>
                    <a:pt x="0" y="458"/>
                    <a:pt x="719" y="904"/>
                    <a:pt x="1486" y="1248"/>
                  </a:cubicBezTo>
                  <a:cubicBezTo>
                    <a:pt x="2873" y="1869"/>
                    <a:pt x="3880" y="2040"/>
                    <a:pt x="4929" y="3207"/>
                  </a:cubicBezTo>
                  <a:cubicBezTo>
                    <a:pt x="4933" y="3211"/>
                    <a:pt x="4935" y="3214"/>
                    <a:pt x="4938" y="3217"/>
                  </a:cubicBezTo>
                  <a:cubicBezTo>
                    <a:pt x="5679" y="3167"/>
                    <a:pt x="6420" y="3118"/>
                    <a:pt x="7161" y="3069"/>
                  </a:cubicBezTo>
                  <a:cubicBezTo>
                    <a:pt x="6960" y="2760"/>
                    <a:pt x="6748" y="2471"/>
                    <a:pt x="6518" y="2216"/>
                  </a:cubicBezTo>
                  <a:cubicBezTo>
                    <a:pt x="5642" y="1245"/>
                    <a:pt x="3475" y="0"/>
                    <a:pt x="1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42"/>
            <p:cNvSpPr/>
            <p:nvPr/>
          </p:nvSpPr>
          <p:spPr>
            <a:xfrm>
              <a:off x="5029650" y="2807225"/>
              <a:ext cx="105900" cy="42100"/>
            </a:xfrm>
            <a:custGeom>
              <a:avLst/>
              <a:gdLst/>
              <a:ahLst/>
              <a:cxnLst/>
              <a:rect l="l" t="t" r="r" b="b"/>
              <a:pathLst>
                <a:path w="4236" h="1684" extrusionOk="0">
                  <a:moveTo>
                    <a:pt x="2103" y="1"/>
                  </a:moveTo>
                  <a:cubicBezTo>
                    <a:pt x="1185" y="22"/>
                    <a:pt x="428" y="229"/>
                    <a:pt x="0" y="768"/>
                  </a:cubicBezTo>
                  <a:cubicBezTo>
                    <a:pt x="469" y="1188"/>
                    <a:pt x="1563" y="1076"/>
                    <a:pt x="2240" y="1182"/>
                  </a:cubicBezTo>
                  <a:cubicBezTo>
                    <a:pt x="2952" y="1294"/>
                    <a:pt x="3597" y="1480"/>
                    <a:pt x="4235" y="1683"/>
                  </a:cubicBezTo>
                  <a:cubicBezTo>
                    <a:pt x="3925" y="1467"/>
                    <a:pt x="3564" y="1288"/>
                    <a:pt x="3101" y="1013"/>
                  </a:cubicBezTo>
                  <a:cubicBezTo>
                    <a:pt x="2648" y="745"/>
                    <a:pt x="2360" y="380"/>
                    <a:pt x="2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42"/>
            <p:cNvSpPr/>
            <p:nvPr/>
          </p:nvSpPr>
          <p:spPr>
            <a:xfrm>
              <a:off x="4667150" y="2796675"/>
              <a:ext cx="162175" cy="62900"/>
            </a:xfrm>
            <a:custGeom>
              <a:avLst/>
              <a:gdLst/>
              <a:ahLst/>
              <a:cxnLst/>
              <a:rect l="l" t="t" r="r" b="b"/>
              <a:pathLst>
                <a:path w="6487" h="2516" extrusionOk="0">
                  <a:moveTo>
                    <a:pt x="4870" y="0"/>
                  </a:moveTo>
                  <a:cubicBezTo>
                    <a:pt x="4018" y="0"/>
                    <a:pt x="2991" y="309"/>
                    <a:pt x="2552" y="423"/>
                  </a:cubicBezTo>
                  <a:cubicBezTo>
                    <a:pt x="1774" y="626"/>
                    <a:pt x="865" y="690"/>
                    <a:pt x="1" y="692"/>
                  </a:cubicBezTo>
                  <a:cubicBezTo>
                    <a:pt x="71" y="1300"/>
                    <a:pt x="154" y="1908"/>
                    <a:pt x="225" y="2516"/>
                  </a:cubicBezTo>
                  <a:cubicBezTo>
                    <a:pt x="657" y="2387"/>
                    <a:pt x="1083" y="2237"/>
                    <a:pt x="1497" y="2091"/>
                  </a:cubicBezTo>
                  <a:cubicBezTo>
                    <a:pt x="2624" y="1696"/>
                    <a:pt x="3456" y="1804"/>
                    <a:pt x="4658" y="1696"/>
                  </a:cubicBezTo>
                  <a:cubicBezTo>
                    <a:pt x="5267" y="1643"/>
                    <a:pt x="6487" y="1556"/>
                    <a:pt x="6131" y="604"/>
                  </a:cubicBezTo>
                  <a:cubicBezTo>
                    <a:pt x="5960" y="147"/>
                    <a:pt x="5457" y="0"/>
                    <a:pt x="4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42"/>
            <p:cNvSpPr/>
            <p:nvPr/>
          </p:nvSpPr>
          <p:spPr>
            <a:xfrm>
              <a:off x="4681375" y="2605500"/>
              <a:ext cx="270850" cy="64875"/>
            </a:xfrm>
            <a:custGeom>
              <a:avLst/>
              <a:gdLst/>
              <a:ahLst/>
              <a:cxnLst/>
              <a:rect l="l" t="t" r="r" b="b"/>
              <a:pathLst>
                <a:path w="10834" h="2595" extrusionOk="0">
                  <a:moveTo>
                    <a:pt x="5567" y="1"/>
                  </a:moveTo>
                  <a:cubicBezTo>
                    <a:pt x="4812" y="1"/>
                    <a:pt x="4047" y="156"/>
                    <a:pt x="3291" y="156"/>
                  </a:cubicBezTo>
                  <a:cubicBezTo>
                    <a:pt x="3157" y="156"/>
                    <a:pt x="3023" y="151"/>
                    <a:pt x="2889" y="140"/>
                  </a:cubicBezTo>
                  <a:cubicBezTo>
                    <a:pt x="2737" y="127"/>
                    <a:pt x="2585" y="121"/>
                    <a:pt x="2434" y="121"/>
                  </a:cubicBezTo>
                  <a:cubicBezTo>
                    <a:pt x="1833" y="121"/>
                    <a:pt x="1239" y="210"/>
                    <a:pt x="648" y="263"/>
                  </a:cubicBezTo>
                  <a:cubicBezTo>
                    <a:pt x="481" y="1080"/>
                    <a:pt x="236" y="1840"/>
                    <a:pt x="0" y="2595"/>
                  </a:cubicBezTo>
                  <a:cubicBezTo>
                    <a:pt x="508" y="2512"/>
                    <a:pt x="999" y="2403"/>
                    <a:pt x="1439" y="2299"/>
                  </a:cubicBezTo>
                  <a:cubicBezTo>
                    <a:pt x="3121" y="1897"/>
                    <a:pt x="4767" y="1330"/>
                    <a:pt x="6513" y="1330"/>
                  </a:cubicBezTo>
                  <a:cubicBezTo>
                    <a:pt x="6519" y="1330"/>
                    <a:pt x="6526" y="1330"/>
                    <a:pt x="6532" y="1330"/>
                  </a:cubicBezTo>
                  <a:cubicBezTo>
                    <a:pt x="6906" y="1331"/>
                    <a:pt x="8743" y="1673"/>
                    <a:pt x="9890" y="1673"/>
                  </a:cubicBezTo>
                  <a:cubicBezTo>
                    <a:pt x="10281" y="1673"/>
                    <a:pt x="10591" y="1633"/>
                    <a:pt x="10737" y="1527"/>
                  </a:cubicBezTo>
                  <a:cubicBezTo>
                    <a:pt x="10802" y="1480"/>
                    <a:pt x="10834" y="1420"/>
                    <a:pt x="10825" y="1345"/>
                  </a:cubicBezTo>
                  <a:cubicBezTo>
                    <a:pt x="10812" y="1212"/>
                    <a:pt x="10735" y="1114"/>
                    <a:pt x="10621" y="1038"/>
                  </a:cubicBezTo>
                  <a:cubicBezTo>
                    <a:pt x="10342" y="853"/>
                    <a:pt x="9851" y="808"/>
                    <a:pt x="9585" y="736"/>
                  </a:cubicBezTo>
                  <a:cubicBezTo>
                    <a:pt x="8327" y="395"/>
                    <a:pt x="7059" y="52"/>
                    <a:pt x="5757" y="4"/>
                  </a:cubicBezTo>
                  <a:cubicBezTo>
                    <a:pt x="5694" y="2"/>
                    <a:pt x="5630" y="1"/>
                    <a:pt x="5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42"/>
            <p:cNvSpPr/>
            <p:nvPr/>
          </p:nvSpPr>
          <p:spPr>
            <a:xfrm>
              <a:off x="4693175" y="2704600"/>
              <a:ext cx="275275" cy="57875"/>
            </a:xfrm>
            <a:custGeom>
              <a:avLst/>
              <a:gdLst/>
              <a:ahLst/>
              <a:cxnLst/>
              <a:rect l="l" t="t" r="r" b="b"/>
              <a:pathLst>
                <a:path w="11011" h="2315" extrusionOk="0">
                  <a:moveTo>
                    <a:pt x="10758" y="1"/>
                  </a:moveTo>
                  <a:cubicBezTo>
                    <a:pt x="9694" y="69"/>
                    <a:pt x="8639" y="195"/>
                    <a:pt x="7722" y="195"/>
                  </a:cubicBezTo>
                  <a:cubicBezTo>
                    <a:pt x="7599" y="195"/>
                    <a:pt x="7478" y="193"/>
                    <a:pt x="7361" y="188"/>
                  </a:cubicBezTo>
                  <a:cubicBezTo>
                    <a:pt x="7104" y="177"/>
                    <a:pt x="6844" y="171"/>
                    <a:pt x="6584" y="171"/>
                  </a:cubicBezTo>
                  <a:cubicBezTo>
                    <a:pt x="5461" y="171"/>
                    <a:pt x="4317" y="288"/>
                    <a:pt x="3280" y="672"/>
                  </a:cubicBezTo>
                  <a:cubicBezTo>
                    <a:pt x="2726" y="877"/>
                    <a:pt x="411" y="1298"/>
                    <a:pt x="193" y="1768"/>
                  </a:cubicBezTo>
                  <a:cubicBezTo>
                    <a:pt x="1" y="2182"/>
                    <a:pt x="284" y="2315"/>
                    <a:pt x="727" y="2315"/>
                  </a:cubicBezTo>
                  <a:cubicBezTo>
                    <a:pt x="1456" y="2315"/>
                    <a:pt x="2619" y="1957"/>
                    <a:pt x="2827" y="1900"/>
                  </a:cubicBezTo>
                  <a:cubicBezTo>
                    <a:pt x="3246" y="1785"/>
                    <a:pt x="3664" y="1734"/>
                    <a:pt x="4081" y="1719"/>
                  </a:cubicBezTo>
                  <a:cubicBezTo>
                    <a:pt x="4186" y="1715"/>
                    <a:pt x="4290" y="1713"/>
                    <a:pt x="4395" y="1713"/>
                  </a:cubicBezTo>
                  <a:cubicBezTo>
                    <a:pt x="5146" y="1713"/>
                    <a:pt x="5899" y="1801"/>
                    <a:pt x="6663" y="1801"/>
                  </a:cubicBezTo>
                  <a:cubicBezTo>
                    <a:pt x="7061" y="1801"/>
                    <a:pt x="7463" y="1777"/>
                    <a:pt x="7869" y="1705"/>
                  </a:cubicBezTo>
                  <a:cubicBezTo>
                    <a:pt x="8921" y="1515"/>
                    <a:pt x="9953" y="1268"/>
                    <a:pt x="11011" y="1164"/>
                  </a:cubicBezTo>
                  <a:cubicBezTo>
                    <a:pt x="10891" y="768"/>
                    <a:pt x="10820" y="350"/>
                    <a:pt x="10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42"/>
            <p:cNvSpPr/>
            <p:nvPr/>
          </p:nvSpPr>
          <p:spPr>
            <a:xfrm>
              <a:off x="4799800" y="2456425"/>
              <a:ext cx="135975" cy="135350"/>
            </a:xfrm>
            <a:custGeom>
              <a:avLst/>
              <a:gdLst/>
              <a:ahLst/>
              <a:cxnLst/>
              <a:rect l="l" t="t" r="r" b="b"/>
              <a:pathLst>
                <a:path w="5439" h="5414" extrusionOk="0">
                  <a:moveTo>
                    <a:pt x="401" y="1"/>
                  </a:moveTo>
                  <a:cubicBezTo>
                    <a:pt x="264" y="1"/>
                    <a:pt x="131" y="12"/>
                    <a:pt x="0" y="32"/>
                  </a:cubicBezTo>
                  <a:cubicBezTo>
                    <a:pt x="789" y="892"/>
                    <a:pt x="783" y="2011"/>
                    <a:pt x="1730" y="2852"/>
                  </a:cubicBezTo>
                  <a:cubicBezTo>
                    <a:pt x="2775" y="3780"/>
                    <a:pt x="4093" y="4731"/>
                    <a:pt x="5438" y="5414"/>
                  </a:cubicBezTo>
                  <a:cubicBezTo>
                    <a:pt x="5293" y="4963"/>
                    <a:pt x="5130" y="4518"/>
                    <a:pt x="4946" y="4088"/>
                  </a:cubicBezTo>
                  <a:cubicBezTo>
                    <a:pt x="3574" y="3358"/>
                    <a:pt x="2216" y="2119"/>
                    <a:pt x="2314" y="651"/>
                  </a:cubicBezTo>
                  <a:cubicBezTo>
                    <a:pt x="1624" y="198"/>
                    <a:pt x="98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42"/>
            <p:cNvSpPr/>
            <p:nvPr/>
          </p:nvSpPr>
          <p:spPr>
            <a:xfrm>
              <a:off x="4888475" y="2765025"/>
              <a:ext cx="173825" cy="41250"/>
            </a:xfrm>
            <a:custGeom>
              <a:avLst/>
              <a:gdLst/>
              <a:ahLst/>
              <a:cxnLst/>
              <a:rect l="l" t="t" r="r" b="b"/>
              <a:pathLst>
                <a:path w="6953" h="1650" extrusionOk="0">
                  <a:moveTo>
                    <a:pt x="6020" y="0"/>
                  </a:moveTo>
                  <a:cubicBezTo>
                    <a:pt x="5144" y="191"/>
                    <a:pt x="4276" y="398"/>
                    <a:pt x="3367" y="398"/>
                  </a:cubicBezTo>
                  <a:cubicBezTo>
                    <a:pt x="3308" y="398"/>
                    <a:pt x="3248" y="397"/>
                    <a:pt x="3188" y="395"/>
                  </a:cubicBezTo>
                  <a:cubicBezTo>
                    <a:pt x="2748" y="381"/>
                    <a:pt x="1904" y="211"/>
                    <a:pt x="1179" y="211"/>
                  </a:cubicBezTo>
                  <a:cubicBezTo>
                    <a:pt x="661" y="211"/>
                    <a:pt x="204" y="298"/>
                    <a:pt x="0" y="593"/>
                  </a:cubicBezTo>
                  <a:cubicBezTo>
                    <a:pt x="453" y="1376"/>
                    <a:pt x="1249" y="1649"/>
                    <a:pt x="2201" y="1649"/>
                  </a:cubicBezTo>
                  <a:cubicBezTo>
                    <a:pt x="3641" y="1649"/>
                    <a:pt x="5438" y="1025"/>
                    <a:pt x="6952" y="596"/>
                  </a:cubicBezTo>
                  <a:cubicBezTo>
                    <a:pt x="6732" y="371"/>
                    <a:pt x="6467" y="175"/>
                    <a:pt x="6113" y="35"/>
                  </a:cubicBezTo>
                  <a:cubicBezTo>
                    <a:pt x="6081" y="22"/>
                    <a:pt x="6049" y="11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42"/>
            <p:cNvSpPr/>
            <p:nvPr/>
          </p:nvSpPr>
          <p:spPr>
            <a:xfrm>
              <a:off x="4707825" y="2483900"/>
              <a:ext cx="90275" cy="86075"/>
            </a:xfrm>
            <a:custGeom>
              <a:avLst/>
              <a:gdLst/>
              <a:ahLst/>
              <a:cxnLst/>
              <a:rect l="l" t="t" r="r" b="b"/>
              <a:pathLst>
                <a:path w="3611" h="3443" extrusionOk="0">
                  <a:moveTo>
                    <a:pt x="1832" y="1"/>
                  </a:moveTo>
                  <a:cubicBezTo>
                    <a:pt x="1002" y="880"/>
                    <a:pt x="387" y="2167"/>
                    <a:pt x="1" y="3404"/>
                  </a:cubicBezTo>
                  <a:cubicBezTo>
                    <a:pt x="291" y="3425"/>
                    <a:pt x="639" y="3443"/>
                    <a:pt x="1001" y="3443"/>
                  </a:cubicBezTo>
                  <a:cubicBezTo>
                    <a:pt x="2232" y="3443"/>
                    <a:pt x="3611" y="3237"/>
                    <a:pt x="3332" y="2266"/>
                  </a:cubicBezTo>
                  <a:cubicBezTo>
                    <a:pt x="3161" y="1677"/>
                    <a:pt x="2117" y="1466"/>
                    <a:pt x="1924" y="755"/>
                  </a:cubicBezTo>
                  <a:cubicBezTo>
                    <a:pt x="1852" y="492"/>
                    <a:pt x="1834" y="242"/>
                    <a:pt x="1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42"/>
            <p:cNvSpPr/>
            <p:nvPr/>
          </p:nvSpPr>
          <p:spPr>
            <a:xfrm>
              <a:off x="5107000" y="3100500"/>
              <a:ext cx="42575" cy="24275"/>
            </a:xfrm>
            <a:custGeom>
              <a:avLst/>
              <a:gdLst/>
              <a:ahLst/>
              <a:cxnLst/>
              <a:rect l="l" t="t" r="r" b="b"/>
              <a:pathLst>
                <a:path w="1703" h="971" extrusionOk="0">
                  <a:moveTo>
                    <a:pt x="203" y="0"/>
                  </a:moveTo>
                  <a:cubicBezTo>
                    <a:pt x="1" y="345"/>
                    <a:pt x="31" y="668"/>
                    <a:pt x="171" y="971"/>
                  </a:cubicBezTo>
                  <a:cubicBezTo>
                    <a:pt x="683" y="937"/>
                    <a:pt x="1193" y="903"/>
                    <a:pt x="1703" y="869"/>
                  </a:cubicBezTo>
                  <a:cubicBezTo>
                    <a:pt x="1277" y="386"/>
                    <a:pt x="794" y="14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19" name="Google Shape;11119;p42"/>
          <p:cNvSpPr/>
          <p:nvPr/>
        </p:nvSpPr>
        <p:spPr>
          <a:xfrm rot="5400000">
            <a:off x="5079599" y="6186331"/>
            <a:ext cx="1343951" cy="1319653"/>
          </a:xfrm>
          <a:custGeom>
            <a:avLst/>
            <a:gdLst/>
            <a:ahLst/>
            <a:cxnLst/>
            <a:rect l="l" t="t" r="r" b="b"/>
            <a:pathLst>
              <a:path w="16373" h="16077" extrusionOk="0">
                <a:moveTo>
                  <a:pt x="13530" y="1"/>
                </a:moveTo>
                <a:cubicBezTo>
                  <a:pt x="12868" y="1"/>
                  <a:pt x="12310" y="332"/>
                  <a:pt x="11573" y="621"/>
                </a:cubicBezTo>
                <a:cubicBezTo>
                  <a:pt x="10364" y="1095"/>
                  <a:pt x="8524" y="1049"/>
                  <a:pt x="7481" y="1615"/>
                </a:cubicBezTo>
                <a:cubicBezTo>
                  <a:pt x="6144" y="2341"/>
                  <a:pt x="6474" y="3775"/>
                  <a:pt x="5647" y="4876"/>
                </a:cubicBezTo>
                <a:cubicBezTo>
                  <a:pt x="5455" y="5131"/>
                  <a:pt x="5166" y="5345"/>
                  <a:pt x="4852" y="5345"/>
                </a:cubicBezTo>
                <a:cubicBezTo>
                  <a:pt x="4828" y="5345"/>
                  <a:pt x="4803" y="5343"/>
                  <a:pt x="4779" y="5341"/>
                </a:cubicBezTo>
                <a:cubicBezTo>
                  <a:pt x="4570" y="5318"/>
                  <a:pt x="4386" y="5203"/>
                  <a:pt x="4206" y="5096"/>
                </a:cubicBezTo>
                <a:cubicBezTo>
                  <a:pt x="3626" y="4755"/>
                  <a:pt x="2951" y="4485"/>
                  <a:pt x="2294" y="4485"/>
                </a:cubicBezTo>
                <a:cubicBezTo>
                  <a:pt x="2033" y="4485"/>
                  <a:pt x="1775" y="4528"/>
                  <a:pt x="1527" y="4625"/>
                </a:cubicBezTo>
                <a:cubicBezTo>
                  <a:pt x="491" y="5030"/>
                  <a:pt x="1" y="6267"/>
                  <a:pt x="58" y="7378"/>
                </a:cubicBezTo>
                <a:cubicBezTo>
                  <a:pt x="115" y="8488"/>
                  <a:pt x="588" y="9526"/>
                  <a:pt x="947" y="10578"/>
                </a:cubicBezTo>
                <a:cubicBezTo>
                  <a:pt x="1305" y="11632"/>
                  <a:pt x="1549" y="12801"/>
                  <a:pt x="1150" y="13838"/>
                </a:cubicBezTo>
                <a:cubicBezTo>
                  <a:pt x="1003" y="14221"/>
                  <a:pt x="770" y="14627"/>
                  <a:pt x="908" y="15014"/>
                </a:cubicBezTo>
                <a:cubicBezTo>
                  <a:pt x="1181" y="15779"/>
                  <a:pt x="1563" y="16076"/>
                  <a:pt x="1983" y="16076"/>
                </a:cubicBezTo>
                <a:cubicBezTo>
                  <a:pt x="3164" y="16076"/>
                  <a:pt x="4640" y="13724"/>
                  <a:pt x="4818" y="12773"/>
                </a:cubicBezTo>
                <a:cubicBezTo>
                  <a:pt x="4978" y="11918"/>
                  <a:pt x="4998" y="11013"/>
                  <a:pt x="5401" y="10243"/>
                </a:cubicBezTo>
                <a:cubicBezTo>
                  <a:pt x="5744" y="9587"/>
                  <a:pt x="6330" y="9098"/>
                  <a:pt x="6779" y="8508"/>
                </a:cubicBezTo>
                <a:cubicBezTo>
                  <a:pt x="7289" y="7839"/>
                  <a:pt x="7640" y="7019"/>
                  <a:pt x="8325" y="6531"/>
                </a:cubicBezTo>
                <a:cubicBezTo>
                  <a:pt x="9082" y="5991"/>
                  <a:pt x="9911" y="5822"/>
                  <a:pt x="10757" y="5726"/>
                </a:cubicBezTo>
                <a:cubicBezTo>
                  <a:pt x="12321" y="5549"/>
                  <a:pt x="13943" y="5623"/>
                  <a:pt x="15283" y="4056"/>
                </a:cubicBezTo>
                <a:cubicBezTo>
                  <a:pt x="16373" y="2781"/>
                  <a:pt x="16009" y="866"/>
                  <a:pt x="14422" y="196"/>
                </a:cubicBezTo>
                <a:cubicBezTo>
                  <a:pt x="14094" y="57"/>
                  <a:pt x="13803" y="1"/>
                  <a:pt x="135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20" name="Google Shape;11120;p42"/>
          <p:cNvGrpSpPr/>
          <p:nvPr/>
        </p:nvGrpSpPr>
        <p:grpSpPr>
          <a:xfrm rot="7900252">
            <a:off x="3483067" y="-1164600"/>
            <a:ext cx="2691531" cy="2485565"/>
            <a:chOff x="5097600" y="3651175"/>
            <a:chExt cx="439975" cy="406300"/>
          </a:xfrm>
        </p:grpSpPr>
        <p:sp>
          <p:nvSpPr>
            <p:cNvPr id="11121" name="Google Shape;11121;p42"/>
            <p:cNvSpPr/>
            <p:nvPr/>
          </p:nvSpPr>
          <p:spPr>
            <a:xfrm>
              <a:off x="5097600" y="3651175"/>
              <a:ext cx="439975" cy="406300"/>
            </a:xfrm>
            <a:custGeom>
              <a:avLst/>
              <a:gdLst/>
              <a:ahLst/>
              <a:cxnLst/>
              <a:rect l="l" t="t" r="r" b="b"/>
              <a:pathLst>
                <a:path w="17599" h="16252" extrusionOk="0">
                  <a:moveTo>
                    <a:pt x="1759" y="0"/>
                  </a:moveTo>
                  <a:cubicBezTo>
                    <a:pt x="1696" y="0"/>
                    <a:pt x="1636" y="12"/>
                    <a:pt x="1596" y="50"/>
                  </a:cubicBezTo>
                  <a:cubicBezTo>
                    <a:pt x="1562" y="84"/>
                    <a:pt x="1561" y="102"/>
                    <a:pt x="1566" y="127"/>
                  </a:cubicBezTo>
                  <a:cubicBezTo>
                    <a:pt x="1472" y="192"/>
                    <a:pt x="1411" y="290"/>
                    <a:pt x="1366" y="407"/>
                  </a:cubicBezTo>
                  <a:cubicBezTo>
                    <a:pt x="1308" y="556"/>
                    <a:pt x="1278" y="738"/>
                    <a:pt x="1239" y="933"/>
                  </a:cubicBezTo>
                  <a:cubicBezTo>
                    <a:pt x="1214" y="1054"/>
                    <a:pt x="1186" y="1172"/>
                    <a:pt x="1156" y="1288"/>
                  </a:cubicBezTo>
                  <a:cubicBezTo>
                    <a:pt x="1146" y="1310"/>
                    <a:pt x="1136" y="1332"/>
                    <a:pt x="1126" y="1355"/>
                  </a:cubicBezTo>
                  <a:cubicBezTo>
                    <a:pt x="1069" y="1493"/>
                    <a:pt x="1039" y="1634"/>
                    <a:pt x="956" y="1762"/>
                  </a:cubicBezTo>
                  <a:cubicBezTo>
                    <a:pt x="891" y="1861"/>
                    <a:pt x="867" y="1907"/>
                    <a:pt x="853" y="2030"/>
                  </a:cubicBezTo>
                  <a:cubicBezTo>
                    <a:pt x="844" y="2115"/>
                    <a:pt x="835" y="2193"/>
                    <a:pt x="833" y="2275"/>
                  </a:cubicBezTo>
                  <a:cubicBezTo>
                    <a:pt x="833" y="2309"/>
                    <a:pt x="833" y="2344"/>
                    <a:pt x="834" y="2380"/>
                  </a:cubicBezTo>
                  <a:cubicBezTo>
                    <a:pt x="841" y="2499"/>
                    <a:pt x="861" y="2619"/>
                    <a:pt x="863" y="2736"/>
                  </a:cubicBezTo>
                  <a:cubicBezTo>
                    <a:pt x="867" y="2891"/>
                    <a:pt x="855" y="3024"/>
                    <a:pt x="885" y="3179"/>
                  </a:cubicBezTo>
                  <a:cubicBezTo>
                    <a:pt x="918" y="3354"/>
                    <a:pt x="901" y="3495"/>
                    <a:pt x="899" y="3671"/>
                  </a:cubicBezTo>
                  <a:cubicBezTo>
                    <a:pt x="896" y="3823"/>
                    <a:pt x="913" y="3977"/>
                    <a:pt x="927" y="4131"/>
                  </a:cubicBezTo>
                  <a:cubicBezTo>
                    <a:pt x="929" y="4295"/>
                    <a:pt x="930" y="4461"/>
                    <a:pt x="927" y="4626"/>
                  </a:cubicBezTo>
                  <a:cubicBezTo>
                    <a:pt x="925" y="4780"/>
                    <a:pt x="920" y="4933"/>
                    <a:pt x="910" y="5086"/>
                  </a:cubicBezTo>
                  <a:cubicBezTo>
                    <a:pt x="857" y="5949"/>
                    <a:pt x="692" y="6795"/>
                    <a:pt x="666" y="7658"/>
                  </a:cubicBezTo>
                  <a:cubicBezTo>
                    <a:pt x="665" y="7685"/>
                    <a:pt x="664" y="7711"/>
                    <a:pt x="663" y="7736"/>
                  </a:cubicBezTo>
                  <a:cubicBezTo>
                    <a:pt x="660" y="7757"/>
                    <a:pt x="655" y="7777"/>
                    <a:pt x="653" y="7798"/>
                  </a:cubicBezTo>
                  <a:cubicBezTo>
                    <a:pt x="651" y="7813"/>
                    <a:pt x="650" y="7828"/>
                    <a:pt x="649" y="7843"/>
                  </a:cubicBezTo>
                  <a:cubicBezTo>
                    <a:pt x="645" y="7891"/>
                    <a:pt x="646" y="7937"/>
                    <a:pt x="650" y="7983"/>
                  </a:cubicBezTo>
                  <a:cubicBezTo>
                    <a:pt x="614" y="8568"/>
                    <a:pt x="536" y="9146"/>
                    <a:pt x="461" y="9729"/>
                  </a:cubicBezTo>
                  <a:cubicBezTo>
                    <a:pt x="452" y="9809"/>
                    <a:pt x="442" y="9888"/>
                    <a:pt x="431" y="9968"/>
                  </a:cubicBezTo>
                  <a:cubicBezTo>
                    <a:pt x="407" y="10173"/>
                    <a:pt x="419" y="10417"/>
                    <a:pt x="350" y="10611"/>
                  </a:cubicBezTo>
                  <a:cubicBezTo>
                    <a:pt x="330" y="10666"/>
                    <a:pt x="307" y="10718"/>
                    <a:pt x="293" y="10776"/>
                  </a:cubicBezTo>
                  <a:cubicBezTo>
                    <a:pt x="263" y="10914"/>
                    <a:pt x="256" y="11055"/>
                    <a:pt x="258" y="11195"/>
                  </a:cubicBezTo>
                  <a:cubicBezTo>
                    <a:pt x="263" y="11435"/>
                    <a:pt x="321" y="11635"/>
                    <a:pt x="230" y="11859"/>
                  </a:cubicBezTo>
                  <a:cubicBezTo>
                    <a:pt x="194" y="11946"/>
                    <a:pt x="168" y="12018"/>
                    <a:pt x="195" y="12112"/>
                  </a:cubicBezTo>
                  <a:cubicBezTo>
                    <a:pt x="201" y="12134"/>
                    <a:pt x="208" y="12154"/>
                    <a:pt x="215" y="12175"/>
                  </a:cubicBezTo>
                  <a:cubicBezTo>
                    <a:pt x="228" y="12213"/>
                    <a:pt x="242" y="12250"/>
                    <a:pt x="254" y="12287"/>
                  </a:cubicBezTo>
                  <a:cubicBezTo>
                    <a:pt x="249" y="12304"/>
                    <a:pt x="243" y="12322"/>
                    <a:pt x="238" y="12340"/>
                  </a:cubicBezTo>
                  <a:cubicBezTo>
                    <a:pt x="213" y="12437"/>
                    <a:pt x="266" y="12525"/>
                    <a:pt x="317" y="12613"/>
                  </a:cubicBezTo>
                  <a:cubicBezTo>
                    <a:pt x="326" y="12727"/>
                    <a:pt x="324" y="12842"/>
                    <a:pt x="287" y="12952"/>
                  </a:cubicBezTo>
                  <a:cubicBezTo>
                    <a:pt x="271" y="13001"/>
                    <a:pt x="241" y="13055"/>
                    <a:pt x="216" y="13100"/>
                  </a:cubicBezTo>
                  <a:cubicBezTo>
                    <a:pt x="185" y="13158"/>
                    <a:pt x="136" y="13200"/>
                    <a:pt x="116" y="13260"/>
                  </a:cubicBezTo>
                  <a:cubicBezTo>
                    <a:pt x="74" y="13373"/>
                    <a:pt x="130" y="13492"/>
                    <a:pt x="87" y="13606"/>
                  </a:cubicBezTo>
                  <a:cubicBezTo>
                    <a:pt x="72" y="13644"/>
                    <a:pt x="51" y="13677"/>
                    <a:pt x="42" y="13718"/>
                  </a:cubicBezTo>
                  <a:cubicBezTo>
                    <a:pt x="0" y="13900"/>
                    <a:pt x="84" y="14095"/>
                    <a:pt x="62" y="14282"/>
                  </a:cubicBezTo>
                  <a:cubicBezTo>
                    <a:pt x="52" y="14371"/>
                    <a:pt x="34" y="14456"/>
                    <a:pt x="57" y="14544"/>
                  </a:cubicBezTo>
                  <a:cubicBezTo>
                    <a:pt x="57" y="14563"/>
                    <a:pt x="56" y="14581"/>
                    <a:pt x="55" y="14600"/>
                  </a:cubicBezTo>
                  <a:cubicBezTo>
                    <a:pt x="94" y="14635"/>
                    <a:pt x="141" y="14654"/>
                    <a:pt x="195" y="14654"/>
                  </a:cubicBezTo>
                  <a:cubicBezTo>
                    <a:pt x="200" y="14654"/>
                    <a:pt x="204" y="14654"/>
                    <a:pt x="208" y="14653"/>
                  </a:cubicBezTo>
                  <a:cubicBezTo>
                    <a:pt x="312" y="14669"/>
                    <a:pt x="417" y="14676"/>
                    <a:pt x="521" y="14690"/>
                  </a:cubicBezTo>
                  <a:cubicBezTo>
                    <a:pt x="699" y="14714"/>
                    <a:pt x="865" y="14699"/>
                    <a:pt x="1035" y="14714"/>
                  </a:cubicBezTo>
                  <a:cubicBezTo>
                    <a:pt x="1105" y="14720"/>
                    <a:pt x="1176" y="14732"/>
                    <a:pt x="1248" y="14754"/>
                  </a:cubicBezTo>
                  <a:cubicBezTo>
                    <a:pt x="1505" y="14833"/>
                    <a:pt x="1782" y="14883"/>
                    <a:pt x="2048" y="14915"/>
                  </a:cubicBezTo>
                  <a:cubicBezTo>
                    <a:pt x="2249" y="14938"/>
                    <a:pt x="2473" y="14925"/>
                    <a:pt x="2656" y="15018"/>
                  </a:cubicBezTo>
                  <a:cubicBezTo>
                    <a:pt x="2748" y="15066"/>
                    <a:pt x="2835" y="15096"/>
                    <a:pt x="2940" y="15107"/>
                  </a:cubicBezTo>
                  <a:cubicBezTo>
                    <a:pt x="3335" y="15149"/>
                    <a:pt x="3742" y="15163"/>
                    <a:pt x="4137" y="15215"/>
                  </a:cubicBezTo>
                  <a:cubicBezTo>
                    <a:pt x="4147" y="15216"/>
                    <a:pt x="4157" y="15218"/>
                    <a:pt x="4167" y="15219"/>
                  </a:cubicBezTo>
                  <a:cubicBezTo>
                    <a:pt x="4239" y="15228"/>
                    <a:pt x="4308" y="15244"/>
                    <a:pt x="4376" y="15269"/>
                  </a:cubicBezTo>
                  <a:cubicBezTo>
                    <a:pt x="4485" y="15311"/>
                    <a:pt x="4582" y="15375"/>
                    <a:pt x="4695" y="15409"/>
                  </a:cubicBezTo>
                  <a:cubicBezTo>
                    <a:pt x="5078" y="15522"/>
                    <a:pt x="5518" y="15509"/>
                    <a:pt x="5914" y="15553"/>
                  </a:cubicBezTo>
                  <a:cubicBezTo>
                    <a:pt x="6009" y="15564"/>
                    <a:pt x="6104" y="15567"/>
                    <a:pt x="6199" y="15567"/>
                  </a:cubicBezTo>
                  <a:cubicBezTo>
                    <a:pt x="6332" y="15567"/>
                    <a:pt x="6465" y="15561"/>
                    <a:pt x="6599" y="15561"/>
                  </a:cubicBezTo>
                  <a:cubicBezTo>
                    <a:pt x="6624" y="15561"/>
                    <a:pt x="6649" y="15561"/>
                    <a:pt x="6675" y="15561"/>
                  </a:cubicBezTo>
                  <a:cubicBezTo>
                    <a:pt x="6700" y="15561"/>
                    <a:pt x="6725" y="15562"/>
                    <a:pt x="6751" y="15564"/>
                  </a:cubicBezTo>
                  <a:cubicBezTo>
                    <a:pt x="7248" y="15587"/>
                    <a:pt x="7691" y="15874"/>
                    <a:pt x="8178" y="15926"/>
                  </a:cubicBezTo>
                  <a:cubicBezTo>
                    <a:pt x="8218" y="15930"/>
                    <a:pt x="8259" y="15931"/>
                    <a:pt x="8299" y="15931"/>
                  </a:cubicBezTo>
                  <a:cubicBezTo>
                    <a:pt x="8391" y="15931"/>
                    <a:pt x="8483" y="15923"/>
                    <a:pt x="8574" y="15923"/>
                  </a:cubicBezTo>
                  <a:cubicBezTo>
                    <a:pt x="8593" y="15923"/>
                    <a:pt x="8611" y="15924"/>
                    <a:pt x="8629" y="15924"/>
                  </a:cubicBezTo>
                  <a:cubicBezTo>
                    <a:pt x="8793" y="15931"/>
                    <a:pt x="8953" y="15971"/>
                    <a:pt x="9117" y="15982"/>
                  </a:cubicBezTo>
                  <a:cubicBezTo>
                    <a:pt x="9402" y="16002"/>
                    <a:pt x="9688" y="16037"/>
                    <a:pt x="9973" y="16051"/>
                  </a:cubicBezTo>
                  <a:cubicBezTo>
                    <a:pt x="10230" y="16064"/>
                    <a:pt x="10470" y="16038"/>
                    <a:pt x="10727" y="16092"/>
                  </a:cubicBezTo>
                  <a:cubicBezTo>
                    <a:pt x="10931" y="16135"/>
                    <a:pt x="11129" y="16196"/>
                    <a:pt x="11336" y="16222"/>
                  </a:cubicBezTo>
                  <a:cubicBezTo>
                    <a:pt x="11504" y="16242"/>
                    <a:pt x="11666" y="16251"/>
                    <a:pt x="11825" y="16251"/>
                  </a:cubicBezTo>
                  <a:cubicBezTo>
                    <a:pt x="12480" y="16251"/>
                    <a:pt x="13079" y="16102"/>
                    <a:pt x="13739" y="16023"/>
                  </a:cubicBezTo>
                  <a:cubicBezTo>
                    <a:pt x="13843" y="16011"/>
                    <a:pt x="13949" y="16001"/>
                    <a:pt x="14056" y="15992"/>
                  </a:cubicBezTo>
                  <a:cubicBezTo>
                    <a:pt x="14142" y="15986"/>
                    <a:pt x="14227" y="15984"/>
                    <a:pt x="14311" y="15984"/>
                  </a:cubicBezTo>
                  <a:cubicBezTo>
                    <a:pt x="14431" y="15984"/>
                    <a:pt x="14549" y="15988"/>
                    <a:pt x="14666" y="15988"/>
                  </a:cubicBezTo>
                  <a:cubicBezTo>
                    <a:pt x="14859" y="15988"/>
                    <a:pt x="15051" y="15977"/>
                    <a:pt x="15253" y="15922"/>
                  </a:cubicBezTo>
                  <a:cubicBezTo>
                    <a:pt x="15592" y="15831"/>
                    <a:pt x="15835" y="15696"/>
                    <a:pt x="16021" y="15524"/>
                  </a:cubicBezTo>
                  <a:cubicBezTo>
                    <a:pt x="16370" y="15205"/>
                    <a:pt x="16523" y="14757"/>
                    <a:pt x="16740" y="14223"/>
                  </a:cubicBezTo>
                  <a:cubicBezTo>
                    <a:pt x="17125" y="13277"/>
                    <a:pt x="17598" y="12534"/>
                    <a:pt x="17238" y="11470"/>
                  </a:cubicBezTo>
                  <a:cubicBezTo>
                    <a:pt x="17110" y="11097"/>
                    <a:pt x="16677" y="10768"/>
                    <a:pt x="16770" y="10413"/>
                  </a:cubicBezTo>
                  <a:cubicBezTo>
                    <a:pt x="16797" y="10305"/>
                    <a:pt x="16283" y="10041"/>
                    <a:pt x="16210" y="9995"/>
                  </a:cubicBezTo>
                  <a:cubicBezTo>
                    <a:pt x="16082" y="9913"/>
                    <a:pt x="15895" y="9845"/>
                    <a:pt x="15794" y="9732"/>
                  </a:cubicBezTo>
                  <a:cubicBezTo>
                    <a:pt x="15720" y="9651"/>
                    <a:pt x="15662" y="9535"/>
                    <a:pt x="15610" y="9418"/>
                  </a:cubicBezTo>
                  <a:cubicBezTo>
                    <a:pt x="15564" y="9318"/>
                    <a:pt x="15523" y="9218"/>
                    <a:pt x="15476" y="9137"/>
                  </a:cubicBezTo>
                  <a:cubicBezTo>
                    <a:pt x="15264" y="8772"/>
                    <a:pt x="15026" y="8424"/>
                    <a:pt x="14790" y="8075"/>
                  </a:cubicBezTo>
                  <a:cubicBezTo>
                    <a:pt x="14760" y="8031"/>
                    <a:pt x="14730" y="7987"/>
                    <a:pt x="14700" y="7943"/>
                  </a:cubicBezTo>
                  <a:cubicBezTo>
                    <a:pt x="14317" y="7375"/>
                    <a:pt x="13898" y="6832"/>
                    <a:pt x="13521" y="6262"/>
                  </a:cubicBezTo>
                  <a:cubicBezTo>
                    <a:pt x="13338" y="5986"/>
                    <a:pt x="13188" y="5680"/>
                    <a:pt x="12975" y="5424"/>
                  </a:cubicBezTo>
                  <a:cubicBezTo>
                    <a:pt x="12774" y="5184"/>
                    <a:pt x="12513" y="5001"/>
                    <a:pt x="12283" y="4791"/>
                  </a:cubicBezTo>
                  <a:cubicBezTo>
                    <a:pt x="11996" y="4529"/>
                    <a:pt x="11732" y="4258"/>
                    <a:pt x="11483" y="3962"/>
                  </a:cubicBezTo>
                  <a:cubicBezTo>
                    <a:pt x="11271" y="3711"/>
                    <a:pt x="11033" y="3479"/>
                    <a:pt x="10815" y="3232"/>
                  </a:cubicBezTo>
                  <a:cubicBezTo>
                    <a:pt x="10719" y="3122"/>
                    <a:pt x="10626" y="3010"/>
                    <a:pt x="10542" y="2891"/>
                  </a:cubicBezTo>
                  <a:cubicBezTo>
                    <a:pt x="10314" y="2577"/>
                    <a:pt x="10158" y="2257"/>
                    <a:pt x="9895" y="1965"/>
                  </a:cubicBezTo>
                  <a:cubicBezTo>
                    <a:pt x="9619" y="1660"/>
                    <a:pt x="9364" y="1335"/>
                    <a:pt x="9102" y="1021"/>
                  </a:cubicBezTo>
                  <a:cubicBezTo>
                    <a:pt x="9053" y="964"/>
                    <a:pt x="9013" y="912"/>
                    <a:pt x="8976" y="865"/>
                  </a:cubicBezTo>
                  <a:cubicBezTo>
                    <a:pt x="8825" y="673"/>
                    <a:pt x="8729" y="565"/>
                    <a:pt x="8403" y="518"/>
                  </a:cubicBezTo>
                  <a:cubicBezTo>
                    <a:pt x="7601" y="401"/>
                    <a:pt x="6807" y="400"/>
                    <a:pt x="6005" y="321"/>
                  </a:cubicBezTo>
                  <a:cubicBezTo>
                    <a:pt x="5996" y="320"/>
                    <a:pt x="5987" y="320"/>
                    <a:pt x="5977" y="319"/>
                  </a:cubicBezTo>
                  <a:cubicBezTo>
                    <a:pt x="5905" y="313"/>
                    <a:pt x="5833" y="311"/>
                    <a:pt x="5761" y="311"/>
                  </a:cubicBezTo>
                  <a:cubicBezTo>
                    <a:pt x="5450" y="311"/>
                    <a:pt x="5149" y="359"/>
                    <a:pt x="4834" y="369"/>
                  </a:cubicBezTo>
                  <a:cubicBezTo>
                    <a:pt x="4809" y="369"/>
                    <a:pt x="4784" y="370"/>
                    <a:pt x="4760" y="370"/>
                  </a:cubicBezTo>
                  <a:cubicBezTo>
                    <a:pt x="4742" y="370"/>
                    <a:pt x="4724" y="370"/>
                    <a:pt x="4705" y="369"/>
                  </a:cubicBezTo>
                  <a:cubicBezTo>
                    <a:pt x="4386" y="362"/>
                    <a:pt x="4064" y="294"/>
                    <a:pt x="3749" y="256"/>
                  </a:cubicBezTo>
                  <a:cubicBezTo>
                    <a:pt x="3555" y="231"/>
                    <a:pt x="3360" y="204"/>
                    <a:pt x="3167" y="177"/>
                  </a:cubicBezTo>
                  <a:cubicBezTo>
                    <a:pt x="3056" y="163"/>
                    <a:pt x="2945" y="148"/>
                    <a:pt x="2833" y="132"/>
                  </a:cubicBezTo>
                  <a:cubicBezTo>
                    <a:pt x="2749" y="121"/>
                    <a:pt x="2639" y="88"/>
                    <a:pt x="2548" y="88"/>
                  </a:cubicBezTo>
                  <a:cubicBezTo>
                    <a:pt x="2535" y="88"/>
                    <a:pt x="2523" y="88"/>
                    <a:pt x="2511" y="90"/>
                  </a:cubicBezTo>
                  <a:cubicBezTo>
                    <a:pt x="2500" y="92"/>
                    <a:pt x="2490" y="94"/>
                    <a:pt x="2481" y="97"/>
                  </a:cubicBezTo>
                  <a:lnTo>
                    <a:pt x="2482" y="87"/>
                  </a:lnTo>
                  <a:cubicBezTo>
                    <a:pt x="2336" y="68"/>
                    <a:pt x="2189" y="52"/>
                    <a:pt x="2042" y="39"/>
                  </a:cubicBezTo>
                  <a:cubicBezTo>
                    <a:pt x="2015" y="32"/>
                    <a:pt x="1987" y="27"/>
                    <a:pt x="1959" y="23"/>
                  </a:cubicBezTo>
                  <a:cubicBezTo>
                    <a:pt x="1954" y="23"/>
                    <a:pt x="1948" y="22"/>
                    <a:pt x="1942" y="21"/>
                  </a:cubicBezTo>
                  <a:cubicBezTo>
                    <a:pt x="1891" y="12"/>
                    <a:pt x="1823" y="0"/>
                    <a:pt x="17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42"/>
            <p:cNvSpPr/>
            <p:nvPr/>
          </p:nvSpPr>
          <p:spPr>
            <a:xfrm>
              <a:off x="5155550" y="3913700"/>
              <a:ext cx="33900" cy="28975"/>
            </a:xfrm>
            <a:custGeom>
              <a:avLst/>
              <a:gdLst/>
              <a:ahLst/>
              <a:cxnLst/>
              <a:rect l="l" t="t" r="r" b="b"/>
              <a:pathLst>
                <a:path w="1356" h="1159" extrusionOk="0">
                  <a:moveTo>
                    <a:pt x="663" y="1"/>
                  </a:moveTo>
                  <a:cubicBezTo>
                    <a:pt x="321" y="1"/>
                    <a:pt x="0" y="294"/>
                    <a:pt x="34" y="654"/>
                  </a:cubicBezTo>
                  <a:cubicBezTo>
                    <a:pt x="52" y="842"/>
                    <a:pt x="166" y="982"/>
                    <a:pt x="313" y="1054"/>
                  </a:cubicBezTo>
                  <a:cubicBezTo>
                    <a:pt x="419" y="1124"/>
                    <a:pt x="543" y="1159"/>
                    <a:pt x="666" y="1159"/>
                  </a:cubicBezTo>
                  <a:cubicBezTo>
                    <a:pt x="866" y="1159"/>
                    <a:pt x="1062" y="1066"/>
                    <a:pt x="1172" y="875"/>
                  </a:cubicBezTo>
                  <a:cubicBezTo>
                    <a:pt x="1356" y="555"/>
                    <a:pt x="1152" y="95"/>
                    <a:pt x="792" y="15"/>
                  </a:cubicBezTo>
                  <a:cubicBezTo>
                    <a:pt x="749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42"/>
            <p:cNvSpPr/>
            <p:nvPr/>
          </p:nvSpPr>
          <p:spPr>
            <a:xfrm>
              <a:off x="5184200" y="3882650"/>
              <a:ext cx="14875" cy="15025"/>
            </a:xfrm>
            <a:custGeom>
              <a:avLst/>
              <a:gdLst/>
              <a:ahLst/>
              <a:cxnLst/>
              <a:rect l="l" t="t" r="r" b="b"/>
              <a:pathLst>
                <a:path w="595" h="601" extrusionOk="0">
                  <a:moveTo>
                    <a:pt x="298" y="0"/>
                  </a:moveTo>
                  <a:cubicBezTo>
                    <a:pt x="162" y="0"/>
                    <a:pt x="45" y="101"/>
                    <a:pt x="15" y="232"/>
                  </a:cubicBezTo>
                  <a:cubicBezTo>
                    <a:pt x="0" y="304"/>
                    <a:pt x="5" y="383"/>
                    <a:pt x="40" y="449"/>
                  </a:cubicBezTo>
                  <a:cubicBezTo>
                    <a:pt x="79" y="521"/>
                    <a:pt x="136" y="559"/>
                    <a:pt x="211" y="590"/>
                  </a:cubicBezTo>
                  <a:cubicBezTo>
                    <a:pt x="225" y="596"/>
                    <a:pt x="243" y="598"/>
                    <a:pt x="262" y="598"/>
                  </a:cubicBezTo>
                  <a:cubicBezTo>
                    <a:pt x="271" y="598"/>
                    <a:pt x="280" y="598"/>
                    <a:pt x="289" y="597"/>
                  </a:cubicBezTo>
                  <a:cubicBezTo>
                    <a:pt x="301" y="599"/>
                    <a:pt x="313" y="600"/>
                    <a:pt x="325" y="600"/>
                  </a:cubicBezTo>
                  <a:cubicBezTo>
                    <a:pt x="342" y="600"/>
                    <a:pt x="358" y="598"/>
                    <a:pt x="373" y="592"/>
                  </a:cubicBezTo>
                  <a:cubicBezTo>
                    <a:pt x="424" y="573"/>
                    <a:pt x="454" y="564"/>
                    <a:pt x="494" y="526"/>
                  </a:cubicBezTo>
                  <a:cubicBezTo>
                    <a:pt x="515" y="506"/>
                    <a:pt x="533" y="483"/>
                    <a:pt x="547" y="458"/>
                  </a:cubicBezTo>
                  <a:cubicBezTo>
                    <a:pt x="586" y="392"/>
                    <a:pt x="594" y="312"/>
                    <a:pt x="579" y="238"/>
                  </a:cubicBezTo>
                  <a:cubicBezTo>
                    <a:pt x="551" y="105"/>
                    <a:pt x="43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42"/>
            <p:cNvSpPr/>
            <p:nvPr/>
          </p:nvSpPr>
          <p:spPr>
            <a:xfrm>
              <a:off x="5284575" y="3981550"/>
              <a:ext cx="33150" cy="24025"/>
            </a:xfrm>
            <a:custGeom>
              <a:avLst/>
              <a:gdLst/>
              <a:ahLst/>
              <a:cxnLst/>
              <a:rect l="l" t="t" r="r" b="b"/>
              <a:pathLst>
                <a:path w="1326" h="961" extrusionOk="0">
                  <a:moveTo>
                    <a:pt x="1085" y="1"/>
                  </a:moveTo>
                  <a:cubicBezTo>
                    <a:pt x="994" y="1"/>
                    <a:pt x="930" y="52"/>
                    <a:pt x="895" y="124"/>
                  </a:cubicBezTo>
                  <a:cubicBezTo>
                    <a:pt x="805" y="77"/>
                    <a:pt x="709" y="48"/>
                    <a:pt x="604" y="48"/>
                  </a:cubicBezTo>
                  <a:cubicBezTo>
                    <a:pt x="596" y="48"/>
                    <a:pt x="587" y="49"/>
                    <a:pt x="579" y="49"/>
                  </a:cubicBezTo>
                  <a:cubicBezTo>
                    <a:pt x="354" y="59"/>
                    <a:pt x="136" y="231"/>
                    <a:pt x="100" y="458"/>
                  </a:cubicBezTo>
                  <a:cubicBezTo>
                    <a:pt x="98" y="473"/>
                    <a:pt x="96" y="487"/>
                    <a:pt x="96" y="501"/>
                  </a:cubicBezTo>
                  <a:cubicBezTo>
                    <a:pt x="82" y="514"/>
                    <a:pt x="70" y="528"/>
                    <a:pt x="60" y="545"/>
                  </a:cubicBezTo>
                  <a:cubicBezTo>
                    <a:pt x="1" y="639"/>
                    <a:pt x="26" y="800"/>
                    <a:pt x="135" y="850"/>
                  </a:cubicBezTo>
                  <a:cubicBezTo>
                    <a:pt x="219" y="889"/>
                    <a:pt x="306" y="915"/>
                    <a:pt x="394" y="929"/>
                  </a:cubicBezTo>
                  <a:cubicBezTo>
                    <a:pt x="409" y="935"/>
                    <a:pt x="425" y="941"/>
                    <a:pt x="441" y="945"/>
                  </a:cubicBezTo>
                  <a:cubicBezTo>
                    <a:pt x="483" y="956"/>
                    <a:pt x="525" y="961"/>
                    <a:pt x="566" y="961"/>
                  </a:cubicBezTo>
                  <a:cubicBezTo>
                    <a:pt x="654" y="961"/>
                    <a:pt x="738" y="938"/>
                    <a:pt x="816" y="899"/>
                  </a:cubicBezTo>
                  <a:cubicBezTo>
                    <a:pt x="952" y="856"/>
                    <a:pt x="1079" y="779"/>
                    <a:pt x="1183" y="666"/>
                  </a:cubicBezTo>
                  <a:cubicBezTo>
                    <a:pt x="1238" y="605"/>
                    <a:pt x="1263" y="520"/>
                    <a:pt x="1243" y="444"/>
                  </a:cubicBezTo>
                  <a:cubicBezTo>
                    <a:pt x="1276" y="376"/>
                    <a:pt x="1300" y="303"/>
                    <a:pt x="1310" y="226"/>
                  </a:cubicBezTo>
                  <a:cubicBezTo>
                    <a:pt x="1326" y="107"/>
                    <a:pt x="1201" y="4"/>
                    <a:pt x="1090" y="1"/>
                  </a:cubicBezTo>
                  <a:cubicBezTo>
                    <a:pt x="1088" y="1"/>
                    <a:pt x="1086" y="1"/>
                    <a:pt x="1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42"/>
            <p:cNvSpPr/>
            <p:nvPr/>
          </p:nvSpPr>
          <p:spPr>
            <a:xfrm>
              <a:off x="5318550" y="3909325"/>
              <a:ext cx="12050" cy="10625"/>
            </a:xfrm>
            <a:custGeom>
              <a:avLst/>
              <a:gdLst/>
              <a:ahLst/>
              <a:cxnLst/>
              <a:rect l="l" t="t" r="r" b="b"/>
              <a:pathLst>
                <a:path w="482" h="425" extrusionOk="0">
                  <a:moveTo>
                    <a:pt x="265" y="1"/>
                  </a:moveTo>
                  <a:cubicBezTo>
                    <a:pt x="154" y="1"/>
                    <a:pt x="36" y="70"/>
                    <a:pt x="19" y="210"/>
                  </a:cubicBezTo>
                  <a:cubicBezTo>
                    <a:pt x="1" y="353"/>
                    <a:pt x="105" y="425"/>
                    <a:pt x="218" y="425"/>
                  </a:cubicBezTo>
                  <a:cubicBezTo>
                    <a:pt x="328" y="425"/>
                    <a:pt x="446" y="355"/>
                    <a:pt x="463" y="216"/>
                  </a:cubicBezTo>
                  <a:cubicBezTo>
                    <a:pt x="481" y="73"/>
                    <a:pt x="37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42"/>
            <p:cNvSpPr/>
            <p:nvPr/>
          </p:nvSpPr>
          <p:spPr>
            <a:xfrm>
              <a:off x="5273175" y="3858275"/>
              <a:ext cx="20225" cy="17800"/>
            </a:xfrm>
            <a:custGeom>
              <a:avLst/>
              <a:gdLst/>
              <a:ahLst/>
              <a:cxnLst/>
              <a:rect l="l" t="t" r="r" b="b"/>
              <a:pathLst>
                <a:path w="809" h="712" extrusionOk="0">
                  <a:moveTo>
                    <a:pt x="405" y="0"/>
                  </a:moveTo>
                  <a:cubicBezTo>
                    <a:pt x="350" y="0"/>
                    <a:pt x="295" y="11"/>
                    <a:pt x="246" y="33"/>
                  </a:cubicBezTo>
                  <a:cubicBezTo>
                    <a:pt x="55" y="120"/>
                    <a:pt x="0" y="364"/>
                    <a:pt x="100" y="539"/>
                  </a:cubicBezTo>
                  <a:cubicBezTo>
                    <a:pt x="162" y="649"/>
                    <a:pt x="279" y="712"/>
                    <a:pt x="396" y="712"/>
                  </a:cubicBezTo>
                  <a:cubicBezTo>
                    <a:pt x="479" y="712"/>
                    <a:pt x="562" y="679"/>
                    <a:pt x="624" y="609"/>
                  </a:cubicBezTo>
                  <a:cubicBezTo>
                    <a:pt x="647" y="582"/>
                    <a:pt x="667" y="552"/>
                    <a:pt x="681" y="520"/>
                  </a:cubicBezTo>
                  <a:cubicBezTo>
                    <a:pt x="789" y="451"/>
                    <a:pt x="809" y="336"/>
                    <a:pt x="763" y="223"/>
                  </a:cubicBezTo>
                  <a:cubicBezTo>
                    <a:pt x="706" y="80"/>
                    <a:pt x="554" y="0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42"/>
            <p:cNvSpPr/>
            <p:nvPr/>
          </p:nvSpPr>
          <p:spPr>
            <a:xfrm>
              <a:off x="5235425" y="3918950"/>
              <a:ext cx="62900" cy="39200"/>
            </a:xfrm>
            <a:custGeom>
              <a:avLst/>
              <a:gdLst/>
              <a:ahLst/>
              <a:cxnLst/>
              <a:rect l="l" t="t" r="r" b="b"/>
              <a:pathLst>
                <a:path w="2516" h="1568" extrusionOk="0">
                  <a:moveTo>
                    <a:pt x="1202" y="1"/>
                  </a:moveTo>
                  <a:cubicBezTo>
                    <a:pt x="1166" y="1"/>
                    <a:pt x="1131" y="2"/>
                    <a:pt x="1097" y="5"/>
                  </a:cubicBezTo>
                  <a:cubicBezTo>
                    <a:pt x="833" y="25"/>
                    <a:pt x="589" y="132"/>
                    <a:pt x="406" y="304"/>
                  </a:cubicBezTo>
                  <a:cubicBezTo>
                    <a:pt x="372" y="333"/>
                    <a:pt x="342" y="365"/>
                    <a:pt x="316" y="399"/>
                  </a:cubicBezTo>
                  <a:cubicBezTo>
                    <a:pt x="241" y="491"/>
                    <a:pt x="181" y="595"/>
                    <a:pt x="139" y="711"/>
                  </a:cubicBezTo>
                  <a:cubicBezTo>
                    <a:pt x="18" y="854"/>
                    <a:pt x="1" y="1089"/>
                    <a:pt x="207" y="1213"/>
                  </a:cubicBezTo>
                  <a:cubicBezTo>
                    <a:pt x="472" y="1372"/>
                    <a:pt x="764" y="1472"/>
                    <a:pt x="1065" y="1502"/>
                  </a:cubicBezTo>
                  <a:cubicBezTo>
                    <a:pt x="1081" y="1511"/>
                    <a:pt x="1097" y="1521"/>
                    <a:pt x="1112" y="1531"/>
                  </a:cubicBezTo>
                  <a:cubicBezTo>
                    <a:pt x="1152" y="1557"/>
                    <a:pt x="1191" y="1568"/>
                    <a:pt x="1228" y="1568"/>
                  </a:cubicBezTo>
                  <a:cubicBezTo>
                    <a:pt x="1280" y="1568"/>
                    <a:pt x="1328" y="1545"/>
                    <a:pt x="1365" y="1509"/>
                  </a:cubicBezTo>
                  <a:cubicBezTo>
                    <a:pt x="1447" y="1505"/>
                    <a:pt x="1528" y="1496"/>
                    <a:pt x="1608" y="1481"/>
                  </a:cubicBezTo>
                  <a:cubicBezTo>
                    <a:pt x="2038" y="1404"/>
                    <a:pt x="2515" y="1071"/>
                    <a:pt x="2289" y="576"/>
                  </a:cubicBezTo>
                  <a:cubicBezTo>
                    <a:pt x="2109" y="185"/>
                    <a:pt x="1619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42"/>
            <p:cNvSpPr/>
            <p:nvPr/>
          </p:nvSpPr>
          <p:spPr>
            <a:xfrm>
              <a:off x="5209850" y="3843400"/>
              <a:ext cx="30375" cy="24850"/>
            </a:xfrm>
            <a:custGeom>
              <a:avLst/>
              <a:gdLst/>
              <a:ahLst/>
              <a:cxnLst/>
              <a:rect l="l" t="t" r="r" b="b"/>
              <a:pathLst>
                <a:path w="1215" h="994" extrusionOk="0">
                  <a:moveTo>
                    <a:pt x="467" y="0"/>
                  </a:moveTo>
                  <a:cubicBezTo>
                    <a:pt x="382" y="0"/>
                    <a:pt x="297" y="22"/>
                    <a:pt x="227" y="67"/>
                  </a:cubicBezTo>
                  <a:cubicBezTo>
                    <a:pt x="75" y="163"/>
                    <a:pt x="0" y="354"/>
                    <a:pt x="93" y="520"/>
                  </a:cubicBezTo>
                  <a:cubicBezTo>
                    <a:pt x="191" y="695"/>
                    <a:pt x="326" y="837"/>
                    <a:pt x="494" y="945"/>
                  </a:cubicBezTo>
                  <a:cubicBezTo>
                    <a:pt x="547" y="979"/>
                    <a:pt x="601" y="994"/>
                    <a:pt x="655" y="994"/>
                  </a:cubicBezTo>
                  <a:cubicBezTo>
                    <a:pt x="769" y="994"/>
                    <a:pt x="878" y="926"/>
                    <a:pt x="953" y="832"/>
                  </a:cubicBezTo>
                  <a:lnTo>
                    <a:pt x="1106" y="638"/>
                  </a:lnTo>
                  <a:cubicBezTo>
                    <a:pt x="1215" y="500"/>
                    <a:pt x="1138" y="258"/>
                    <a:pt x="993" y="179"/>
                  </a:cubicBezTo>
                  <a:cubicBezTo>
                    <a:pt x="935" y="148"/>
                    <a:pt x="878" y="134"/>
                    <a:pt x="825" y="134"/>
                  </a:cubicBezTo>
                  <a:cubicBezTo>
                    <a:pt x="823" y="134"/>
                    <a:pt x="821" y="134"/>
                    <a:pt x="819" y="134"/>
                  </a:cubicBezTo>
                  <a:cubicBezTo>
                    <a:pt x="726" y="48"/>
                    <a:pt x="595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42"/>
            <p:cNvSpPr/>
            <p:nvPr/>
          </p:nvSpPr>
          <p:spPr>
            <a:xfrm>
              <a:off x="5199000" y="4009450"/>
              <a:ext cx="71450" cy="30900"/>
            </a:xfrm>
            <a:custGeom>
              <a:avLst/>
              <a:gdLst/>
              <a:ahLst/>
              <a:cxnLst/>
              <a:rect l="l" t="t" r="r" b="b"/>
              <a:pathLst>
                <a:path w="2858" h="1236" extrusionOk="0">
                  <a:moveTo>
                    <a:pt x="1556" y="1"/>
                  </a:moveTo>
                  <a:cubicBezTo>
                    <a:pt x="1460" y="1"/>
                    <a:pt x="1173" y="21"/>
                    <a:pt x="1207" y="115"/>
                  </a:cubicBezTo>
                  <a:cubicBezTo>
                    <a:pt x="1150" y="72"/>
                    <a:pt x="1071" y="54"/>
                    <a:pt x="991" y="54"/>
                  </a:cubicBezTo>
                  <a:cubicBezTo>
                    <a:pt x="923" y="54"/>
                    <a:pt x="854" y="67"/>
                    <a:pt x="798" y="90"/>
                  </a:cubicBezTo>
                  <a:cubicBezTo>
                    <a:pt x="773" y="101"/>
                    <a:pt x="751" y="114"/>
                    <a:pt x="733" y="127"/>
                  </a:cubicBezTo>
                  <a:cubicBezTo>
                    <a:pt x="524" y="288"/>
                    <a:pt x="638" y="445"/>
                    <a:pt x="834" y="551"/>
                  </a:cubicBezTo>
                  <a:cubicBezTo>
                    <a:pt x="747" y="541"/>
                    <a:pt x="670" y="498"/>
                    <a:pt x="586" y="478"/>
                  </a:cubicBezTo>
                  <a:cubicBezTo>
                    <a:pt x="535" y="465"/>
                    <a:pt x="488" y="460"/>
                    <a:pt x="441" y="460"/>
                  </a:cubicBezTo>
                  <a:cubicBezTo>
                    <a:pt x="367" y="460"/>
                    <a:pt x="296" y="473"/>
                    <a:pt x="218" y="492"/>
                  </a:cubicBezTo>
                  <a:cubicBezTo>
                    <a:pt x="56" y="531"/>
                    <a:pt x="0" y="525"/>
                    <a:pt x="32" y="716"/>
                  </a:cubicBezTo>
                  <a:cubicBezTo>
                    <a:pt x="40" y="771"/>
                    <a:pt x="54" y="820"/>
                    <a:pt x="74" y="871"/>
                  </a:cubicBezTo>
                  <a:cubicBezTo>
                    <a:pt x="76" y="876"/>
                    <a:pt x="79" y="880"/>
                    <a:pt x="81" y="884"/>
                  </a:cubicBezTo>
                  <a:cubicBezTo>
                    <a:pt x="91" y="885"/>
                    <a:pt x="101" y="887"/>
                    <a:pt x="111" y="888"/>
                  </a:cubicBezTo>
                  <a:cubicBezTo>
                    <a:pt x="183" y="897"/>
                    <a:pt x="252" y="913"/>
                    <a:pt x="320" y="938"/>
                  </a:cubicBezTo>
                  <a:cubicBezTo>
                    <a:pt x="429" y="980"/>
                    <a:pt x="526" y="1044"/>
                    <a:pt x="639" y="1078"/>
                  </a:cubicBezTo>
                  <a:cubicBezTo>
                    <a:pt x="1022" y="1191"/>
                    <a:pt x="1462" y="1178"/>
                    <a:pt x="1858" y="1222"/>
                  </a:cubicBezTo>
                  <a:cubicBezTo>
                    <a:pt x="1953" y="1233"/>
                    <a:pt x="2048" y="1236"/>
                    <a:pt x="2143" y="1236"/>
                  </a:cubicBezTo>
                  <a:cubicBezTo>
                    <a:pt x="2276" y="1236"/>
                    <a:pt x="2409" y="1230"/>
                    <a:pt x="2543" y="1230"/>
                  </a:cubicBezTo>
                  <a:cubicBezTo>
                    <a:pt x="2568" y="1230"/>
                    <a:pt x="2593" y="1230"/>
                    <a:pt x="2619" y="1230"/>
                  </a:cubicBezTo>
                  <a:cubicBezTo>
                    <a:pt x="2695" y="1109"/>
                    <a:pt x="2636" y="970"/>
                    <a:pt x="2493" y="924"/>
                  </a:cubicBezTo>
                  <a:cubicBezTo>
                    <a:pt x="2565" y="852"/>
                    <a:pt x="2679" y="898"/>
                    <a:pt x="2761" y="847"/>
                  </a:cubicBezTo>
                  <a:cubicBezTo>
                    <a:pt x="2845" y="794"/>
                    <a:pt x="2857" y="593"/>
                    <a:pt x="2794" y="526"/>
                  </a:cubicBezTo>
                  <a:cubicBezTo>
                    <a:pt x="2765" y="495"/>
                    <a:pt x="2583" y="418"/>
                    <a:pt x="2543" y="394"/>
                  </a:cubicBezTo>
                  <a:cubicBezTo>
                    <a:pt x="2451" y="339"/>
                    <a:pt x="2374" y="331"/>
                    <a:pt x="2273" y="316"/>
                  </a:cubicBezTo>
                  <a:cubicBezTo>
                    <a:pt x="2258" y="314"/>
                    <a:pt x="2208" y="311"/>
                    <a:pt x="2166" y="311"/>
                  </a:cubicBezTo>
                  <a:cubicBezTo>
                    <a:pt x="2158" y="311"/>
                    <a:pt x="2151" y="311"/>
                    <a:pt x="2144" y="311"/>
                  </a:cubicBezTo>
                  <a:cubicBezTo>
                    <a:pt x="2185" y="102"/>
                    <a:pt x="1695" y="9"/>
                    <a:pt x="1580" y="1"/>
                  </a:cubicBezTo>
                  <a:cubicBezTo>
                    <a:pt x="1575" y="1"/>
                    <a:pt x="1566" y="1"/>
                    <a:pt x="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42"/>
            <p:cNvSpPr/>
            <p:nvPr/>
          </p:nvSpPr>
          <p:spPr>
            <a:xfrm>
              <a:off x="5387950" y="3892875"/>
              <a:ext cx="39900" cy="27025"/>
            </a:xfrm>
            <a:custGeom>
              <a:avLst/>
              <a:gdLst/>
              <a:ahLst/>
              <a:cxnLst/>
              <a:rect l="l" t="t" r="r" b="b"/>
              <a:pathLst>
                <a:path w="1596" h="1081" extrusionOk="0">
                  <a:moveTo>
                    <a:pt x="645" y="0"/>
                  </a:moveTo>
                  <a:cubicBezTo>
                    <a:pt x="453" y="0"/>
                    <a:pt x="268" y="55"/>
                    <a:pt x="163" y="229"/>
                  </a:cubicBezTo>
                  <a:cubicBezTo>
                    <a:pt x="0" y="497"/>
                    <a:pt x="175" y="856"/>
                    <a:pt x="432" y="990"/>
                  </a:cubicBezTo>
                  <a:cubicBezTo>
                    <a:pt x="548" y="1051"/>
                    <a:pt x="681" y="1080"/>
                    <a:pt x="814" y="1080"/>
                  </a:cubicBezTo>
                  <a:cubicBezTo>
                    <a:pt x="861" y="1080"/>
                    <a:pt x="909" y="1076"/>
                    <a:pt x="956" y="1069"/>
                  </a:cubicBezTo>
                  <a:cubicBezTo>
                    <a:pt x="961" y="1070"/>
                    <a:pt x="966" y="1070"/>
                    <a:pt x="971" y="1070"/>
                  </a:cubicBezTo>
                  <a:cubicBezTo>
                    <a:pt x="998" y="1070"/>
                    <a:pt x="1024" y="1065"/>
                    <a:pt x="1050" y="1056"/>
                  </a:cubicBezTo>
                  <a:lnTo>
                    <a:pt x="1306" y="968"/>
                  </a:lnTo>
                  <a:cubicBezTo>
                    <a:pt x="1479" y="910"/>
                    <a:pt x="1595" y="752"/>
                    <a:pt x="1550" y="564"/>
                  </a:cubicBezTo>
                  <a:cubicBezTo>
                    <a:pt x="1485" y="288"/>
                    <a:pt x="1255" y="114"/>
                    <a:pt x="988" y="48"/>
                  </a:cubicBezTo>
                  <a:cubicBezTo>
                    <a:pt x="883" y="21"/>
                    <a:pt x="763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42"/>
            <p:cNvSpPr/>
            <p:nvPr/>
          </p:nvSpPr>
          <p:spPr>
            <a:xfrm>
              <a:off x="5368975" y="3970775"/>
              <a:ext cx="48675" cy="58850"/>
            </a:xfrm>
            <a:custGeom>
              <a:avLst/>
              <a:gdLst/>
              <a:ahLst/>
              <a:cxnLst/>
              <a:rect l="l" t="t" r="r" b="b"/>
              <a:pathLst>
                <a:path w="1947" h="2354" extrusionOk="0">
                  <a:moveTo>
                    <a:pt x="1160" y="0"/>
                  </a:moveTo>
                  <a:cubicBezTo>
                    <a:pt x="1134" y="0"/>
                    <a:pt x="1107" y="3"/>
                    <a:pt x="1078" y="10"/>
                  </a:cubicBezTo>
                  <a:cubicBezTo>
                    <a:pt x="851" y="61"/>
                    <a:pt x="637" y="145"/>
                    <a:pt x="434" y="262"/>
                  </a:cubicBezTo>
                  <a:cubicBezTo>
                    <a:pt x="266" y="359"/>
                    <a:pt x="234" y="528"/>
                    <a:pt x="293" y="669"/>
                  </a:cubicBezTo>
                  <a:cubicBezTo>
                    <a:pt x="194" y="765"/>
                    <a:pt x="113" y="885"/>
                    <a:pt x="62" y="1038"/>
                  </a:cubicBezTo>
                  <a:cubicBezTo>
                    <a:pt x="16" y="1180"/>
                    <a:pt x="83" y="1322"/>
                    <a:pt x="197" y="1401"/>
                  </a:cubicBezTo>
                  <a:cubicBezTo>
                    <a:pt x="163" y="1464"/>
                    <a:pt x="133" y="1532"/>
                    <a:pt x="109" y="1607"/>
                  </a:cubicBezTo>
                  <a:cubicBezTo>
                    <a:pt x="98" y="1643"/>
                    <a:pt x="95" y="1681"/>
                    <a:pt x="98" y="1720"/>
                  </a:cubicBezTo>
                  <a:cubicBezTo>
                    <a:pt x="0" y="1928"/>
                    <a:pt x="82" y="2176"/>
                    <a:pt x="295" y="2279"/>
                  </a:cubicBezTo>
                  <a:cubicBezTo>
                    <a:pt x="422" y="2340"/>
                    <a:pt x="580" y="2353"/>
                    <a:pt x="739" y="2353"/>
                  </a:cubicBezTo>
                  <a:cubicBezTo>
                    <a:pt x="857" y="2353"/>
                    <a:pt x="975" y="2346"/>
                    <a:pt x="1080" y="2346"/>
                  </a:cubicBezTo>
                  <a:cubicBezTo>
                    <a:pt x="1093" y="2346"/>
                    <a:pt x="1106" y="2346"/>
                    <a:pt x="1119" y="2347"/>
                  </a:cubicBezTo>
                  <a:cubicBezTo>
                    <a:pt x="1122" y="2347"/>
                    <a:pt x="1125" y="2347"/>
                    <a:pt x="1129" y="2347"/>
                  </a:cubicBezTo>
                  <a:cubicBezTo>
                    <a:pt x="1428" y="2347"/>
                    <a:pt x="1518" y="2010"/>
                    <a:pt x="1389" y="1816"/>
                  </a:cubicBezTo>
                  <a:cubicBezTo>
                    <a:pt x="1507" y="1773"/>
                    <a:pt x="1623" y="1724"/>
                    <a:pt x="1740" y="1668"/>
                  </a:cubicBezTo>
                  <a:cubicBezTo>
                    <a:pt x="1925" y="1579"/>
                    <a:pt x="1947" y="1339"/>
                    <a:pt x="1852" y="1183"/>
                  </a:cubicBezTo>
                  <a:cubicBezTo>
                    <a:pt x="1926" y="1020"/>
                    <a:pt x="1840" y="791"/>
                    <a:pt x="1655" y="719"/>
                  </a:cubicBezTo>
                  <a:cubicBezTo>
                    <a:pt x="1676" y="574"/>
                    <a:pt x="1615" y="409"/>
                    <a:pt x="1484" y="343"/>
                  </a:cubicBezTo>
                  <a:cubicBezTo>
                    <a:pt x="1480" y="173"/>
                    <a:pt x="1357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42"/>
            <p:cNvSpPr/>
            <p:nvPr/>
          </p:nvSpPr>
          <p:spPr>
            <a:xfrm>
              <a:off x="5333300" y="3779825"/>
              <a:ext cx="106900" cy="81325"/>
            </a:xfrm>
            <a:custGeom>
              <a:avLst/>
              <a:gdLst/>
              <a:ahLst/>
              <a:cxnLst/>
              <a:rect l="l" t="t" r="r" b="b"/>
              <a:pathLst>
                <a:path w="4276" h="3253" extrusionOk="0">
                  <a:moveTo>
                    <a:pt x="750" y="0"/>
                  </a:moveTo>
                  <a:cubicBezTo>
                    <a:pt x="509" y="0"/>
                    <a:pt x="396" y="293"/>
                    <a:pt x="476" y="489"/>
                  </a:cubicBezTo>
                  <a:cubicBezTo>
                    <a:pt x="387" y="584"/>
                    <a:pt x="350" y="721"/>
                    <a:pt x="383" y="835"/>
                  </a:cubicBezTo>
                  <a:cubicBezTo>
                    <a:pt x="139" y="1019"/>
                    <a:pt x="1" y="1253"/>
                    <a:pt x="183" y="1527"/>
                  </a:cubicBezTo>
                  <a:cubicBezTo>
                    <a:pt x="199" y="1553"/>
                    <a:pt x="219" y="1575"/>
                    <a:pt x="239" y="1596"/>
                  </a:cubicBezTo>
                  <a:cubicBezTo>
                    <a:pt x="92" y="1738"/>
                    <a:pt x="75" y="2035"/>
                    <a:pt x="289" y="2129"/>
                  </a:cubicBezTo>
                  <a:cubicBezTo>
                    <a:pt x="337" y="2149"/>
                    <a:pt x="385" y="2170"/>
                    <a:pt x="434" y="2190"/>
                  </a:cubicBezTo>
                  <a:cubicBezTo>
                    <a:pt x="253" y="2341"/>
                    <a:pt x="273" y="2647"/>
                    <a:pt x="549" y="2761"/>
                  </a:cubicBezTo>
                  <a:cubicBezTo>
                    <a:pt x="1357" y="3093"/>
                    <a:pt x="2210" y="3252"/>
                    <a:pt x="3073" y="3252"/>
                  </a:cubicBezTo>
                  <a:cubicBezTo>
                    <a:pt x="3375" y="3252"/>
                    <a:pt x="3679" y="3233"/>
                    <a:pt x="3983" y="3194"/>
                  </a:cubicBezTo>
                  <a:cubicBezTo>
                    <a:pt x="4261" y="3158"/>
                    <a:pt x="4276" y="2815"/>
                    <a:pt x="4145" y="2640"/>
                  </a:cubicBezTo>
                  <a:cubicBezTo>
                    <a:pt x="4048" y="2510"/>
                    <a:pt x="3911" y="2428"/>
                    <a:pt x="3754" y="2373"/>
                  </a:cubicBezTo>
                  <a:cubicBezTo>
                    <a:pt x="3784" y="2212"/>
                    <a:pt x="3699" y="2018"/>
                    <a:pt x="3525" y="1961"/>
                  </a:cubicBezTo>
                  <a:cubicBezTo>
                    <a:pt x="3427" y="1929"/>
                    <a:pt x="3330" y="1899"/>
                    <a:pt x="3232" y="1871"/>
                  </a:cubicBezTo>
                  <a:cubicBezTo>
                    <a:pt x="3232" y="1865"/>
                    <a:pt x="3232" y="1859"/>
                    <a:pt x="3231" y="1853"/>
                  </a:cubicBezTo>
                  <a:cubicBezTo>
                    <a:pt x="3192" y="1502"/>
                    <a:pt x="2947" y="1415"/>
                    <a:pt x="2657" y="1346"/>
                  </a:cubicBezTo>
                  <a:cubicBezTo>
                    <a:pt x="2709" y="1205"/>
                    <a:pt x="2678" y="1037"/>
                    <a:pt x="2521" y="959"/>
                  </a:cubicBezTo>
                  <a:cubicBezTo>
                    <a:pt x="2331" y="865"/>
                    <a:pt x="2139" y="780"/>
                    <a:pt x="1942" y="705"/>
                  </a:cubicBezTo>
                  <a:cubicBezTo>
                    <a:pt x="1942" y="624"/>
                    <a:pt x="1915" y="545"/>
                    <a:pt x="1851" y="490"/>
                  </a:cubicBezTo>
                  <a:cubicBezTo>
                    <a:pt x="1813" y="457"/>
                    <a:pt x="1774" y="426"/>
                    <a:pt x="1736" y="397"/>
                  </a:cubicBezTo>
                  <a:cubicBezTo>
                    <a:pt x="1713" y="320"/>
                    <a:pt x="1666" y="252"/>
                    <a:pt x="1592" y="219"/>
                  </a:cubicBezTo>
                  <a:cubicBezTo>
                    <a:pt x="1326" y="103"/>
                    <a:pt x="1069" y="32"/>
                    <a:pt x="782" y="2"/>
                  </a:cubicBezTo>
                  <a:cubicBezTo>
                    <a:pt x="771" y="1"/>
                    <a:pt x="760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42"/>
            <p:cNvSpPr/>
            <p:nvPr/>
          </p:nvSpPr>
          <p:spPr>
            <a:xfrm>
              <a:off x="5264800" y="3843825"/>
              <a:ext cx="53825" cy="34050"/>
            </a:xfrm>
            <a:custGeom>
              <a:avLst/>
              <a:gdLst/>
              <a:ahLst/>
              <a:cxnLst/>
              <a:rect l="l" t="t" r="r" b="b"/>
              <a:pathLst>
                <a:path w="2153" h="1362" extrusionOk="0">
                  <a:moveTo>
                    <a:pt x="1409" y="1"/>
                  </a:moveTo>
                  <a:cubicBezTo>
                    <a:pt x="1388" y="1"/>
                    <a:pt x="1367" y="3"/>
                    <a:pt x="1344" y="7"/>
                  </a:cubicBezTo>
                  <a:cubicBezTo>
                    <a:pt x="1199" y="32"/>
                    <a:pt x="1055" y="50"/>
                    <a:pt x="910" y="61"/>
                  </a:cubicBezTo>
                  <a:cubicBezTo>
                    <a:pt x="882" y="59"/>
                    <a:pt x="854" y="57"/>
                    <a:pt x="826" y="57"/>
                  </a:cubicBezTo>
                  <a:cubicBezTo>
                    <a:pt x="748" y="57"/>
                    <a:pt x="671" y="67"/>
                    <a:pt x="599" y="85"/>
                  </a:cubicBezTo>
                  <a:cubicBezTo>
                    <a:pt x="466" y="119"/>
                    <a:pt x="389" y="219"/>
                    <a:pt x="364" y="333"/>
                  </a:cubicBezTo>
                  <a:cubicBezTo>
                    <a:pt x="352" y="336"/>
                    <a:pt x="339" y="339"/>
                    <a:pt x="328" y="342"/>
                  </a:cubicBezTo>
                  <a:cubicBezTo>
                    <a:pt x="96" y="413"/>
                    <a:pt x="0" y="753"/>
                    <a:pt x="161" y="912"/>
                  </a:cubicBezTo>
                  <a:cubicBezTo>
                    <a:pt x="95" y="1080"/>
                    <a:pt x="141" y="1280"/>
                    <a:pt x="370" y="1328"/>
                  </a:cubicBezTo>
                  <a:cubicBezTo>
                    <a:pt x="479" y="1350"/>
                    <a:pt x="587" y="1361"/>
                    <a:pt x="693" y="1361"/>
                  </a:cubicBezTo>
                  <a:cubicBezTo>
                    <a:pt x="784" y="1361"/>
                    <a:pt x="873" y="1353"/>
                    <a:pt x="960" y="1337"/>
                  </a:cubicBezTo>
                  <a:cubicBezTo>
                    <a:pt x="1021" y="1339"/>
                    <a:pt x="1083" y="1340"/>
                    <a:pt x="1144" y="1340"/>
                  </a:cubicBezTo>
                  <a:cubicBezTo>
                    <a:pt x="1326" y="1340"/>
                    <a:pt x="1509" y="1333"/>
                    <a:pt x="1691" y="1320"/>
                  </a:cubicBezTo>
                  <a:cubicBezTo>
                    <a:pt x="2066" y="1293"/>
                    <a:pt x="2153" y="793"/>
                    <a:pt x="1785" y="665"/>
                  </a:cubicBezTo>
                  <a:cubicBezTo>
                    <a:pt x="1778" y="663"/>
                    <a:pt x="1770" y="661"/>
                    <a:pt x="1763" y="658"/>
                  </a:cubicBezTo>
                  <a:cubicBezTo>
                    <a:pt x="1752" y="611"/>
                    <a:pt x="1734" y="568"/>
                    <a:pt x="1706" y="531"/>
                  </a:cubicBezTo>
                  <a:cubicBezTo>
                    <a:pt x="1832" y="339"/>
                    <a:pt x="1692" y="1"/>
                    <a:pt x="1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42"/>
            <p:cNvSpPr/>
            <p:nvPr/>
          </p:nvSpPr>
          <p:spPr>
            <a:xfrm>
              <a:off x="5258750" y="3772950"/>
              <a:ext cx="43800" cy="43250"/>
            </a:xfrm>
            <a:custGeom>
              <a:avLst/>
              <a:gdLst/>
              <a:ahLst/>
              <a:cxnLst/>
              <a:rect l="l" t="t" r="r" b="b"/>
              <a:pathLst>
                <a:path w="1752" h="1730" extrusionOk="0">
                  <a:moveTo>
                    <a:pt x="933" y="1"/>
                  </a:moveTo>
                  <a:cubicBezTo>
                    <a:pt x="837" y="1"/>
                    <a:pt x="740" y="14"/>
                    <a:pt x="644" y="40"/>
                  </a:cubicBezTo>
                  <a:cubicBezTo>
                    <a:pt x="519" y="74"/>
                    <a:pt x="432" y="183"/>
                    <a:pt x="405" y="302"/>
                  </a:cubicBezTo>
                  <a:cubicBezTo>
                    <a:pt x="212" y="373"/>
                    <a:pt x="156" y="580"/>
                    <a:pt x="227" y="747"/>
                  </a:cubicBezTo>
                  <a:cubicBezTo>
                    <a:pt x="1" y="869"/>
                    <a:pt x="0" y="1193"/>
                    <a:pt x="214" y="1326"/>
                  </a:cubicBezTo>
                  <a:cubicBezTo>
                    <a:pt x="214" y="1326"/>
                    <a:pt x="215" y="1327"/>
                    <a:pt x="216" y="1327"/>
                  </a:cubicBezTo>
                  <a:cubicBezTo>
                    <a:pt x="189" y="1514"/>
                    <a:pt x="350" y="1730"/>
                    <a:pt x="563" y="1730"/>
                  </a:cubicBezTo>
                  <a:cubicBezTo>
                    <a:pt x="610" y="1730"/>
                    <a:pt x="660" y="1719"/>
                    <a:pt x="710" y="1696"/>
                  </a:cubicBezTo>
                  <a:cubicBezTo>
                    <a:pt x="807" y="1652"/>
                    <a:pt x="906" y="1628"/>
                    <a:pt x="1007" y="1625"/>
                  </a:cubicBezTo>
                  <a:cubicBezTo>
                    <a:pt x="1099" y="1639"/>
                    <a:pt x="1191" y="1650"/>
                    <a:pt x="1285" y="1654"/>
                  </a:cubicBezTo>
                  <a:cubicBezTo>
                    <a:pt x="1290" y="1654"/>
                    <a:pt x="1295" y="1654"/>
                    <a:pt x="1299" y="1654"/>
                  </a:cubicBezTo>
                  <a:cubicBezTo>
                    <a:pt x="1603" y="1654"/>
                    <a:pt x="1716" y="1241"/>
                    <a:pt x="1519" y="1066"/>
                  </a:cubicBezTo>
                  <a:cubicBezTo>
                    <a:pt x="1567" y="975"/>
                    <a:pt x="1570" y="858"/>
                    <a:pt x="1528" y="756"/>
                  </a:cubicBezTo>
                  <a:cubicBezTo>
                    <a:pt x="1692" y="631"/>
                    <a:pt x="1752" y="341"/>
                    <a:pt x="1526" y="185"/>
                  </a:cubicBezTo>
                  <a:cubicBezTo>
                    <a:pt x="1348" y="63"/>
                    <a:pt x="1143" y="1"/>
                    <a:pt x="9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42"/>
            <p:cNvSpPr/>
            <p:nvPr/>
          </p:nvSpPr>
          <p:spPr>
            <a:xfrm>
              <a:off x="5165250" y="3774300"/>
              <a:ext cx="58175" cy="28475"/>
            </a:xfrm>
            <a:custGeom>
              <a:avLst/>
              <a:gdLst/>
              <a:ahLst/>
              <a:cxnLst/>
              <a:rect l="l" t="t" r="r" b="b"/>
              <a:pathLst>
                <a:path w="2327" h="1139" extrusionOk="0">
                  <a:moveTo>
                    <a:pt x="408" y="1"/>
                  </a:moveTo>
                  <a:cubicBezTo>
                    <a:pt x="156" y="1"/>
                    <a:pt x="17" y="324"/>
                    <a:pt x="150" y="522"/>
                  </a:cubicBezTo>
                  <a:cubicBezTo>
                    <a:pt x="0" y="682"/>
                    <a:pt x="7" y="1002"/>
                    <a:pt x="286" y="1087"/>
                  </a:cubicBezTo>
                  <a:cubicBezTo>
                    <a:pt x="394" y="1119"/>
                    <a:pt x="510" y="1139"/>
                    <a:pt x="623" y="1139"/>
                  </a:cubicBezTo>
                  <a:cubicBezTo>
                    <a:pt x="885" y="1139"/>
                    <a:pt x="1129" y="1032"/>
                    <a:pt x="1216" y="734"/>
                  </a:cubicBezTo>
                  <a:cubicBezTo>
                    <a:pt x="1443" y="753"/>
                    <a:pt x="1670" y="772"/>
                    <a:pt x="1899" y="790"/>
                  </a:cubicBezTo>
                  <a:cubicBezTo>
                    <a:pt x="1909" y="791"/>
                    <a:pt x="1920" y="792"/>
                    <a:pt x="1930" y="792"/>
                  </a:cubicBezTo>
                  <a:cubicBezTo>
                    <a:pt x="2326" y="792"/>
                    <a:pt x="2324" y="157"/>
                    <a:pt x="1908" y="123"/>
                  </a:cubicBezTo>
                  <a:lnTo>
                    <a:pt x="433" y="2"/>
                  </a:lnTo>
                  <a:cubicBezTo>
                    <a:pt x="424" y="1"/>
                    <a:pt x="416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42"/>
            <p:cNvSpPr/>
            <p:nvPr/>
          </p:nvSpPr>
          <p:spPr>
            <a:xfrm>
              <a:off x="5097600" y="3954050"/>
              <a:ext cx="29350" cy="65000"/>
            </a:xfrm>
            <a:custGeom>
              <a:avLst/>
              <a:gdLst/>
              <a:ahLst/>
              <a:cxnLst/>
              <a:rect l="l" t="t" r="r" b="b"/>
              <a:pathLst>
                <a:path w="1174" h="2600" extrusionOk="0">
                  <a:moveTo>
                    <a:pt x="407" y="0"/>
                  </a:moveTo>
                  <a:cubicBezTo>
                    <a:pt x="343" y="0"/>
                    <a:pt x="278" y="18"/>
                    <a:pt x="215" y="60"/>
                  </a:cubicBezTo>
                  <a:cubicBezTo>
                    <a:pt x="228" y="98"/>
                    <a:pt x="242" y="135"/>
                    <a:pt x="254" y="172"/>
                  </a:cubicBezTo>
                  <a:cubicBezTo>
                    <a:pt x="249" y="189"/>
                    <a:pt x="243" y="207"/>
                    <a:pt x="238" y="225"/>
                  </a:cubicBezTo>
                  <a:cubicBezTo>
                    <a:pt x="213" y="322"/>
                    <a:pt x="266" y="410"/>
                    <a:pt x="317" y="498"/>
                  </a:cubicBezTo>
                  <a:cubicBezTo>
                    <a:pt x="326" y="612"/>
                    <a:pt x="324" y="727"/>
                    <a:pt x="287" y="837"/>
                  </a:cubicBezTo>
                  <a:cubicBezTo>
                    <a:pt x="271" y="886"/>
                    <a:pt x="241" y="940"/>
                    <a:pt x="216" y="985"/>
                  </a:cubicBezTo>
                  <a:cubicBezTo>
                    <a:pt x="184" y="1043"/>
                    <a:pt x="136" y="1085"/>
                    <a:pt x="114" y="1145"/>
                  </a:cubicBezTo>
                  <a:cubicBezTo>
                    <a:pt x="74" y="1258"/>
                    <a:pt x="129" y="1377"/>
                    <a:pt x="87" y="1491"/>
                  </a:cubicBezTo>
                  <a:cubicBezTo>
                    <a:pt x="72" y="1529"/>
                    <a:pt x="51" y="1562"/>
                    <a:pt x="41" y="1603"/>
                  </a:cubicBezTo>
                  <a:cubicBezTo>
                    <a:pt x="0" y="1785"/>
                    <a:pt x="84" y="1980"/>
                    <a:pt x="62" y="2167"/>
                  </a:cubicBezTo>
                  <a:cubicBezTo>
                    <a:pt x="52" y="2256"/>
                    <a:pt x="34" y="2341"/>
                    <a:pt x="57" y="2429"/>
                  </a:cubicBezTo>
                  <a:cubicBezTo>
                    <a:pt x="57" y="2448"/>
                    <a:pt x="56" y="2466"/>
                    <a:pt x="55" y="2485"/>
                  </a:cubicBezTo>
                  <a:cubicBezTo>
                    <a:pt x="94" y="2520"/>
                    <a:pt x="141" y="2539"/>
                    <a:pt x="195" y="2539"/>
                  </a:cubicBezTo>
                  <a:cubicBezTo>
                    <a:pt x="200" y="2539"/>
                    <a:pt x="204" y="2539"/>
                    <a:pt x="208" y="2538"/>
                  </a:cubicBezTo>
                  <a:cubicBezTo>
                    <a:pt x="312" y="2554"/>
                    <a:pt x="417" y="2561"/>
                    <a:pt x="521" y="2575"/>
                  </a:cubicBezTo>
                  <a:cubicBezTo>
                    <a:pt x="699" y="2599"/>
                    <a:pt x="865" y="2584"/>
                    <a:pt x="1035" y="2599"/>
                  </a:cubicBezTo>
                  <a:cubicBezTo>
                    <a:pt x="1108" y="2492"/>
                    <a:pt x="1104" y="2342"/>
                    <a:pt x="1037" y="2219"/>
                  </a:cubicBezTo>
                  <a:cubicBezTo>
                    <a:pt x="1037" y="2153"/>
                    <a:pt x="1021" y="2091"/>
                    <a:pt x="993" y="2033"/>
                  </a:cubicBezTo>
                  <a:cubicBezTo>
                    <a:pt x="1013" y="2008"/>
                    <a:pt x="1032" y="1979"/>
                    <a:pt x="1048" y="1947"/>
                  </a:cubicBezTo>
                  <a:cubicBezTo>
                    <a:pt x="1174" y="1688"/>
                    <a:pt x="1027" y="1479"/>
                    <a:pt x="841" y="1315"/>
                  </a:cubicBezTo>
                  <a:cubicBezTo>
                    <a:pt x="896" y="1250"/>
                    <a:pt x="934" y="1165"/>
                    <a:pt x="946" y="1056"/>
                  </a:cubicBezTo>
                  <a:cubicBezTo>
                    <a:pt x="971" y="847"/>
                    <a:pt x="860" y="673"/>
                    <a:pt x="686" y="533"/>
                  </a:cubicBezTo>
                  <a:cubicBezTo>
                    <a:pt x="914" y="325"/>
                    <a:pt x="67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42"/>
            <p:cNvSpPr/>
            <p:nvPr/>
          </p:nvSpPr>
          <p:spPr>
            <a:xfrm>
              <a:off x="5109125" y="3847250"/>
              <a:ext cx="13025" cy="47175"/>
            </a:xfrm>
            <a:custGeom>
              <a:avLst/>
              <a:gdLst/>
              <a:ahLst/>
              <a:cxnLst/>
              <a:rect l="l" t="t" r="r" b="b"/>
              <a:pathLst>
                <a:path w="521" h="1887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84" y="48"/>
                    <a:pt x="185" y="94"/>
                    <a:pt x="189" y="140"/>
                  </a:cubicBezTo>
                  <a:cubicBezTo>
                    <a:pt x="153" y="725"/>
                    <a:pt x="75" y="1303"/>
                    <a:pt x="0" y="1886"/>
                  </a:cubicBezTo>
                  <a:cubicBezTo>
                    <a:pt x="260" y="1834"/>
                    <a:pt x="363" y="1548"/>
                    <a:pt x="193" y="1330"/>
                  </a:cubicBezTo>
                  <a:cubicBezTo>
                    <a:pt x="177" y="1309"/>
                    <a:pt x="160" y="1290"/>
                    <a:pt x="144" y="1270"/>
                  </a:cubicBezTo>
                  <a:cubicBezTo>
                    <a:pt x="199" y="1217"/>
                    <a:pt x="242" y="1146"/>
                    <a:pt x="271" y="1053"/>
                  </a:cubicBezTo>
                  <a:cubicBezTo>
                    <a:pt x="294" y="981"/>
                    <a:pt x="300" y="914"/>
                    <a:pt x="293" y="852"/>
                  </a:cubicBezTo>
                  <a:cubicBezTo>
                    <a:pt x="476" y="755"/>
                    <a:pt x="520" y="479"/>
                    <a:pt x="373" y="326"/>
                  </a:cubicBezTo>
                  <a:cubicBezTo>
                    <a:pt x="367" y="320"/>
                    <a:pt x="362" y="315"/>
                    <a:pt x="356" y="310"/>
                  </a:cubicBezTo>
                  <a:cubicBezTo>
                    <a:pt x="375" y="182"/>
                    <a:pt x="327" y="53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42"/>
            <p:cNvSpPr/>
            <p:nvPr/>
          </p:nvSpPr>
          <p:spPr>
            <a:xfrm>
              <a:off x="5234475" y="3741250"/>
              <a:ext cx="18050" cy="15925"/>
            </a:xfrm>
            <a:custGeom>
              <a:avLst/>
              <a:gdLst/>
              <a:ahLst/>
              <a:cxnLst/>
              <a:rect l="l" t="t" r="r" b="b"/>
              <a:pathLst>
                <a:path w="722" h="637" extrusionOk="0">
                  <a:moveTo>
                    <a:pt x="396" y="0"/>
                  </a:moveTo>
                  <a:cubicBezTo>
                    <a:pt x="231" y="0"/>
                    <a:pt x="53" y="104"/>
                    <a:pt x="27" y="314"/>
                  </a:cubicBezTo>
                  <a:cubicBezTo>
                    <a:pt x="1" y="529"/>
                    <a:pt x="158" y="637"/>
                    <a:pt x="327" y="637"/>
                  </a:cubicBezTo>
                  <a:cubicBezTo>
                    <a:pt x="492" y="637"/>
                    <a:pt x="669" y="533"/>
                    <a:pt x="695" y="323"/>
                  </a:cubicBezTo>
                  <a:cubicBezTo>
                    <a:pt x="722" y="108"/>
                    <a:pt x="565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42"/>
            <p:cNvSpPr/>
            <p:nvPr/>
          </p:nvSpPr>
          <p:spPr>
            <a:xfrm>
              <a:off x="5171325" y="3985550"/>
              <a:ext cx="18200" cy="16925"/>
            </a:xfrm>
            <a:custGeom>
              <a:avLst/>
              <a:gdLst/>
              <a:ahLst/>
              <a:cxnLst/>
              <a:rect l="l" t="t" r="r" b="b"/>
              <a:pathLst>
                <a:path w="728" h="677" extrusionOk="0">
                  <a:moveTo>
                    <a:pt x="327" y="1"/>
                  </a:moveTo>
                  <a:cubicBezTo>
                    <a:pt x="288" y="1"/>
                    <a:pt x="250" y="9"/>
                    <a:pt x="216" y="26"/>
                  </a:cubicBezTo>
                  <a:cubicBezTo>
                    <a:pt x="174" y="38"/>
                    <a:pt x="137" y="61"/>
                    <a:pt x="106" y="93"/>
                  </a:cubicBezTo>
                  <a:cubicBezTo>
                    <a:pt x="71" y="123"/>
                    <a:pt x="46" y="160"/>
                    <a:pt x="32" y="204"/>
                  </a:cubicBezTo>
                  <a:cubicBezTo>
                    <a:pt x="10" y="243"/>
                    <a:pt x="1" y="285"/>
                    <a:pt x="2" y="330"/>
                  </a:cubicBezTo>
                  <a:cubicBezTo>
                    <a:pt x="5" y="358"/>
                    <a:pt x="8" y="387"/>
                    <a:pt x="11" y="414"/>
                  </a:cubicBezTo>
                  <a:cubicBezTo>
                    <a:pt x="25" y="472"/>
                    <a:pt x="53" y="521"/>
                    <a:pt x="93" y="565"/>
                  </a:cubicBezTo>
                  <a:cubicBezTo>
                    <a:pt x="117" y="583"/>
                    <a:pt x="140" y="602"/>
                    <a:pt x="163" y="620"/>
                  </a:cubicBezTo>
                  <a:cubicBezTo>
                    <a:pt x="215" y="651"/>
                    <a:pt x="271" y="667"/>
                    <a:pt x="331" y="669"/>
                  </a:cubicBezTo>
                  <a:lnTo>
                    <a:pt x="389" y="676"/>
                  </a:lnTo>
                  <a:cubicBezTo>
                    <a:pt x="393" y="676"/>
                    <a:pt x="397" y="676"/>
                    <a:pt x="402" y="676"/>
                  </a:cubicBezTo>
                  <a:cubicBezTo>
                    <a:pt x="441" y="676"/>
                    <a:pt x="478" y="668"/>
                    <a:pt x="513" y="650"/>
                  </a:cubicBezTo>
                  <a:cubicBezTo>
                    <a:pt x="555" y="638"/>
                    <a:pt x="591" y="616"/>
                    <a:pt x="623" y="584"/>
                  </a:cubicBezTo>
                  <a:cubicBezTo>
                    <a:pt x="657" y="553"/>
                    <a:pt x="682" y="516"/>
                    <a:pt x="696" y="473"/>
                  </a:cubicBezTo>
                  <a:cubicBezTo>
                    <a:pt x="718" y="434"/>
                    <a:pt x="728" y="392"/>
                    <a:pt x="727" y="347"/>
                  </a:cubicBezTo>
                  <a:cubicBezTo>
                    <a:pt x="723" y="318"/>
                    <a:pt x="720" y="290"/>
                    <a:pt x="717" y="261"/>
                  </a:cubicBezTo>
                  <a:cubicBezTo>
                    <a:pt x="702" y="205"/>
                    <a:pt x="675" y="154"/>
                    <a:pt x="634" y="112"/>
                  </a:cubicBezTo>
                  <a:cubicBezTo>
                    <a:pt x="612" y="94"/>
                    <a:pt x="588" y="74"/>
                    <a:pt x="564" y="56"/>
                  </a:cubicBezTo>
                  <a:cubicBezTo>
                    <a:pt x="513" y="25"/>
                    <a:pt x="457" y="9"/>
                    <a:pt x="397" y="8"/>
                  </a:cubicBezTo>
                  <a:lnTo>
                    <a:pt x="340" y="1"/>
                  </a:lnTo>
                  <a:cubicBezTo>
                    <a:pt x="336" y="1"/>
                    <a:pt x="33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42"/>
            <p:cNvSpPr/>
            <p:nvPr/>
          </p:nvSpPr>
          <p:spPr>
            <a:xfrm>
              <a:off x="5311150" y="3672800"/>
              <a:ext cx="56850" cy="65075"/>
            </a:xfrm>
            <a:custGeom>
              <a:avLst/>
              <a:gdLst/>
              <a:ahLst/>
              <a:cxnLst/>
              <a:rect l="l" t="t" r="r" b="b"/>
              <a:pathLst>
                <a:path w="2274" h="2603" extrusionOk="0">
                  <a:moveTo>
                    <a:pt x="434" y="0"/>
                  </a:moveTo>
                  <a:cubicBezTo>
                    <a:pt x="208" y="54"/>
                    <a:pt x="140" y="321"/>
                    <a:pt x="236" y="497"/>
                  </a:cubicBezTo>
                  <a:cubicBezTo>
                    <a:pt x="194" y="599"/>
                    <a:pt x="197" y="722"/>
                    <a:pt x="252" y="820"/>
                  </a:cubicBezTo>
                  <a:cubicBezTo>
                    <a:pt x="5" y="922"/>
                    <a:pt x="25" y="1352"/>
                    <a:pt x="314" y="1449"/>
                  </a:cubicBezTo>
                  <a:cubicBezTo>
                    <a:pt x="309" y="1475"/>
                    <a:pt x="307" y="1502"/>
                    <a:pt x="308" y="1529"/>
                  </a:cubicBezTo>
                  <a:cubicBezTo>
                    <a:pt x="120" y="1628"/>
                    <a:pt x="0" y="1879"/>
                    <a:pt x="196" y="2050"/>
                  </a:cubicBezTo>
                  <a:cubicBezTo>
                    <a:pt x="505" y="2321"/>
                    <a:pt x="860" y="2507"/>
                    <a:pt x="1269" y="2571"/>
                  </a:cubicBezTo>
                  <a:cubicBezTo>
                    <a:pt x="1377" y="2588"/>
                    <a:pt x="1501" y="2602"/>
                    <a:pt x="1627" y="2602"/>
                  </a:cubicBezTo>
                  <a:cubicBezTo>
                    <a:pt x="1866" y="2602"/>
                    <a:pt x="2111" y="2552"/>
                    <a:pt x="2263" y="2378"/>
                  </a:cubicBezTo>
                  <a:cubicBezTo>
                    <a:pt x="2267" y="2375"/>
                    <a:pt x="2270" y="2371"/>
                    <a:pt x="2273" y="2367"/>
                  </a:cubicBezTo>
                  <a:cubicBezTo>
                    <a:pt x="2177" y="2257"/>
                    <a:pt x="2084" y="2145"/>
                    <a:pt x="2000" y="2026"/>
                  </a:cubicBezTo>
                  <a:cubicBezTo>
                    <a:pt x="1772" y="1712"/>
                    <a:pt x="1616" y="1392"/>
                    <a:pt x="1353" y="1100"/>
                  </a:cubicBezTo>
                  <a:cubicBezTo>
                    <a:pt x="1077" y="795"/>
                    <a:pt x="822" y="470"/>
                    <a:pt x="560" y="156"/>
                  </a:cubicBezTo>
                  <a:cubicBezTo>
                    <a:pt x="511" y="99"/>
                    <a:pt x="471" y="47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42"/>
            <p:cNvSpPr/>
            <p:nvPr/>
          </p:nvSpPr>
          <p:spPr>
            <a:xfrm>
              <a:off x="5118425" y="3692800"/>
              <a:ext cx="64500" cy="74575"/>
            </a:xfrm>
            <a:custGeom>
              <a:avLst/>
              <a:gdLst/>
              <a:ahLst/>
              <a:cxnLst/>
              <a:rect l="l" t="t" r="r" b="b"/>
              <a:pathLst>
                <a:path w="2580" h="2983" extrusionOk="0">
                  <a:moveTo>
                    <a:pt x="847" y="0"/>
                  </a:moveTo>
                  <a:cubicBezTo>
                    <a:pt x="677" y="0"/>
                    <a:pt x="542" y="130"/>
                    <a:pt x="514" y="281"/>
                  </a:cubicBezTo>
                  <a:cubicBezTo>
                    <a:pt x="487" y="273"/>
                    <a:pt x="460" y="269"/>
                    <a:pt x="433" y="269"/>
                  </a:cubicBezTo>
                  <a:cubicBezTo>
                    <a:pt x="318" y="269"/>
                    <a:pt x="208" y="341"/>
                    <a:pt x="145" y="432"/>
                  </a:cubicBezTo>
                  <a:cubicBezTo>
                    <a:pt x="100" y="498"/>
                    <a:pt x="74" y="567"/>
                    <a:pt x="65" y="636"/>
                  </a:cubicBezTo>
                  <a:cubicBezTo>
                    <a:pt x="44" y="627"/>
                    <a:pt x="22" y="619"/>
                    <a:pt x="0" y="610"/>
                  </a:cubicBezTo>
                  <a:lnTo>
                    <a:pt x="0" y="610"/>
                  </a:lnTo>
                  <a:cubicBezTo>
                    <a:pt x="0" y="644"/>
                    <a:pt x="0" y="679"/>
                    <a:pt x="1" y="715"/>
                  </a:cubicBezTo>
                  <a:cubicBezTo>
                    <a:pt x="8" y="834"/>
                    <a:pt x="28" y="954"/>
                    <a:pt x="30" y="1071"/>
                  </a:cubicBezTo>
                  <a:cubicBezTo>
                    <a:pt x="33" y="1226"/>
                    <a:pt x="22" y="1359"/>
                    <a:pt x="52" y="1514"/>
                  </a:cubicBezTo>
                  <a:cubicBezTo>
                    <a:pt x="85" y="1689"/>
                    <a:pt x="68" y="1830"/>
                    <a:pt x="65" y="2006"/>
                  </a:cubicBezTo>
                  <a:cubicBezTo>
                    <a:pt x="63" y="2158"/>
                    <a:pt x="80" y="2312"/>
                    <a:pt x="94" y="2466"/>
                  </a:cubicBezTo>
                  <a:cubicBezTo>
                    <a:pt x="96" y="2630"/>
                    <a:pt x="97" y="2796"/>
                    <a:pt x="94" y="2961"/>
                  </a:cubicBezTo>
                  <a:cubicBezTo>
                    <a:pt x="118" y="2958"/>
                    <a:pt x="141" y="2952"/>
                    <a:pt x="163" y="2944"/>
                  </a:cubicBezTo>
                  <a:cubicBezTo>
                    <a:pt x="207" y="2970"/>
                    <a:pt x="255" y="2982"/>
                    <a:pt x="301" y="2982"/>
                  </a:cubicBezTo>
                  <a:cubicBezTo>
                    <a:pt x="499" y="2982"/>
                    <a:pt x="687" y="2770"/>
                    <a:pt x="635" y="2565"/>
                  </a:cubicBezTo>
                  <a:lnTo>
                    <a:pt x="635" y="2565"/>
                  </a:lnTo>
                  <a:cubicBezTo>
                    <a:pt x="650" y="2568"/>
                    <a:pt x="665" y="2569"/>
                    <a:pt x="680" y="2569"/>
                  </a:cubicBezTo>
                  <a:cubicBezTo>
                    <a:pt x="819" y="2569"/>
                    <a:pt x="934" y="2459"/>
                    <a:pt x="975" y="2324"/>
                  </a:cubicBezTo>
                  <a:cubicBezTo>
                    <a:pt x="1162" y="2324"/>
                    <a:pt x="1340" y="2148"/>
                    <a:pt x="1325" y="1961"/>
                  </a:cubicBezTo>
                  <a:cubicBezTo>
                    <a:pt x="1537" y="1940"/>
                    <a:pt x="1717" y="1703"/>
                    <a:pt x="1630" y="1507"/>
                  </a:cubicBezTo>
                  <a:cubicBezTo>
                    <a:pt x="1805" y="1491"/>
                    <a:pt x="1945" y="1319"/>
                    <a:pt x="1935" y="1142"/>
                  </a:cubicBezTo>
                  <a:lnTo>
                    <a:pt x="1935" y="1142"/>
                  </a:lnTo>
                  <a:cubicBezTo>
                    <a:pt x="1991" y="1175"/>
                    <a:pt x="2046" y="1189"/>
                    <a:pt x="2098" y="1189"/>
                  </a:cubicBezTo>
                  <a:cubicBezTo>
                    <a:pt x="2385" y="1189"/>
                    <a:pt x="2579" y="756"/>
                    <a:pt x="2271" y="566"/>
                  </a:cubicBezTo>
                  <a:cubicBezTo>
                    <a:pt x="1855" y="309"/>
                    <a:pt x="1404" y="122"/>
                    <a:pt x="928" y="10"/>
                  </a:cubicBezTo>
                  <a:cubicBezTo>
                    <a:pt x="900" y="3"/>
                    <a:pt x="874" y="0"/>
                    <a:pt x="8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42"/>
            <p:cNvSpPr/>
            <p:nvPr/>
          </p:nvSpPr>
          <p:spPr>
            <a:xfrm>
              <a:off x="5204350" y="3658925"/>
              <a:ext cx="67425" cy="49575"/>
            </a:xfrm>
            <a:custGeom>
              <a:avLst/>
              <a:gdLst/>
              <a:ahLst/>
              <a:cxnLst/>
              <a:rect l="l" t="t" r="r" b="b"/>
              <a:pathLst>
                <a:path w="2697" h="1983" extrusionOk="0">
                  <a:moveTo>
                    <a:pt x="1491" y="1"/>
                  </a:moveTo>
                  <a:cubicBezTo>
                    <a:pt x="1180" y="1"/>
                    <a:pt x="879" y="49"/>
                    <a:pt x="564" y="59"/>
                  </a:cubicBezTo>
                  <a:cubicBezTo>
                    <a:pt x="539" y="59"/>
                    <a:pt x="514" y="60"/>
                    <a:pt x="490" y="60"/>
                  </a:cubicBezTo>
                  <a:cubicBezTo>
                    <a:pt x="472" y="60"/>
                    <a:pt x="454" y="60"/>
                    <a:pt x="435" y="59"/>
                  </a:cubicBezTo>
                  <a:lnTo>
                    <a:pt x="435" y="59"/>
                  </a:lnTo>
                  <a:cubicBezTo>
                    <a:pt x="399" y="164"/>
                    <a:pt x="420" y="291"/>
                    <a:pt x="486" y="390"/>
                  </a:cubicBezTo>
                  <a:cubicBezTo>
                    <a:pt x="159" y="422"/>
                    <a:pt x="103" y="941"/>
                    <a:pt x="435" y="1040"/>
                  </a:cubicBezTo>
                  <a:cubicBezTo>
                    <a:pt x="408" y="1045"/>
                    <a:pt x="380" y="1049"/>
                    <a:pt x="352" y="1054"/>
                  </a:cubicBezTo>
                  <a:cubicBezTo>
                    <a:pt x="79" y="1105"/>
                    <a:pt x="0" y="1539"/>
                    <a:pt x="259" y="1664"/>
                  </a:cubicBezTo>
                  <a:cubicBezTo>
                    <a:pt x="626" y="1841"/>
                    <a:pt x="1017" y="1950"/>
                    <a:pt x="1425" y="1950"/>
                  </a:cubicBezTo>
                  <a:cubicBezTo>
                    <a:pt x="1458" y="1950"/>
                    <a:pt x="1491" y="1949"/>
                    <a:pt x="1524" y="1948"/>
                  </a:cubicBezTo>
                  <a:cubicBezTo>
                    <a:pt x="1578" y="1945"/>
                    <a:pt x="1635" y="1942"/>
                    <a:pt x="1694" y="1937"/>
                  </a:cubicBezTo>
                  <a:cubicBezTo>
                    <a:pt x="1826" y="1958"/>
                    <a:pt x="1959" y="1973"/>
                    <a:pt x="2094" y="1982"/>
                  </a:cubicBezTo>
                  <a:cubicBezTo>
                    <a:pt x="2101" y="1982"/>
                    <a:pt x="2107" y="1982"/>
                    <a:pt x="2114" y="1982"/>
                  </a:cubicBezTo>
                  <a:cubicBezTo>
                    <a:pt x="2287" y="1982"/>
                    <a:pt x="2402" y="1840"/>
                    <a:pt x="2423" y="1688"/>
                  </a:cubicBezTo>
                  <a:cubicBezTo>
                    <a:pt x="2489" y="1628"/>
                    <a:pt x="2541" y="1556"/>
                    <a:pt x="2574" y="1467"/>
                  </a:cubicBezTo>
                  <a:cubicBezTo>
                    <a:pt x="2697" y="1135"/>
                    <a:pt x="2484" y="928"/>
                    <a:pt x="2228" y="792"/>
                  </a:cubicBezTo>
                  <a:cubicBezTo>
                    <a:pt x="2296" y="555"/>
                    <a:pt x="2129" y="358"/>
                    <a:pt x="1911" y="261"/>
                  </a:cubicBezTo>
                  <a:cubicBezTo>
                    <a:pt x="1909" y="168"/>
                    <a:pt x="1859" y="77"/>
                    <a:pt x="1739" y="24"/>
                  </a:cubicBezTo>
                  <a:cubicBezTo>
                    <a:pt x="1729" y="19"/>
                    <a:pt x="1718" y="13"/>
                    <a:pt x="1707" y="9"/>
                  </a:cubicBezTo>
                  <a:cubicBezTo>
                    <a:pt x="1635" y="3"/>
                    <a:pt x="1563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42"/>
            <p:cNvSpPr/>
            <p:nvPr/>
          </p:nvSpPr>
          <p:spPr>
            <a:xfrm>
              <a:off x="5440325" y="4035000"/>
              <a:ext cx="57800" cy="16775"/>
            </a:xfrm>
            <a:custGeom>
              <a:avLst/>
              <a:gdLst/>
              <a:ahLst/>
              <a:cxnLst/>
              <a:rect l="l" t="t" r="r" b="b"/>
              <a:pathLst>
                <a:path w="2312" h="671" extrusionOk="0">
                  <a:moveTo>
                    <a:pt x="1291" y="1"/>
                  </a:moveTo>
                  <a:cubicBezTo>
                    <a:pt x="1064" y="1"/>
                    <a:pt x="925" y="219"/>
                    <a:pt x="945" y="405"/>
                  </a:cubicBezTo>
                  <a:cubicBezTo>
                    <a:pt x="776" y="368"/>
                    <a:pt x="606" y="337"/>
                    <a:pt x="433" y="311"/>
                  </a:cubicBezTo>
                  <a:cubicBezTo>
                    <a:pt x="404" y="307"/>
                    <a:pt x="375" y="303"/>
                    <a:pt x="347" y="299"/>
                  </a:cubicBezTo>
                  <a:cubicBezTo>
                    <a:pt x="330" y="297"/>
                    <a:pt x="313" y="296"/>
                    <a:pt x="297" y="296"/>
                  </a:cubicBezTo>
                  <a:cubicBezTo>
                    <a:pt x="90" y="296"/>
                    <a:pt x="0" y="490"/>
                    <a:pt x="30" y="670"/>
                  </a:cubicBezTo>
                  <a:cubicBezTo>
                    <a:pt x="134" y="658"/>
                    <a:pt x="240" y="648"/>
                    <a:pt x="347" y="639"/>
                  </a:cubicBezTo>
                  <a:cubicBezTo>
                    <a:pt x="433" y="633"/>
                    <a:pt x="518" y="631"/>
                    <a:pt x="602" y="631"/>
                  </a:cubicBezTo>
                  <a:cubicBezTo>
                    <a:pt x="722" y="631"/>
                    <a:pt x="840" y="635"/>
                    <a:pt x="957" y="635"/>
                  </a:cubicBezTo>
                  <a:cubicBezTo>
                    <a:pt x="1150" y="635"/>
                    <a:pt x="1342" y="624"/>
                    <a:pt x="1544" y="569"/>
                  </a:cubicBezTo>
                  <a:cubicBezTo>
                    <a:pt x="1883" y="478"/>
                    <a:pt x="2126" y="343"/>
                    <a:pt x="2312" y="171"/>
                  </a:cubicBezTo>
                  <a:cubicBezTo>
                    <a:pt x="1994" y="124"/>
                    <a:pt x="1678" y="69"/>
                    <a:pt x="1363" y="8"/>
                  </a:cubicBezTo>
                  <a:cubicBezTo>
                    <a:pt x="1338" y="3"/>
                    <a:pt x="1314" y="1"/>
                    <a:pt x="1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42"/>
            <p:cNvSpPr/>
            <p:nvPr/>
          </p:nvSpPr>
          <p:spPr>
            <a:xfrm>
              <a:off x="5464950" y="3853025"/>
              <a:ext cx="22900" cy="33600"/>
            </a:xfrm>
            <a:custGeom>
              <a:avLst/>
              <a:gdLst/>
              <a:ahLst/>
              <a:cxnLst/>
              <a:rect l="l" t="t" r="r" b="b"/>
              <a:pathLst>
                <a:path w="916" h="1344" extrusionOk="0">
                  <a:moveTo>
                    <a:pt x="96" y="1"/>
                  </a:moveTo>
                  <a:cubicBezTo>
                    <a:pt x="30" y="168"/>
                    <a:pt x="95" y="391"/>
                    <a:pt x="293" y="454"/>
                  </a:cubicBezTo>
                  <a:cubicBezTo>
                    <a:pt x="0" y="572"/>
                    <a:pt x="141" y="1051"/>
                    <a:pt x="457" y="1089"/>
                  </a:cubicBezTo>
                  <a:cubicBezTo>
                    <a:pt x="514" y="1096"/>
                    <a:pt x="571" y="1105"/>
                    <a:pt x="628" y="1115"/>
                  </a:cubicBezTo>
                  <a:cubicBezTo>
                    <a:pt x="646" y="1221"/>
                    <a:pt x="719" y="1312"/>
                    <a:pt x="863" y="1335"/>
                  </a:cubicBezTo>
                  <a:cubicBezTo>
                    <a:pt x="881" y="1339"/>
                    <a:pt x="898" y="1342"/>
                    <a:pt x="916" y="1344"/>
                  </a:cubicBezTo>
                  <a:cubicBezTo>
                    <a:pt x="871" y="1244"/>
                    <a:pt x="829" y="1144"/>
                    <a:pt x="782" y="1063"/>
                  </a:cubicBezTo>
                  <a:cubicBezTo>
                    <a:pt x="570" y="698"/>
                    <a:pt x="332" y="350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42"/>
            <p:cNvSpPr/>
            <p:nvPr/>
          </p:nvSpPr>
          <p:spPr>
            <a:xfrm>
              <a:off x="5478175" y="3965150"/>
              <a:ext cx="25575" cy="25375"/>
            </a:xfrm>
            <a:custGeom>
              <a:avLst/>
              <a:gdLst/>
              <a:ahLst/>
              <a:cxnLst/>
              <a:rect l="l" t="t" r="r" b="b"/>
              <a:pathLst>
                <a:path w="1023" h="1015" extrusionOk="0">
                  <a:moveTo>
                    <a:pt x="648" y="0"/>
                  </a:moveTo>
                  <a:cubicBezTo>
                    <a:pt x="559" y="0"/>
                    <a:pt x="481" y="34"/>
                    <a:pt x="420" y="93"/>
                  </a:cubicBezTo>
                  <a:cubicBezTo>
                    <a:pt x="369" y="96"/>
                    <a:pt x="319" y="103"/>
                    <a:pt x="267" y="112"/>
                  </a:cubicBezTo>
                  <a:cubicBezTo>
                    <a:pt x="137" y="132"/>
                    <a:pt x="37" y="267"/>
                    <a:pt x="19" y="388"/>
                  </a:cubicBezTo>
                  <a:cubicBezTo>
                    <a:pt x="1" y="518"/>
                    <a:pt x="61" y="653"/>
                    <a:pt x="175" y="721"/>
                  </a:cubicBezTo>
                  <a:cubicBezTo>
                    <a:pt x="211" y="743"/>
                    <a:pt x="249" y="759"/>
                    <a:pt x="289" y="772"/>
                  </a:cubicBezTo>
                  <a:cubicBezTo>
                    <a:pt x="333" y="896"/>
                    <a:pt x="462" y="1014"/>
                    <a:pt x="600" y="1014"/>
                  </a:cubicBezTo>
                  <a:cubicBezTo>
                    <a:pt x="629" y="1014"/>
                    <a:pt x="658" y="1009"/>
                    <a:pt x="687" y="998"/>
                  </a:cubicBezTo>
                  <a:cubicBezTo>
                    <a:pt x="831" y="944"/>
                    <a:pt x="942" y="858"/>
                    <a:pt x="986" y="702"/>
                  </a:cubicBezTo>
                  <a:cubicBezTo>
                    <a:pt x="1013" y="605"/>
                    <a:pt x="1005" y="502"/>
                    <a:pt x="971" y="409"/>
                  </a:cubicBezTo>
                  <a:cubicBezTo>
                    <a:pt x="1022" y="247"/>
                    <a:pt x="896" y="48"/>
                    <a:pt x="736" y="11"/>
                  </a:cubicBezTo>
                  <a:cubicBezTo>
                    <a:pt x="706" y="4"/>
                    <a:pt x="677" y="0"/>
                    <a:pt x="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42"/>
            <p:cNvSpPr/>
            <p:nvPr/>
          </p:nvSpPr>
          <p:spPr>
            <a:xfrm>
              <a:off x="5131750" y="3651175"/>
              <a:ext cx="14400" cy="10200"/>
            </a:xfrm>
            <a:custGeom>
              <a:avLst/>
              <a:gdLst/>
              <a:ahLst/>
              <a:cxnLst/>
              <a:rect l="l" t="t" r="r" b="b"/>
              <a:pathLst>
                <a:path w="576" h="408" extrusionOk="0">
                  <a:moveTo>
                    <a:pt x="393" y="0"/>
                  </a:moveTo>
                  <a:cubicBezTo>
                    <a:pt x="330" y="0"/>
                    <a:pt x="270" y="12"/>
                    <a:pt x="230" y="50"/>
                  </a:cubicBezTo>
                  <a:cubicBezTo>
                    <a:pt x="196" y="84"/>
                    <a:pt x="195" y="102"/>
                    <a:pt x="200" y="127"/>
                  </a:cubicBezTo>
                  <a:cubicBezTo>
                    <a:pt x="106" y="192"/>
                    <a:pt x="45" y="290"/>
                    <a:pt x="0" y="407"/>
                  </a:cubicBezTo>
                  <a:cubicBezTo>
                    <a:pt x="8" y="407"/>
                    <a:pt x="16" y="407"/>
                    <a:pt x="23" y="407"/>
                  </a:cubicBezTo>
                  <a:cubicBezTo>
                    <a:pt x="218" y="407"/>
                    <a:pt x="408" y="344"/>
                    <a:pt x="516" y="167"/>
                  </a:cubicBezTo>
                  <a:cubicBezTo>
                    <a:pt x="546" y="117"/>
                    <a:pt x="566" y="68"/>
                    <a:pt x="576" y="21"/>
                  </a:cubicBezTo>
                  <a:cubicBezTo>
                    <a:pt x="525" y="12"/>
                    <a:pt x="45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7" name="Google Shape;11147;p42"/>
          <p:cNvGrpSpPr/>
          <p:nvPr/>
        </p:nvGrpSpPr>
        <p:grpSpPr>
          <a:xfrm>
            <a:off x="2618813" y="5625071"/>
            <a:ext cx="2797812" cy="1939461"/>
            <a:chOff x="3621025" y="3295850"/>
            <a:chExt cx="866625" cy="600750"/>
          </a:xfrm>
        </p:grpSpPr>
        <p:sp>
          <p:nvSpPr>
            <p:cNvPr id="11148" name="Google Shape;11148;p42"/>
            <p:cNvSpPr/>
            <p:nvPr/>
          </p:nvSpPr>
          <p:spPr>
            <a:xfrm>
              <a:off x="3621025" y="3295850"/>
              <a:ext cx="866625" cy="600750"/>
            </a:xfrm>
            <a:custGeom>
              <a:avLst/>
              <a:gdLst/>
              <a:ahLst/>
              <a:cxnLst/>
              <a:rect l="l" t="t" r="r" b="b"/>
              <a:pathLst>
                <a:path w="34665" h="24030" extrusionOk="0">
                  <a:moveTo>
                    <a:pt x="16125" y="1"/>
                  </a:moveTo>
                  <a:cubicBezTo>
                    <a:pt x="13297" y="1"/>
                    <a:pt x="11202" y="2206"/>
                    <a:pt x="8445" y="3437"/>
                  </a:cubicBezTo>
                  <a:cubicBezTo>
                    <a:pt x="4292" y="5279"/>
                    <a:pt x="256" y="4048"/>
                    <a:pt x="854" y="10240"/>
                  </a:cubicBezTo>
                  <a:cubicBezTo>
                    <a:pt x="1167" y="13474"/>
                    <a:pt x="1" y="16181"/>
                    <a:pt x="1180" y="19443"/>
                  </a:cubicBezTo>
                  <a:cubicBezTo>
                    <a:pt x="1347" y="19906"/>
                    <a:pt x="1505" y="20327"/>
                    <a:pt x="1663" y="20712"/>
                  </a:cubicBezTo>
                  <a:cubicBezTo>
                    <a:pt x="2626" y="23070"/>
                    <a:pt x="3573" y="24005"/>
                    <a:pt x="6594" y="24029"/>
                  </a:cubicBezTo>
                  <a:cubicBezTo>
                    <a:pt x="6651" y="24029"/>
                    <a:pt x="6708" y="24029"/>
                    <a:pt x="6764" y="24029"/>
                  </a:cubicBezTo>
                  <a:cubicBezTo>
                    <a:pt x="10369" y="24029"/>
                    <a:pt x="13691" y="23199"/>
                    <a:pt x="17237" y="23199"/>
                  </a:cubicBezTo>
                  <a:cubicBezTo>
                    <a:pt x="17613" y="23199"/>
                    <a:pt x="17990" y="23208"/>
                    <a:pt x="18371" y="23229"/>
                  </a:cubicBezTo>
                  <a:cubicBezTo>
                    <a:pt x="19957" y="23314"/>
                    <a:pt x="22712" y="23633"/>
                    <a:pt x="25419" y="23633"/>
                  </a:cubicBezTo>
                  <a:cubicBezTo>
                    <a:pt x="30115" y="23633"/>
                    <a:pt x="34665" y="22675"/>
                    <a:pt x="32712" y="17881"/>
                  </a:cubicBezTo>
                  <a:cubicBezTo>
                    <a:pt x="31878" y="15834"/>
                    <a:pt x="31251" y="12356"/>
                    <a:pt x="29644" y="10840"/>
                  </a:cubicBezTo>
                  <a:cubicBezTo>
                    <a:pt x="27689" y="8998"/>
                    <a:pt x="25124" y="9730"/>
                    <a:pt x="23452" y="7428"/>
                  </a:cubicBezTo>
                  <a:cubicBezTo>
                    <a:pt x="22066" y="5520"/>
                    <a:pt x="21401" y="1871"/>
                    <a:pt x="18917" y="688"/>
                  </a:cubicBezTo>
                  <a:cubicBezTo>
                    <a:pt x="17895" y="201"/>
                    <a:pt x="16976" y="1"/>
                    <a:pt x="16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42"/>
            <p:cNvSpPr/>
            <p:nvPr/>
          </p:nvSpPr>
          <p:spPr>
            <a:xfrm>
              <a:off x="3860575" y="3479250"/>
              <a:ext cx="20325" cy="19825"/>
            </a:xfrm>
            <a:custGeom>
              <a:avLst/>
              <a:gdLst/>
              <a:ahLst/>
              <a:cxnLst/>
              <a:rect l="l" t="t" r="r" b="b"/>
              <a:pathLst>
                <a:path w="813" h="793" extrusionOk="0">
                  <a:moveTo>
                    <a:pt x="357" y="0"/>
                  </a:moveTo>
                  <a:cubicBezTo>
                    <a:pt x="280" y="0"/>
                    <a:pt x="204" y="28"/>
                    <a:pt x="149" y="91"/>
                  </a:cubicBezTo>
                  <a:cubicBezTo>
                    <a:pt x="60" y="194"/>
                    <a:pt x="0" y="329"/>
                    <a:pt x="21" y="466"/>
                  </a:cubicBezTo>
                  <a:cubicBezTo>
                    <a:pt x="49" y="651"/>
                    <a:pt x="213" y="793"/>
                    <a:pt x="398" y="793"/>
                  </a:cubicBezTo>
                  <a:cubicBezTo>
                    <a:pt x="414" y="793"/>
                    <a:pt x="430" y="792"/>
                    <a:pt x="447" y="789"/>
                  </a:cubicBezTo>
                  <a:cubicBezTo>
                    <a:pt x="588" y="770"/>
                    <a:pt x="702" y="711"/>
                    <a:pt x="757" y="572"/>
                  </a:cubicBezTo>
                  <a:cubicBezTo>
                    <a:pt x="813" y="434"/>
                    <a:pt x="770" y="309"/>
                    <a:pt x="680" y="198"/>
                  </a:cubicBezTo>
                  <a:cubicBezTo>
                    <a:pt x="667" y="182"/>
                    <a:pt x="651" y="170"/>
                    <a:pt x="636" y="157"/>
                  </a:cubicBezTo>
                  <a:cubicBezTo>
                    <a:pt x="622" y="131"/>
                    <a:pt x="604" y="105"/>
                    <a:pt x="578" y="84"/>
                  </a:cubicBezTo>
                  <a:cubicBezTo>
                    <a:pt x="518" y="31"/>
                    <a:pt x="43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42"/>
            <p:cNvSpPr/>
            <p:nvPr/>
          </p:nvSpPr>
          <p:spPr>
            <a:xfrm>
              <a:off x="3766300" y="3526175"/>
              <a:ext cx="20500" cy="19425"/>
            </a:xfrm>
            <a:custGeom>
              <a:avLst/>
              <a:gdLst/>
              <a:ahLst/>
              <a:cxnLst/>
              <a:rect l="l" t="t" r="r" b="b"/>
              <a:pathLst>
                <a:path w="820" h="777" extrusionOk="0">
                  <a:moveTo>
                    <a:pt x="429" y="0"/>
                  </a:moveTo>
                  <a:cubicBezTo>
                    <a:pt x="356" y="0"/>
                    <a:pt x="286" y="22"/>
                    <a:pt x="225" y="62"/>
                  </a:cubicBezTo>
                  <a:cubicBezTo>
                    <a:pt x="223" y="63"/>
                    <a:pt x="222" y="63"/>
                    <a:pt x="221" y="64"/>
                  </a:cubicBezTo>
                  <a:cubicBezTo>
                    <a:pt x="214" y="67"/>
                    <a:pt x="208" y="70"/>
                    <a:pt x="202" y="73"/>
                  </a:cubicBezTo>
                  <a:cubicBezTo>
                    <a:pt x="15" y="169"/>
                    <a:pt x="0" y="408"/>
                    <a:pt x="79" y="574"/>
                  </a:cubicBezTo>
                  <a:cubicBezTo>
                    <a:pt x="84" y="583"/>
                    <a:pt x="88" y="591"/>
                    <a:pt x="93" y="599"/>
                  </a:cubicBezTo>
                  <a:cubicBezTo>
                    <a:pt x="155" y="717"/>
                    <a:pt x="285" y="777"/>
                    <a:pt x="414" y="777"/>
                  </a:cubicBezTo>
                  <a:cubicBezTo>
                    <a:pt x="483" y="777"/>
                    <a:pt x="553" y="760"/>
                    <a:pt x="611" y="725"/>
                  </a:cubicBezTo>
                  <a:cubicBezTo>
                    <a:pt x="615" y="722"/>
                    <a:pt x="619" y="720"/>
                    <a:pt x="624" y="717"/>
                  </a:cubicBezTo>
                  <a:cubicBezTo>
                    <a:pt x="729" y="656"/>
                    <a:pt x="820" y="516"/>
                    <a:pt x="804" y="389"/>
                  </a:cubicBezTo>
                  <a:cubicBezTo>
                    <a:pt x="783" y="210"/>
                    <a:pt x="702" y="55"/>
                    <a:pt x="511" y="10"/>
                  </a:cubicBezTo>
                  <a:cubicBezTo>
                    <a:pt x="484" y="3"/>
                    <a:pt x="456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42"/>
            <p:cNvSpPr/>
            <p:nvPr/>
          </p:nvSpPr>
          <p:spPr>
            <a:xfrm>
              <a:off x="4115700" y="3756100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438" y="0"/>
                  </a:moveTo>
                  <a:cubicBezTo>
                    <a:pt x="202" y="0"/>
                    <a:pt x="0" y="270"/>
                    <a:pt x="147" y="503"/>
                  </a:cubicBezTo>
                  <a:cubicBezTo>
                    <a:pt x="168" y="535"/>
                    <a:pt x="189" y="567"/>
                    <a:pt x="210" y="599"/>
                  </a:cubicBezTo>
                  <a:cubicBezTo>
                    <a:pt x="234" y="631"/>
                    <a:pt x="259" y="663"/>
                    <a:pt x="285" y="695"/>
                  </a:cubicBezTo>
                  <a:cubicBezTo>
                    <a:pt x="334" y="734"/>
                    <a:pt x="360" y="753"/>
                    <a:pt x="362" y="753"/>
                  </a:cubicBezTo>
                  <a:cubicBezTo>
                    <a:pt x="364" y="753"/>
                    <a:pt x="355" y="744"/>
                    <a:pt x="336" y="728"/>
                  </a:cubicBezTo>
                  <a:lnTo>
                    <a:pt x="336" y="728"/>
                  </a:lnTo>
                  <a:cubicBezTo>
                    <a:pt x="411" y="786"/>
                    <a:pt x="507" y="823"/>
                    <a:pt x="600" y="823"/>
                  </a:cubicBezTo>
                  <a:cubicBezTo>
                    <a:pt x="686" y="823"/>
                    <a:pt x="771" y="792"/>
                    <a:pt x="835" y="718"/>
                  </a:cubicBezTo>
                  <a:cubicBezTo>
                    <a:pt x="972" y="565"/>
                    <a:pt x="958" y="367"/>
                    <a:pt x="827" y="219"/>
                  </a:cubicBezTo>
                  <a:lnTo>
                    <a:pt x="827" y="219"/>
                  </a:lnTo>
                  <a:cubicBezTo>
                    <a:pt x="843" y="236"/>
                    <a:pt x="852" y="245"/>
                    <a:pt x="852" y="245"/>
                  </a:cubicBezTo>
                  <a:cubicBezTo>
                    <a:pt x="854" y="245"/>
                    <a:pt x="833" y="220"/>
                    <a:pt x="791" y="170"/>
                  </a:cubicBezTo>
                  <a:cubicBezTo>
                    <a:pt x="759" y="144"/>
                    <a:pt x="726" y="121"/>
                    <a:pt x="692" y="98"/>
                  </a:cubicBezTo>
                  <a:cubicBezTo>
                    <a:pt x="660" y="79"/>
                    <a:pt x="627" y="60"/>
                    <a:pt x="593" y="42"/>
                  </a:cubicBezTo>
                  <a:cubicBezTo>
                    <a:pt x="542" y="13"/>
                    <a:pt x="489" y="0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42"/>
            <p:cNvSpPr/>
            <p:nvPr/>
          </p:nvSpPr>
          <p:spPr>
            <a:xfrm>
              <a:off x="3947575" y="3459150"/>
              <a:ext cx="20575" cy="20675"/>
            </a:xfrm>
            <a:custGeom>
              <a:avLst/>
              <a:gdLst/>
              <a:ahLst/>
              <a:cxnLst/>
              <a:rect l="l" t="t" r="r" b="b"/>
              <a:pathLst>
                <a:path w="823" h="827" extrusionOk="0">
                  <a:moveTo>
                    <a:pt x="399" y="0"/>
                  </a:moveTo>
                  <a:cubicBezTo>
                    <a:pt x="333" y="0"/>
                    <a:pt x="269" y="17"/>
                    <a:pt x="219" y="51"/>
                  </a:cubicBezTo>
                  <a:cubicBezTo>
                    <a:pt x="59" y="158"/>
                    <a:pt x="1" y="364"/>
                    <a:pt x="101" y="534"/>
                  </a:cubicBezTo>
                  <a:cubicBezTo>
                    <a:pt x="144" y="606"/>
                    <a:pt x="188" y="674"/>
                    <a:pt x="247" y="735"/>
                  </a:cubicBezTo>
                  <a:cubicBezTo>
                    <a:pt x="307" y="794"/>
                    <a:pt x="395" y="827"/>
                    <a:pt x="483" y="827"/>
                  </a:cubicBezTo>
                  <a:cubicBezTo>
                    <a:pt x="542" y="827"/>
                    <a:pt x="601" y="811"/>
                    <a:pt x="649" y="779"/>
                  </a:cubicBezTo>
                  <a:cubicBezTo>
                    <a:pt x="781" y="690"/>
                    <a:pt x="822" y="554"/>
                    <a:pt x="794" y="402"/>
                  </a:cubicBezTo>
                  <a:cubicBezTo>
                    <a:pt x="780" y="320"/>
                    <a:pt x="737" y="244"/>
                    <a:pt x="702" y="168"/>
                  </a:cubicBezTo>
                  <a:cubicBezTo>
                    <a:pt x="652" y="59"/>
                    <a:pt x="5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42"/>
            <p:cNvSpPr/>
            <p:nvPr/>
          </p:nvSpPr>
          <p:spPr>
            <a:xfrm>
              <a:off x="3959825" y="3657875"/>
              <a:ext cx="23425" cy="19275"/>
            </a:xfrm>
            <a:custGeom>
              <a:avLst/>
              <a:gdLst/>
              <a:ahLst/>
              <a:cxnLst/>
              <a:rect l="l" t="t" r="r" b="b"/>
              <a:pathLst>
                <a:path w="937" h="771" extrusionOk="0">
                  <a:moveTo>
                    <a:pt x="380" y="0"/>
                  </a:moveTo>
                  <a:cubicBezTo>
                    <a:pt x="245" y="0"/>
                    <a:pt x="117" y="88"/>
                    <a:pt x="67" y="215"/>
                  </a:cubicBezTo>
                  <a:cubicBezTo>
                    <a:pt x="0" y="381"/>
                    <a:pt x="73" y="535"/>
                    <a:pt x="213" y="634"/>
                  </a:cubicBezTo>
                  <a:cubicBezTo>
                    <a:pt x="257" y="666"/>
                    <a:pt x="306" y="692"/>
                    <a:pt x="351" y="722"/>
                  </a:cubicBezTo>
                  <a:cubicBezTo>
                    <a:pt x="402" y="756"/>
                    <a:pt x="458" y="771"/>
                    <a:pt x="515" y="771"/>
                  </a:cubicBezTo>
                  <a:cubicBezTo>
                    <a:pt x="658" y="771"/>
                    <a:pt x="802" y="674"/>
                    <a:pt x="855" y="542"/>
                  </a:cubicBezTo>
                  <a:cubicBezTo>
                    <a:pt x="937" y="336"/>
                    <a:pt x="819" y="130"/>
                    <a:pt x="614" y="64"/>
                  </a:cubicBezTo>
                  <a:cubicBezTo>
                    <a:pt x="563" y="47"/>
                    <a:pt x="514" y="27"/>
                    <a:pt x="462" y="11"/>
                  </a:cubicBezTo>
                  <a:cubicBezTo>
                    <a:pt x="435" y="4"/>
                    <a:pt x="407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42"/>
            <p:cNvSpPr/>
            <p:nvPr/>
          </p:nvSpPr>
          <p:spPr>
            <a:xfrm>
              <a:off x="4080000" y="3679300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354" y="1"/>
                  </a:moveTo>
                  <a:cubicBezTo>
                    <a:pt x="260" y="1"/>
                    <a:pt x="169" y="26"/>
                    <a:pt x="101" y="103"/>
                  </a:cubicBezTo>
                  <a:cubicBezTo>
                    <a:pt x="39" y="172"/>
                    <a:pt x="1" y="257"/>
                    <a:pt x="3" y="351"/>
                  </a:cubicBezTo>
                  <a:cubicBezTo>
                    <a:pt x="4" y="441"/>
                    <a:pt x="45" y="534"/>
                    <a:pt x="109" y="596"/>
                  </a:cubicBezTo>
                  <a:cubicBezTo>
                    <a:pt x="180" y="664"/>
                    <a:pt x="261" y="689"/>
                    <a:pt x="349" y="689"/>
                  </a:cubicBezTo>
                  <a:cubicBezTo>
                    <a:pt x="382" y="689"/>
                    <a:pt x="416" y="686"/>
                    <a:pt x="450" y="679"/>
                  </a:cubicBezTo>
                  <a:cubicBezTo>
                    <a:pt x="503" y="671"/>
                    <a:pt x="551" y="655"/>
                    <a:pt x="594" y="623"/>
                  </a:cubicBezTo>
                  <a:cubicBezTo>
                    <a:pt x="801" y="474"/>
                    <a:pt x="796" y="201"/>
                    <a:pt x="584" y="59"/>
                  </a:cubicBezTo>
                  <a:cubicBezTo>
                    <a:pt x="539" y="29"/>
                    <a:pt x="490" y="15"/>
                    <a:pt x="438" y="7"/>
                  </a:cubicBezTo>
                  <a:cubicBezTo>
                    <a:pt x="410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42"/>
            <p:cNvSpPr/>
            <p:nvPr/>
          </p:nvSpPr>
          <p:spPr>
            <a:xfrm>
              <a:off x="3911225" y="3364050"/>
              <a:ext cx="22550" cy="20200"/>
            </a:xfrm>
            <a:custGeom>
              <a:avLst/>
              <a:gdLst/>
              <a:ahLst/>
              <a:cxnLst/>
              <a:rect l="l" t="t" r="r" b="b"/>
              <a:pathLst>
                <a:path w="902" h="808" extrusionOk="0">
                  <a:moveTo>
                    <a:pt x="456" y="0"/>
                  </a:moveTo>
                  <a:cubicBezTo>
                    <a:pt x="313" y="0"/>
                    <a:pt x="174" y="79"/>
                    <a:pt x="102" y="213"/>
                  </a:cubicBezTo>
                  <a:cubicBezTo>
                    <a:pt x="0" y="402"/>
                    <a:pt x="63" y="657"/>
                    <a:pt x="259" y="758"/>
                  </a:cubicBezTo>
                  <a:cubicBezTo>
                    <a:pt x="278" y="768"/>
                    <a:pt x="298" y="777"/>
                    <a:pt x="318" y="783"/>
                  </a:cubicBezTo>
                  <a:cubicBezTo>
                    <a:pt x="357" y="800"/>
                    <a:pt x="398" y="808"/>
                    <a:pt x="440" y="808"/>
                  </a:cubicBezTo>
                  <a:cubicBezTo>
                    <a:pt x="582" y="808"/>
                    <a:pt x="728" y="718"/>
                    <a:pt x="795" y="598"/>
                  </a:cubicBezTo>
                  <a:cubicBezTo>
                    <a:pt x="901" y="408"/>
                    <a:pt x="834" y="150"/>
                    <a:pt x="640" y="47"/>
                  </a:cubicBezTo>
                  <a:cubicBezTo>
                    <a:pt x="581" y="15"/>
                    <a:pt x="51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42"/>
            <p:cNvSpPr/>
            <p:nvPr/>
          </p:nvSpPr>
          <p:spPr>
            <a:xfrm>
              <a:off x="4100600" y="3608375"/>
              <a:ext cx="22125" cy="19325"/>
            </a:xfrm>
            <a:custGeom>
              <a:avLst/>
              <a:gdLst/>
              <a:ahLst/>
              <a:cxnLst/>
              <a:rect l="l" t="t" r="r" b="b"/>
              <a:pathLst>
                <a:path w="885" h="773" extrusionOk="0">
                  <a:moveTo>
                    <a:pt x="504" y="0"/>
                  </a:moveTo>
                  <a:cubicBezTo>
                    <a:pt x="415" y="0"/>
                    <a:pt x="325" y="37"/>
                    <a:pt x="247" y="102"/>
                  </a:cubicBezTo>
                  <a:cubicBezTo>
                    <a:pt x="270" y="83"/>
                    <a:pt x="277" y="77"/>
                    <a:pt x="275" y="77"/>
                  </a:cubicBezTo>
                  <a:lnTo>
                    <a:pt x="275" y="77"/>
                  </a:lnTo>
                  <a:cubicBezTo>
                    <a:pt x="272" y="77"/>
                    <a:pt x="201" y="131"/>
                    <a:pt x="204" y="131"/>
                  </a:cubicBezTo>
                  <a:cubicBezTo>
                    <a:pt x="205" y="131"/>
                    <a:pt x="214" y="125"/>
                    <a:pt x="237" y="108"/>
                  </a:cubicBezTo>
                  <a:lnTo>
                    <a:pt x="237" y="108"/>
                  </a:lnTo>
                  <a:cubicBezTo>
                    <a:pt x="50" y="241"/>
                    <a:pt x="1" y="506"/>
                    <a:pt x="174" y="674"/>
                  </a:cubicBezTo>
                  <a:cubicBezTo>
                    <a:pt x="244" y="742"/>
                    <a:pt x="329" y="773"/>
                    <a:pt x="414" y="773"/>
                  </a:cubicBezTo>
                  <a:cubicBezTo>
                    <a:pt x="539" y="773"/>
                    <a:pt x="662" y="706"/>
                    <a:pt x="737" y="592"/>
                  </a:cubicBezTo>
                  <a:lnTo>
                    <a:pt x="737" y="592"/>
                  </a:lnTo>
                  <a:cubicBezTo>
                    <a:pt x="721" y="616"/>
                    <a:pt x="715" y="626"/>
                    <a:pt x="716" y="626"/>
                  </a:cubicBezTo>
                  <a:cubicBezTo>
                    <a:pt x="719" y="626"/>
                    <a:pt x="771" y="552"/>
                    <a:pt x="768" y="552"/>
                  </a:cubicBezTo>
                  <a:lnTo>
                    <a:pt x="768" y="552"/>
                  </a:lnTo>
                  <a:cubicBezTo>
                    <a:pt x="767" y="552"/>
                    <a:pt x="761" y="560"/>
                    <a:pt x="744" y="580"/>
                  </a:cubicBezTo>
                  <a:cubicBezTo>
                    <a:pt x="855" y="439"/>
                    <a:pt x="884" y="225"/>
                    <a:pt x="735" y="93"/>
                  </a:cubicBezTo>
                  <a:cubicBezTo>
                    <a:pt x="663" y="30"/>
                    <a:pt x="584" y="0"/>
                    <a:pt x="5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42"/>
            <p:cNvSpPr/>
            <p:nvPr/>
          </p:nvSpPr>
          <p:spPr>
            <a:xfrm>
              <a:off x="3768875" y="3441425"/>
              <a:ext cx="19025" cy="18875"/>
            </a:xfrm>
            <a:custGeom>
              <a:avLst/>
              <a:gdLst/>
              <a:ahLst/>
              <a:cxnLst/>
              <a:rect l="l" t="t" r="r" b="b"/>
              <a:pathLst>
                <a:path w="761" h="755" extrusionOk="0">
                  <a:moveTo>
                    <a:pt x="379" y="0"/>
                  </a:moveTo>
                  <a:cubicBezTo>
                    <a:pt x="263" y="0"/>
                    <a:pt x="148" y="58"/>
                    <a:pt x="76" y="174"/>
                  </a:cubicBezTo>
                  <a:cubicBezTo>
                    <a:pt x="72" y="180"/>
                    <a:pt x="68" y="185"/>
                    <a:pt x="65" y="191"/>
                  </a:cubicBezTo>
                  <a:cubicBezTo>
                    <a:pt x="0" y="293"/>
                    <a:pt x="1" y="456"/>
                    <a:pt x="71" y="555"/>
                  </a:cubicBezTo>
                  <a:cubicBezTo>
                    <a:pt x="66" y="541"/>
                    <a:pt x="62" y="526"/>
                    <a:pt x="57" y="512"/>
                  </a:cubicBezTo>
                  <a:lnTo>
                    <a:pt x="57" y="512"/>
                  </a:lnTo>
                  <a:cubicBezTo>
                    <a:pt x="113" y="639"/>
                    <a:pt x="216" y="754"/>
                    <a:pt x="367" y="754"/>
                  </a:cubicBezTo>
                  <a:cubicBezTo>
                    <a:pt x="373" y="754"/>
                    <a:pt x="379" y="754"/>
                    <a:pt x="386" y="754"/>
                  </a:cubicBezTo>
                  <a:cubicBezTo>
                    <a:pt x="548" y="743"/>
                    <a:pt x="649" y="646"/>
                    <a:pt x="707" y="501"/>
                  </a:cubicBezTo>
                  <a:lnTo>
                    <a:pt x="707" y="501"/>
                  </a:lnTo>
                  <a:cubicBezTo>
                    <a:pt x="702" y="515"/>
                    <a:pt x="698" y="529"/>
                    <a:pt x="693" y="544"/>
                  </a:cubicBezTo>
                  <a:cubicBezTo>
                    <a:pt x="760" y="442"/>
                    <a:pt x="755" y="279"/>
                    <a:pt x="687" y="180"/>
                  </a:cubicBezTo>
                  <a:cubicBezTo>
                    <a:pt x="683" y="175"/>
                    <a:pt x="679" y="168"/>
                    <a:pt x="676" y="162"/>
                  </a:cubicBezTo>
                  <a:cubicBezTo>
                    <a:pt x="602" y="54"/>
                    <a:pt x="49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42"/>
            <p:cNvSpPr/>
            <p:nvPr/>
          </p:nvSpPr>
          <p:spPr>
            <a:xfrm>
              <a:off x="3918900" y="3701075"/>
              <a:ext cx="21950" cy="18825"/>
            </a:xfrm>
            <a:custGeom>
              <a:avLst/>
              <a:gdLst/>
              <a:ahLst/>
              <a:cxnLst/>
              <a:rect l="l" t="t" r="r" b="b"/>
              <a:pathLst>
                <a:path w="878" h="753" extrusionOk="0">
                  <a:moveTo>
                    <a:pt x="381" y="1"/>
                  </a:moveTo>
                  <a:cubicBezTo>
                    <a:pt x="332" y="1"/>
                    <a:pt x="284" y="10"/>
                    <a:pt x="243" y="28"/>
                  </a:cubicBezTo>
                  <a:cubicBezTo>
                    <a:pt x="90" y="95"/>
                    <a:pt x="1" y="271"/>
                    <a:pt x="51" y="436"/>
                  </a:cubicBezTo>
                  <a:cubicBezTo>
                    <a:pt x="112" y="632"/>
                    <a:pt x="291" y="753"/>
                    <a:pt x="474" y="753"/>
                  </a:cubicBezTo>
                  <a:cubicBezTo>
                    <a:pt x="576" y="753"/>
                    <a:pt x="678" y="715"/>
                    <a:pt x="763" y="633"/>
                  </a:cubicBezTo>
                  <a:cubicBezTo>
                    <a:pt x="859" y="541"/>
                    <a:pt x="877" y="387"/>
                    <a:pt x="826" y="270"/>
                  </a:cubicBezTo>
                  <a:cubicBezTo>
                    <a:pt x="785" y="179"/>
                    <a:pt x="710" y="118"/>
                    <a:pt x="620" y="90"/>
                  </a:cubicBezTo>
                  <a:cubicBezTo>
                    <a:pt x="559" y="30"/>
                    <a:pt x="46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42"/>
            <p:cNvSpPr/>
            <p:nvPr/>
          </p:nvSpPr>
          <p:spPr>
            <a:xfrm>
              <a:off x="3827475" y="3535600"/>
              <a:ext cx="17950" cy="22275"/>
            </a:xfrm>
            <a:custGeom>
              <a:avLst/>
              <a:gdLst/>
              <a:ahLst/>
              <a:cxnLst/>
              <a:rect l="l" t="t" r="r" b="b"/>
              <a:pathLst>
                <a:path w="718" h="891" extrusionOk="0">
                  <a:moveTo>
                    <a:pt x="345" y="1"/>
                  </a:moveTo>
                  <a:cubicBezTo>
                    <a:pt x="329" y="1"/>
                    <a:pt x="314" y="2"/>
                    <a:pt x="299" y="4"/>
                  </a:cubicBezTo>
                  <a:cubicBezTo>
                    <a:pt x="131" y="30"/>
                    <a:pt x="5" y="175"/>
                    <a:pt x="7" y="346"/>
                  </a:cubicBezTo>
                  <a:cubicBezTo>
                    <a:pt x="6" y="367"/>
                    <a:pt x="7" y="377"/>
                    <a:pt x="8" y="377"/>
                  </a:cubicBezTo>
                  <a:cubicBezTo>
                    <a:pt x="8" y="377"/>
                    <a:pt x="9" y="375"/>
                    <a:pt x="10" y="371"/>
                  </a:cubicBezTo>
                  <a:lnTo>
                    <a:pt x="10" y="371"/>
                  </a:lnTo>
                  <a:cubicBezTo>
                    <a:pt x="4" y="404"/>
                    <a:pt x="1" y="438"/>
                    <a:pt x="6" y="471"/>
                  </a:cubicBezTo>
                  <a:cubicBezTo>
                    <a:pt x="10" y="541"/>
                    <a:pt x="26" y="591"/>
                    <a:pt x="50" y="652"/>
                  </a:cubicBezTo>
                  <a:cubicBezTo>
                    <a:pt x="101" y="778"/>
                    <a:pt x="210" y="890"/>
                    <a:pt x="355" y="890"/>
                  </a:cubicBezTo>
                  <a:cubicBezTo>
                    <a:pt x="361" y="890"/>
                    <a:pt x="368" y="890"/>
                    <a:pt x="374" y="889"/>
                  </a:cubicBezTo>
                  <a:cubicBezTo>
                    <a:pt x="517" y="881"/>
                    <a:pt x="657" y="787"/>
                    <a:pt x="690" y="641"/>
                  </a:cubicBezTo>
                  <a:cubicBezTo>
                    <a:pt x="704" y="576"/>
                    <a:pt x="718" y="510"/>
                    <a:pt x="715" y="443"/>
                  </a:cubicBezTo>
                  <a:cubicBezTo>
                    <a:pt x="710" y="375"/>
                    <a:pt x="690" y="310"/>
                    <a:pt x="680" y="243"/>
                  </a:cubicBezTo>
                  <a:cubicBezTo>
                    <a:pt x="656" y="92"/>
                    <a:pt x="48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42"/>
            <p:cNvSpPr/>
            <p:nvPr/>
          </p:nvSpPr>
          <p:spPr>
            <a:xfrm>
              <a:off x="4051875" y="3352225"/>
              <a:ext cx="25275" cy="21500"/>
            </a:xfrm>
            <a:custGeom>
              <a:avLst/>
              <a:gdLst/>
              <a:ahLst/>
              <a:cxnLst/>
              <a:rect l="l" t="t" r="r" b="b"/>
              <a:pathLst>
                <a:path w="1011" h="860" extrusionOk="0">
                  <a:moveTo>
                    <a:pt x="353" y="0"/>
                  </a:moveTo>
                  <a:cubicBezTo>
                    <a:pt x="213" y="0"/>
                    <a:pt x="51" y="94"/>
                    <a:pt x="30" y="244"/>
                  </a:cubicBezTo>
                  <a:cubicBezTo>
                    <a:pt x="1" y="461"/>
                    <a:pt x="79" y="676"/>
                    <a:pt x="277" y="789"/>
                  </a:cubicBezTo>
                  <a:cubicBezTo>
                    <a:pt x="362" y="836"/>
                    <a:pt x="450" y="860"/>
                    <a:pt x="537" y="860"/>
                  </a:cubicBezTo>
                  <a:cubicBezTo>
                    <a:pt x="661" y="860"/>
                    <a:pt x="783" y="812"/>
                    <a:pt x="884" y="717"/>
                  </a:cubicBezTo>
                  <a:cubicBezTo>
                    <a:pt x="1011" y="600"/>
                    <a:pt x="1006" y="391"/>
                    <a:pt x="904" y="265"/>
                  </a:cubicBezTo>
                  <a:cubicBezTo>
                    <a:pt x="839" y="184"/>
                    <a:pt x="731" y="133"/>
                    <a:pt x="624" y="133"/>
                  </a:cubicBezTo>
                  <a:cubicBezTo>
                    <a:pt x="620" y="133"/>
                    <a:pt x="616" y="133"/>
                    <a:pt x="612" y="133"/>
                  </a:cubicBezTo>
                  <a:cubicBezTo>
                    <a:pt x="556" y="62"/>
                    <a:pt x="473" y="13"/>
                    <a:pt x="386" y="2"/>
                  </a:cubicBezTo>
                  <a:cubicBezTo>
                    <a:pt x="376" y="1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42"/>
            <p:cNvSpPr/>
            <p:nvPr/>
          </p:nvSpPr>
          <p:spPr>
            <a:xfrm>
              <a:off x="4157500" y="3743175"/>
              <a:ext cx="21650" cy="20725"/>
            </a:xfrm>
            <a:custGeom>
              <a:avLst/>
              <a:gdLst/>
              <a:ahLst/>
              <a:cxnLst/>
              <a:rect l="l" t="t" r="r" b="b"/>
              <a:pathLst>
                <a:path w="866" h="829" extrusionOk="0">
                  <a:moveTo>
                    <a:pt x="382" y="0"/>
                  </a:moveTo>
                  <a:cubicBezTo>
                    <a:pt x="338" y="0"/>
                    <a:pt x="293" y="9"/>
                    <a:pt x="248" y="29"/>
                  </a:cubicBezTo>
                  <a:cubicBezTo>
                    <a:pt x="107" y="92"/>
                    <a:pt x="1" y="272"/>
                    <a:pt x="62" y="428"/>
                  </a:cubicBezTo>
                  <a:cubicBezTo>
                    <a:pt x="78" y="469"/>
                    <a:pt x="96" y="509"/>
                    <a:pt x="114" y="550"/>
                  </a:cubicBezTo>
                  <a:cubicBezTo>
                    <a:pt x="113" y="549"/>
                    <a:pt x="112" y="548"/>
                    <a:pt x="112" y="548"/>
                  </a:cubicBezTo>
                  <a:lnTo>
                    <a:pt x="112" y="548"/>
                  </a:lnTo>
                  <a:cubicBezTo>
                    <a:pt x="112" y="548"/>
                    <a:pt x="149" y="640"/>
                    <a:pt x="158" y="660"/>
                  </a:cubicBezTo>
                  <a:cubicBezTo>
                    <a:pt x="207" y="771"/>
                    <a:pt x="337" y="829"/>
                    <a:pt x="461" y="829"/>
                  </a:cubicBezTo>
                  <a:cubicBezTo>
                    <a:pt x="528" y="829"/>
                    <a:pt x="593" y="812"/>
                    <a:pt x="643" y="779"/>
                  </a:cubicBezTo>
                  <a:cubicBezTo>
                    <a:pt x="801" y="673"/>
                    <a:pt x="865" y="462"/>
                    <a:pt x="762" y="294"/>
                  </a:cubicBezTo>
                  <a:cubicBezTo>
                    <a:pt x="733" y="248"/>
                    <a:pt x="700" y="204"/>
                    <a:pt x="669" y="159"/>
                  </a:cubicBezTo>
                  <a:cubicBezTo>
                    <a:pt x="600" y="60"/>
                    <a:pt x="49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42"/>
            <p:cNvSpPr/>
            <p:nvPr/>
          </p:nvSpPr>
          <p:spPr>
            <a:xfrm>
              <a:off x="4060800" y="3330700"/>
              <a:ext cx="19700" cy="18575"/>
            </a:xfrm>
            <a:custGeom>
              <a:avLst/>
              <a:gdLst/>
              <a:ahLst/>
              <a:cxnLst/>
              <a:rect l="l" t="t" r="r" b="b"/>
              <a:pathLst>
                <a:path w="788" h="743" extrusionOk="0">
                  <a:moveTo>
                    <a:pt x="397" y="0"/>
                  </a:moveTo>
                  <a:cubicBezTo>
                    <a:pt x="395" y="0"/>
                    <a:pt x="393" y="0"/>
                    <a:pt x="390" y="0"/>
                  </a:cubicBezTo>
                  <a:cubicBezTo>
                    <a:pt x="164" y="5"/>
                    <a:pt x="1" y="231"/>
                    <a:pt x="62" y="449"/>
                  </a:cubicBezTo>
                  <a:cubicBezTo>
                    <a:pt x="77" y="498"/>
                    <a:pt x="93" y="547"/>
                    <a:pt x="122" y="591"/>
                  </a:cubicBezTo>
                  <a:cubicBezTo>
                    <a:pt x="189" y="692"/>
                    <a:pt x="293" y="742"/>
                    <a:pt x="398" y="742"/>
                  </a:cubicBezTo>
                  <a:cubicBezTo>
                    <a:pt x="507" y="742"/>
                    <a:pt x="615" y="688"/>
                    <a:pt x="680" y="580"/>
                  </a:cubicBezTo>
                  <a:cubicBezTo>
                    <a:pt x="707" y="536"/>
                    <a:pt x="723" y="487"/>
                    <a:pt x="735" y="436"/>
                  </a:cubicBezTo>
                  <a:cubicBezTo>
                    <a:pt x="788" y="218"/>
                    <a:pt x="622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42"/>
            <p:cNvSpPr/>
            <p:nvPr/>
          </p:nvSpPr>
          <p:spPr>
            <a:xfrm>
              <a:off x="3972550" y="3322500"/>
              <a:ext cx="22300" cy="18825"/>
            </a:xfrm>
            <a:custGeom>
              <a:avLst/>
              <a:gdLst/>
              <a:ahLst/>
              <a:cxnLst/>
              <a:rect l="l" t="t" r="r" b="b"/>
              <a:pathLst>
                <a:path w="892" h="753" extrusionOk="0">
                  <a:moveTo>
                    <a:pt x="491" y="1"/>
                  </a:moveTo>
                  <a:cubicBezTo>
                    <a:pt x="429" y="1"/>
                    <a:pt x="366" y="16"/>
                    <a:pt x="307" y="49"/>
                  </a:cubicBezTo>
                  <a:cubicBezTo>
                    <a:pt x="206" y="102"/>
                    <a:pt x="120" y="167"/>
                    <a:pt x="61" y="267"/>
                  </a:cubicBezTo>
                  <a:cubicBezTo>
                    <a:pt x="0" y="365"/>
                    <a:pt x="7" y="499"/>
                    <a:pt x="66" y="596"/>
                  </a:cubicBezTo>
                  <a:cubicBezTo>
                    <a:pt x="130" y="700"/>
                    <a:pt x="234" y="746"/>
                    <a:pt x="351" y="752"/>
                  </a:cubicBezTo>
                  <a:cubicBezTo>
                    <a:pt x="358" y="753"/>
                    <a:pt x="364" y="753"/>
                    <a:pt x="371" y="753"/>
                  </a:cubicBezTo>
                  <a:cubicBezTo>
                    <a:pt x="479" y="753"/>
                    <a:pt x="579" y="700"/>
                    <a:pt x="673" y="651"/>
                  </a:cubicBezTo>
                  <a:cubicBezTo>
                    <a:pt x="837" y="567"/>
                    <a:pt x="892" y="317"/>
                    <a:pt x="791" y="167"/>
                  </a:cubicBezTo>
                  <a:cubicBezTo>
                    <a:pt x="718" y="58"/>
                    <a:pt x="607" y="1"/>
                    <a:pt x="491" y="1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42"/>
            <p:cNvSpPr/>
            <p:nvPr/>
          </p:nvSpPr>
          <p:spPr>
            <a:xfrm>
              <a:off x="3892725" y="3415350"/>
              <a:ext cx="20350" cy="20525"/>
            </a:xfrm>
            <a:custGeom>
              <a:avLst/>
              <a:gdLst/>
              <a:ahLst/>
              <a:cxnLst/>
              <a:rect l="l" t="t" r="r" b="b"/>
              <a:pathLst>
                <a:path w="814" h="821" extrusionOk="0">
                  <a:moveTo>
                    <a:pt x="374" y="0"/>
                  </a:moveTo>
                  <a:cubicBezTo>
                    <a:pt x="313" y="0"/>
                    <a:pt x="252" y="16"/>
                    <a:pt x="200" y="50"/>
                  </a:cubicBezTo>
                  <a:cubicBezTo>
                    <a:pt x="33" y="163"/>
                    <a:pt x="1" y="352"/>
                    <a:pt x="85" y="526"/>
                  </a:cubicBezTo>
                  <a:cubicBezTo>
                    <a:pt x="104" y="566"/>
                    <a:pt x="121" y="607"/>
                    <a:pt x="144" y="643"/>
                  </a:cubicBezTo>
                  <a:cubicBezTo>
                    <a:pt x="203" y="733"/>
                    <a:pt x="278" y="771"/>
                    <a:pt x="375" y="806"/>
                  </a:cubicBezTo>
                  <a:cubicBezTo>
                    <a:pt x="403" y="816"/>
                    <a:pt x="431" y="821"/>
                    <a:pt x="459" y="821"/>
                  </a:cubicBezTo>
                  <a:cubicBezTo>
                    <a:pt x="601" y="821"/>
                    <a:pt x="736" y="703"/>
                    <a:pt x="772" y="572"/>
                  </a:cubicBezTo>
                  <a:cubicBezTo>
                    <a:pt x="813" y="417"/>
                    <a:pt x="750" y="296"/>
                    <a:pt x="677" y="167"/>
                  </a:cubicBezTo>
                  <a:cubicBezTo>
                    <a:pt x="617" y="62"/>
                    <a:pt x="494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42"/>
            <p:cNvSpPr/>
            <p:nvPr/>
          </p:nvSpPr>
          <p:spPr>
            <a:xfrm>
              <a:off x="4018400" y="3597825"/>
              <a:ext cx="20400" cy="17250"/>
            </a:xfrm>
            <a:custGeom>
              <a:avLst/>
              <a:gdLst/>
              <a:ahLst/>
              <a:cxnLst/>
              <a:rect l="l" t="t" r="r" b="b"/>
              <a:pathLst>
                <a:path w="816" h="690" extrusionOk="0">
                  <a:moveTo>
                    <a:pt x="440" y="0"/>
                  </a:moveTo>
                  <a:cubicBezTo>
                    <a:pt x="357" y="0"/>
                    <a:pt x="288" y="27"/>
                    <a:pt x="215" y="64"/>
                  </a:cubicBezTo>
                  <a:cubicBezTo>
                    <a:pt x="1" y="170"/>
                    <a:pt x="7" y="535"/>
                    <a:pt x="225" y="634"/>
                  </a:cubicBezTo>
                  <a:cubicBezTo>
                    <a:pt x="295" y="666"/>
                    <a:pt x="363" y="690"/>
                    <a:pt x="439" y="690"/>
                  </a:cubicBezTo>
                  <a:cubicBezTo>
                    <a:pt x="448" y="690"/>
                    <a:pt x="457" y="689"/>
                    <a:pt x="466" y="689"/>
                  </a:cubicBezTo>
                  <a:cubicBezTo>
                    <a:pt x="645" y="675"/>
                    <a:pt x="815" y="531"/>
                    <a:pt x="803" y="339"/>
                  </a:cubicBezTo>
                  <a:cubicBezTo>
                    <a:pt x="791" y="145"/>
                    <a:pt x="646" y="8"/>
                    <a:pt x="453" y="1"/>
                  </a:cubicBezTo>
                  <a:cubicBezTo>
                    <a:pt x="449" y="0"/>
                    <a:pt x="444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42"/>
            <p:cNvSpPr/>
            <p:nvPr/>
          </p:nvSpPr>
          <p:spPr>
            <a:xfrm>
              <a:off x="4026975" y="3446325"/>
              <a:ext cx="19675" cy="18525"/>
            </a:xfrm>
            <a:custGeom>
              <a:avLst/>
              <a:gdLst/>
              <a:ahLst/>
              <a:cxnLst/>
              <a:rect l="l" t="t" r="r" b="b"/>
              <a:pathLst>
                <a:path w="787" h="741" extrusionOk="0">
                  <a:moveTo>
                    <a:pt x="467" y="0"/>
                  </a:moveTo>
                  <a:cubicBezTo>
                    <a:pt x="458" y="0"/>
                    <a:pt x="449" y="1"/>
                    <a:pt x="440" y="2"/>
                  </a:cubicBezTo>
                  <a:cubicBezTo>
                    <a:pt x="354" y="14"/>
                    <a:pt x="286" y="26"/>
                    <a:pt x="217" y="81"/>
                  </a:cubicBezTo>
                  <a:cubicBezTo>
                    <a:pt x="185" y="107"/>
                    <a:pt x="158" y="135"/>
                    <a:pt x="128" y="164"/>
                  </a:cubicBezTo>
                  <a:cubicBezTo>
                    <a:pt x="1" y="290"/>
                    <a:pt x="0" y="527"/>
                    <a:pt x="137" y="647"/>
                  </a:cubicBezTo>
                  <a:cubicBezTo>
                    <a:pt x="205" y="708"/>
                    <a:pt x="294" y="741"/>
                    <a:pt x="382" y="741"/>
                  </a:cubicBezTo>
                  <a:cubicBezTo>
                    <a:pt x="469" y="741"/>
                    <a:pt x="556" y="708"/>
                    <a:pt x="620" y="639"/>
                  </a:cubicBezTo>
                  <a:cubicBezTo>
                    <a:pt x="648" y="609"/>
                    <a:pt x="675" y="579"/>
                    <a:pt x="700" y="546"/>
                  </a:cubicBezTo>
                  <a:cubicBezTo>
                    <a:pt x="752" y="475"/>
                    <a:pt x="762" y="407"/>
                    <a:pt x="771" y="321"/>
                  </a:cubicBezTo>
                  <a:cubicBezTo>
                    <a:pt x="786" y="169"/>
                    <a:pt x="620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42"/>
            <p:cNvSpPr/>
            <p:nvPr/>
          </p:nvSpPr>
          <p:spPr>
            <a:xfrm>
              <a:off x="4189175" y="3515850"/>
              <a:ext cx="14950" cy="14275"/>
            </a:xfrm>
            <a:custGeom>
              <a:avLst/>
              <a:gdLst/>
              <a:ahLst/>
              <a:cxnLst/>
              <a:rect l="l" t="t" r="r" b="b"/>
              <a:pathLst>
                <a:path w="598" h="571" extrusionOk="0">
                  <a:moveTo>
                    <a:pt x="300" y="0"/>
                  </a:moveTo>
                  <a:cubicBezTo>
                    <a:pt x="151" y="0"/>
                    <a:pt x="0" y="98"/>
                    <a:pt x="4" y="291"/>
                  </a:cubicBezTo>
                  <a:cubicBezTo>
                    <a:pt x="7" y="478"/>
                    <a:pt x="152" y="570"/>
                    <a:pt x="298" y="570"/>
                  </a:cubicBezTo>
                  <a:cubicBezTo>
                    <a:pt x="448" y="570"/>
                    <a:pt x="598" y="473"/>
                    <a:pt x="594" y="280"/>
                  </a:cubicBezTo>
                  <a:cubicBezTo>
                    <a:pt x="591" y="93"/>
                    <a:pt x="44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42"/>
            <p:cNvSpPr/>
            <p:nvPr/>
          </p:nvSpPr>
          <p:spPr>
            <a:xfrm>
              <a:off x="4120375" y="3420800"/>
              <a:ext cx="21325" cy="18675"/>
            </a:xfrm>
            <a:custGeom>
              <a:avLst/>
              <a:gdLst/>
              <a:ahLst/>
              <a:cxnLst/>
              <a:rect l="l" t="t" r="r" b="b"/>
              <a:pathLst>
                <a:path w="853" h="747" extrusionOk="0">
                  <a:moveTo>
                    <a:pt x="466" y="0"/>
                  </a:moveTo>
                  <a:cubicBezTo>
                    <a:pt x="419" y="0"/>
                    <a:pt x="376" y="9"/>
                    <a:pt x="337" y="25"/>
                  </a:cubicBezTo>
                  <a:cubicBezTo>
                    <a:pt x="306" y="25"/>
                    <a:pt x="273" y="28"/>
                    <a:pt x="240" y="39"/>
                  </a:cubicBezTo>
                  <a:cubicBezTo>
                    <a:pt x="99" y="87"/>
                    <a:pt x="10" y="210"/>
                    <a:pt x="6" y="359"/>
                  </a:cubicBezTo>
                  <a:cubicBezTo>
                    <a:pt x="0" y="557"/>
                    <a:pt x="168" y="722"/>
                    <a:pt x="357" y="744"/>
                  </a:cubicBezTo>
                  <a:cubicBezTo>
                    <a:pt x="374" y="745"/>
                    <a:pt x="391" y="746"/>
                    <a:pt x="408" y="746"/>
                  </a:cubicBezTo>
                  <a:cubicBezTo>
                    <a:pt x="594" y="746"/>
                    <a:pt x="758" y="629"/>
                    <a:pt x="806" y="440"/>
                  </a:cubicBezTo>
                  <a:cubicBezTo>
                    <a:pt x="852" y="261"/>
                    <a:pt x="738" y="48"/>
                    <a:pt x="551" y="9"/>
                  </a:cubicBezTo>
                  <a:cubicBezTo>
                    <a:pt x="521" y="3"/>
                    <a:pt x="493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42"/>
            <p:cNvSpPr/>
            <p:nvPr/>
          </p:nvSpPr>
          <p:spPr>
            <a:xfrm>
              <a:off x="3937500" y="3520875"/>
              <a:ext cx="22100" cy="18725"/>
            </a:xfrm>
            <a:custGeom>
              <a:avLst/>
              <a:gdLst/>
              <a:ahLst/>
              <a:cxnLst/>
              <a:rect l="l" t="t" r="r" b="b"/>
              <a:pathLst>
                <a:path w="884" h="749" extrusionOk="0">
                  <a:moveTo>
                    <a:pt x="358" y="0"/>
                  </a:moveTo>
                  <a:cubicBezTo>
                    <a:pt x="240" y="0"/>
                    <a:pt x="117" y="60"/>
                    <a:pt x="62" y="168"/>
                  </a:cubicBezTo>
                  <a:cubicBezTo>
                    <a:pt x="0" y="290"/>
                    <a:pt x="5" y="476"/>
                    <a:pt x="122" y="568"/>
                  </a:cubicBezTo>
                  <a:cubicBezTo>
                    <a:pt x="187" y="619"/>
                    <a:pt x="253" y="668"/>
                    <a:pt x="326" y="707"/>
                  </a:cubicBezTo>
                  <a:cubicBezTo>
                    <a:pt x="379" y="735"/>
                    <a:pt x="439" y="749"/>
                    <a:pt x="499" y="749"/>
                  </a:cubicBezTo>
                  <a:cubicBezTo>
                    <a:pt x="623" y="749"/>
                    <a:pt x="747" y="689"/>
                    <a:pt x="806" y="572"/>
                  </a:cubicBezTo>
                  <a:cubicBezTo>
                    <a:pt x="884" y="417"/>
                    <a:pt x="851" y="172"/>
                    <a:pt x="671" y="94"/>
                  </a:cubicBezTo>
                  <a:cubicBezTo>
                    <a:pt x="594" y="61"/>
                    <a:pt x="515" y="28"/>
                    <a:pt x="433" y="9"/>
                  </a:cubicBezTo>
                  <a:cubicBezTo>
                    <a:pt x="409" y="3"/>
                    <a:pt x="38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42"/>
            <p:cNvSpPr/>
            <p:nvPr/>
          </p:nvSpPr>
          <p:spPr>
            <a:xfrm>
              <a:off x="4103875" y="3586100"/>
              <a:ext cx="22575" cy="18225"/>
            </a:xfrm>
            <a:custGeom>
              <a:avLst/>
              <a:gdLst/>
              <a:ahLst/>
              <a:cxnLst/>
              <a:rect l="l" t="t" r="r" b="b"/>
              <a:pathLst>
                <a:path w="903" h="729" extrusionOk="0">
                  <a:moveTo>
                    <a:pt x="549" y="0"/>
                  </a:moveTo>
                  <a:cubicBezTo>
                    <a:pt x="540" y="0"/>
                    <a:pt x="531" y="1"/>
                    <a:pt x="522" y="2"/>
                  </a:cubicBezTo>
                  <a:cubicBezTo>
                    <a:pt x="491" y="4"/>
                    <a:pt x="460" y="9"/>
                    <a:pt x="429" y="15"/>
                  </a:cubicBezTo>
                  <a:cubicBezTo>
                    <a:pt x="424" y="15"/>
                    <a:pt x="412" y="17"/>
                    <a:pt x="388" y="21"/>
                  </a:cubicBezTo>
                  <a:cubicBezTo>
                    <a:pt x="322" y="30"/>
                    <a:pt x="266" y="44"/>
                    <a:pt x="210" y="85"/>
                  </a:cubicBezTo>
                  <a:cubicBezTo>
                    <a:pt x="0" y="238"/>
                    <a:pt x="5" y="511"/>
                    <a:pt x="220" y="657"/>
                  </a:cubicBezTo>
                  <a:cubicBezTo>
                    <a:pt x="277" y="695"/>
                    <a:pt x="334" y="706"/>
                    <a:pt x="400" y="714"/>
                  </a:cubicBezTo>
                  <a:cubicBezTo>
                    <a:pt x="424" y="716"/>
                    <a:pt x="436" y="718"/>
                    <a:pt x="442" y="718"/>
                  </a:cubicBezTo>
                  <a:cubicBezTo>
                    <a:pt x="472" y="723"/>
                    <a:pt x="503" y="727"/>
                    <a:pt x="535" y="728"/>
                  </a:cubicBezTo>
                  <a:cubicBezTo>
                    <a:pt x="540" y="728"/>
                    <a:pt x="545" y="728"/>
                    <a:pt x="550" y="728"/>
                  </a:cubicBezTo>
                  <a:cubicBezTo>
                    <a:pt x="734" y="728"/>
                    <a:pt x="903" y="540"/>
                    <a:pt x="892" y="359"/>
                  </a:cubicBezTo>
                  <a:cubicBezTo>
                    <a:pt x="881" y="182"/>
                    <a:pt x="738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42"/>
            <p:cNvSpPr/>
            <p:nvPr/>
          </p:nvSpPr>
          <p:spPr>
            <a:xfrm>
              <a:off x="4113800" y="358645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35" y="0"/>
                  </a:moveTo>
                  <a:cubicBezTo>
                    <a:pt x="33" y="0"/>
                    <a:pt x="25" y="1"/>
                    <a:pt x="11" y="3"/>
                  </a:cubicBezTo>
                  <a:lnTo>
                    <a:pt x="11" y="3"/>
                  </a:lnTo>
                  <a:cubicBezTo>
                    <a:pt x="18" y="2"/>
                    <a:pt x="25" y="2"/>
                    <a:pt x="32" y="1"/>
                  </a:cubicBezTo>
                  <a:cubicBezTo>
                    <a:pt x="35" y="0"/>
                    <a:pt x="36" y="0"/>
                    <a:pt x="35" y="0"/>
                  </a:cubicBezTo>
                  <a:close/>
                  <a:moveTo>
                    <a:pt x="11" y="3"/>
                  </a:moveTo>
                  <a:cubicBezTo>
                    <a:pt x="8" y="4"/>
                    <a:pt x="4" y="4"/>
                    <a:pt x="0" y="5"/>
                  </a:cubicBezTo>
                  <a:cubicBezTo>
                    <a:pt x="4" y="4"/>
                    <a:pt x="8" y="4"/>
                    <a:pt x="11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42"/>
            <p:cNvSpPr/>
            <p:nvPr/>
          </p:nvSpPr>
          <p:spPr>
            <a:xfrm>
              <a:off x="4114100" y="3603975"/>
              <a:ext cx="925" cy="100"/>
            </a:xfrm>
            <a:custGeom>
              <a:avLst/>
              <a:gdLst/>
              <a:ahLst/>
              <a:cxnLst/>
              <a:rect l="l" t="t" r="r" b="b"/>
              <a:pathLst>
                <a:path w="37" h="4" extrusionOk="0">
                  <a:moveTo>
                    <a:pt x="1" y="0"/>
                  </a:moveTo>
                  <a:cubicBezTo>
                    <a:pt x="9" y="2"/>
                    <a:pt x="18" y="2"/>
                    <a:pt x="27" y="3"/>
                  </a:cubicBezTo>
                  <a:lnTo>
                    <a:pt x="27" y="3"/>
                  </a:lnTo>
                  <a:cubicBezTo>
                    <a:pt x="21" y="2"/>
                    <a:pt x="12" y="2"/>
                    <a:pt x="1" y="0"/>
                  </a:cubicBezTo>
                  <a:close/>
                  <a:moveTo>
                    <a:pt x="27" y="3"/>
                  </a:moveTo>
                  <a:lnTo>
                    <a:pt x="27" y="3"/>
                  </a:lnTo>
                  <a:cubicBezTo>
                    <a:pt x="33" y="4"/>
                    <a:pt x="36" y="4"/>
                    <a:pt x="36" y="4"/>
                  </a:cubicBezTo>
                  <a:cubicBezTo>
                    <a:pt x="36" y="4"/>
                    <a:pt x="36" y="4"/>
                    <a:pt x="33" y="3"/>
                  </a:cubicBezTo>
                  <a:cubicBezTo>
                    <a:pt x="31" y="3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FD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42"/>
            <p:cNvSpPr/>
            <p:nvPr/>
          </p:nvSpPr>
          <p:spPr>
            <a:xfrm>
              <a:off x="3900050" y="3566150"/>
              <a:ext cx="22650" cy="20500"/>
            </a:xfrm>
            <a:custGeom>
              <a:avLst/>
              <a:gdLst/>
              <a:ahLst/>
              <a:cxnLst/>
              <a:rect l="l" t="t" r="r" b="b"/>
              <a:pathLst>
                <a:path w="906" h="820" extrusionOk="0">
                  <a:moveTo>
                    <a:pt x="384" y="0"/>
                  </a:moveTo>
                  <a:cubicBezTo>
                    <a:pt x="290" y="0"/>
                    <a:pt x="191" y="39"/>
                    <a:pt x="136" y="102"/>
                  </a:cubicBezTo>
                  <a:cubicBezTo>
                    <a:pt x="46" y="204"/>
                    <a:pt x="0" y="385"/>
                    <a:pt x="92" y="503"/>
                  </a:cubicBezTo>
                  <a:cubicBezTo>
                    <a:pt x="151" y="581"/>
                    <a:pt x="214" y="655"/>
                    <a:pt x="282" y="724"/>
                  </a:cubicBezTo>
                  <a:cubicBezTo>
                    <a:pt x="345" y="787"/>
                    <a:pt x="435" y="820"/>
                    <a:pt x="524" y="820"/>
                  </a:cubicBezTo>
                  <a:cubicBezTo>
                    <a:pt x="617" y="820"/>
                    <a:pt x="709" y="785"/>
                    <a:pt x="771" y="715"/>
                  </a:cubicBezTo>
                  <a:cubicBezTo>
                    <a:pt x="893" y="578"/>
                    <a:pt x="905" y="357"/>
                    <a:pt x="762" y="226"/>
                  </a:cubicBezTo>
                  <a:cubicBezTo>
                    <a:pt x="690" y="160"/>
                    <a:pt x="614" y="100"/>
                    <a:pt x="535" y="44"/>
                  </a:cubicBezTo>
                  <a:cubicBezTo>
                    <a:pt x="493" y="14"/>
                    <a:pt x="439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42"/>
            <p:cNvSpPr/>
            <p:nvPr/>
          </p:nvSpPr>
          <p:spPr>
            <a:xfrm>
              <a:off x="4214825" y="3647325"/>
              <a:ext cx="19500" cy="17600"/>
            </a:xfrm>
            <a:custGeom>
              <a:avLst/>
              <a:gdLst/>
              <a:ahLst/>
              <a:cxnLst/>
              <a:rect l="l" t="t" r="r" b="b"/>
              <a:pathLst>
                <a:path w="780" h="704" extrusionOk="0">
                  <a:moveTo>
                    <a:pt x="377" y="0"/>
                  </a:moveTo>
                  <a:cubicBezTo>
                    <a:pt x="245" y="0"/>
                    <a:pt x="130" y="86"/>
                    <a:pt x="61" y="194"/>
                  </a:cubicBezTo>
                  <a:cubicBezTo>
                    <a:pt x="1" y="285"/>
                    <a:pt x="4" y="432"/>
                    <a:pt x="66" y="523"/>
                  </a:cubicBezTo>
                  <a:cubicBezTo>
                    <a:pt x="137" y="625"/>
                    <a:pt x="251" y="704"/>
                    <a:pt x="378" y="704"/>
                  </a:cubicBezTo>
                  <a:cubicBezTo>
                    <a:pt x="393" y="704"/>
                    <a:pt x="408" y="703"/>
                    <a:pt x="424" y="701"/>
                  </a:cubicBezTo>
                  <a:cubicBezTo>
                    <a:pt x="604" y="674"/>
                    <a:pt x="779" y="550"/>
                    <a:pt x="767" y="345"/>
                  </a:cubicBezTo>
                  <a:cubicBezTo>
                    <a:pt x="754" y="136"/>
                    <a:pt x="607" y="24"/>
                    <a:pt x="411" y="2"/>
                  </a:cubicBezTo>
                  <a:cubicBezTo>
                    <a:pt x="400" y="1"/>
                    <a:pt x="38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42"/>
            <p:cNvSpPr/>
            <p:nvPr/>
          </p:nvSpPr>
          <p:spPr>
            <a:xfrm>
              <a:off x="4006250" y="3699725"/>
              <a:ext cx="19725" cy="17375"/>
            </a:xfrm>
            <a:custGeom>
              <a:avLst/>
              <a:gdLst/>
              <a:ahLst/>
              <a:cxnLst/>
              <a:rect l="l" t="t" r="r" b="b"/>
              <a:pathLst>
                <a:path w="789" h="695" extrusionOk="0">
                  <a:moveTo>
                    <a:pt x="377" y="1"/>
                  </a:moveTo>
                  <a:cubicBezTo>
                    <a:pt x="368" y="1"/>
                    <a:pt x="360" y="1"/>
                    <a:pt x="352" y="1"/>
                  </a:cubicBezTo>
                  <a:cubicBezTo>
                    <a:pt x="171" y="6"/>
                    <a:pt x="0" y="165"/>
                    <a:pt x="12" y="354"/>
                  </a:cubicBezTo>
                  <a:cubicBezTo>
                    <a:pt x="24" y="543"/>
                    <a:pt x="169" y="694"/>
                    <a:pt x="362" y="694"/>
                  </a:cubicBezTo>
                  <a:cubicBezTo>
                    <a:pt x="363" y="694"/>
                    <a:pt x="364" y="694"/>
                    <a:pt x="364" y="694"/>
                  </a:cubicBezTo>
                  <a:cubicBezTo>
                    <a:pt x="389" y="693"/>
                    <a:pt x="413" y="692"/>
                    <a:pt x="437" y="690"/>
                  </a:cubicBezTo>
                  <a:cubicBezTo>
                    <a:pt x="617" y="679"/>
                    <a:pt x="788" y="532"/>
                    <a:pt x="776" y="340"/>
                  </a:cubicBezTo>
                  <a:cubicBezTo>
                    <a:pt x="764" y="146"/>
                    <a:pt x="618" y="7"/>
                    <a:pt x="425" y="1"/>
                  </a:cubicBezTo>
                  <a:cubicBezTo>
                    <a:pt x="409" y="1"/>
                    <a:pt x="393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42"/>
            <p:cNvSpPr/>
            <p:nvPr/>
          </p:nvSpPr>
          <p:spPr>
            <a:xfrm>
              <a:off x="4001175" y="3432875"/>
              <a:ext cx="19675" cy="20075"/>
            </a:xfrm>
            <a:custGeom>
              <a:avLst/>
              <a:gdLst/>
              <a:ahLst/>
              <a:cxnLst/>
              <a:rect l="l" t="t" r="r" b="b"/>
              <a:pathLst>
                <a:path w="787" h="803" extrusionOk="0">
                  <a:moveTo>
                    <a:pt x="414" y="1"/>
                  </a:moveTo>
                  <a:cubicBezTo>
                    <a:pt x="296" y="1"/>
                    <a:pt x="177" y="55"/>
                    <a:pt x="122" y="169"/>
                  </a:cubicBezTo>
                  <a:cubicBezTo>
                    <a:pt x="86" y="245"/>
                    <a:pt x="52" y="320"/>
                    <a:pt x="33" y="401"/>
                  </a:cubicBezTo>
                  <a:cubicBezTo>
                    <a:pt x="1" y="536"/>
                    <a:pt x="59" y="699"/>
                    <a:pt x="188" y="763"/>
                  </a:cubicBezTo>
                  <a:cubicBezTo>
                    <a:pt x="237" y="789"/>
                    <a:pt x="297" y="803"/>
                    <a:pt x="357" y="803"/>
                  </a:cubicBezTo>
                  <a:cubicBezTo>
                    <a:pt x="442" y="803"/>
                    <a:pt x="526" y="774"/>
                    <a:pt x="579" y="707"/>
                  </a:cubicBezTo>
                  <a:cubicBezTo>
                    <a:pt x="630" y="639"/>
                    <a:pt x="674" y="576"/>
                    <a:pt x="711" y="499"/>
                  </a:cubicBezTo>
                  <a:cubicBezTo>
                    <a:pt x="786" y="341"/>
                    <a:pt x="752" y="126"/>
                    <a:pt x="582" y="39"/>
                  </a:cubicBezTo>
                  <a:cubicBezTo>
                    <a:pt x="531" y="14"/>
                    <a:pt x="473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42"/>
            <p:cNvSpPr/>
            <p:nvPr/>
          </p:nvSpPr>
          <p:spPr>
            <a:xfrm>
              <a:off x="4085875" y="3475725"/>
              <a:ext cx="19675" cy="18600"/>
            </a:xfrm>
            <a:custGeom>
              <a:avLst/>
              <a:gdLst/>
              <a:ahLst/>
              <a:cxnLst/>
              <a:rect l="l" t="t" r="r" b="b"/>
              <a:pathLst>
                <a:path w="787" h="744" extrusionOk="0">
                  <a:moveTo>
                    <a:pt x="362" y="1"/>
                  </a:moveTo>
                  <a:cubicBezTo>
                    <a:pt x="351" y="1"/>
                    <a:pt x="340" y="2"/>
                    <a:pt x="329" y="3"/>
                  </a:cubicBezTo>
                  <a:cubicBezTo>
                    <a:pt x="142" y="22"/>
                    <a:pt x="24" y="144"/>
                    <a:pt x="10" y="334"/>
                  </a:cubicBezTo>
                  <a:cubicBezTo>
                    <a:pt x="0" y="464"/>
                    <a:pt x="80" y="566"/>
                    <a:pt x="169" y="649"/>
                  </a:cubicBezTo>
                  <a:cubicBezTo>
                    <a:pt x="236" y="710"/>
                    <a:pt x="328" y="744"/>
                    <a:pt x="418" y="744"/>
                  </a:cubicBezTo>
                  <a:cubicBezTo>
                    <a:pt x="508" y="744"/>
                    <a:pt x="596" y="711"/>
                    <a:pt x="659" y="640"/>
                  </a:cubicBezTo>
                  <a:cubicBezTo>
                    <a:pt x="786" y="496"/>
                    <a:pt x="786" y="289"/>
                    <a:pt x="650" y="151"/>
                  </a:cubicBezTo>
                  <a:cubicBezTo>
                    <a:pt x="571" y="71"/>
                    <a:pt x="47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42"/>
            <p:cNvSpPr/>
            <p:nvPr/>
          </p:nvSpPr>
          <p:spPr>
            <a:xfrm>
              <a:off x="4154800" y="3657300"/>
              <a:ext cx="20300" cy="17400"/>
            </a:xfrm>
            <a:custGeom>
              <a:avLst/>
              <a:gdLst/>
              <a:ahLst/>
              <a:cxnLst/>
              <a:rect l="l" t="t" r="r" b="b"/>
              <a:pathLst>
                <a:path w="812" h="696" extrusionOk="0">
                  <a:moveTo>
                    <a:pt x="420" y="1"/>
                  </a:moveTo>
                  <a:cubicBezTo>
                    <a:pt x="348" y="1"/>
                    <a:pt x="269" y="28"/>
                    <a:pt x="210" y="68"/>
                  </a:cubicBezTo>
                  <a:cubicBezTo>
                    <a:pt x="1" y="209"/>
                    <a:pt x="6" y="502"/>
                    <a:pt x="221" y="636"/>
                  </a:cubicBezTo>
                  <a:cubicBezTo>
                    <a:pt x="277" y="671"/>
                    <a:pt x="352" y="695"/>
                    <a:pt x="422" y="695"/>
                  </a:cubicBezTo>
                  <a:cubicBezTo>
                    <a:pt x="435" y="695"/>
                    <a:pt x="448" y="694"/>
                    <a:pt x="460" y="692"/>
                  </a:cubicBezTo>
                  <a:cubicBezTo>
                    <a:pt x="638" y="667"/>
                    <a:pt x="812" y="543"/>
                    <a:pt x="799" y="341"/>
                  </a:cubicBezTo>
                  <a:cubicBezTo>
                    <a:pt x="786" y="135"/>
                    <a:pt x="641" y="23"/>
                    <a:pt x="448" y="2"/>
                  </a:cubicBezTo>
                  <a:cubicBezTo>
                    <a:pt x="439" y="1"/>
                    <a:pt x="43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42"/>
            <p:cNvSpPr/>
            <p:nvPr/>
          </p:nvSpPr>
          <p:spPr>
            <a:xfrm>
              <a:off x="3989700" y="3762925"/>
              <a:ext cx="22375" cy="18825"/>
            </a:xfrm>
            <a:custGeom>
              <a:avLst/>
              <a:gdLst/>
              <a:ahLst/>
              <a:cxnLst/>
              <a:rect l="l" t="t" r="r" b="b"/>
              <a:pathLst>
                <a:path w="895" h="753" extrusionOk="0">
                  <a:moveTo>
                    <a:pt x="422" y="0"/>
                  </a:moveTo>
                  <a:cubicBezTo>
                    <a:pt x="346" y="0"/>
                    <a:pt x="267" y="21"/>
                    <a:pt x="192" y="65"/>
                  </a:cubicBezTo>
                  <a:cubicBezTo>
                    <a:pt x="50" y="148"/>
                    <a:pt x="0" y="332"/>
                    <a:pt x="65" y="479"/>
                  </a:cubicBezTo>
                  <a:cubicBezTo>
                    <a:pt x="104" y="568"/>
                    <a:pt x="172" y="621"/>
                    <a:pt x="252" y="649"/>
                  </a:cubicBezTo>
                  <a:cubicBezTo>
                    <a:pt x="313" y="719"/>
                    <a:pt x="412" y="753"/>
                    <a:pt x="506" y="753"/>
                  </a:cubicBezTo>
                  <a:cubicBezTo>
                    <a:pt x="557" y="753"/>
                    <a:pt x="606" y="743"/>
                    <a:pt x="648" y="724"/>
                  </a:cubicBezTo>
                  <a:cubicBezTo>
                    <a:pt x="800" y="657"/>
                    <a:pt x="895" y="477"/>
                    <a:pt x="840" y="313"/>
                  </a:cubicBezTo>
                  <a:cubicBezTo>
                    <a:pt x="776" y="118"/>
                    <a:pt x="606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42"/>
            <p:cNvSpPr/>
            <p:nvPr/>
          </p:nvSpPr>
          <p:spPr>
            <a:xfrm>
              <a:off x="4069450" y="35279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74" y="0"/>
                  </a:moveTo>
                  <a:cubicBezTo>
                    <a:pt x="254" y="0"/>
                    <a:pt x="133" y="58"/>
                    <a:pt x="76" y="171"/>
                  </a:cubicBezTo>
                  <a:cubicBezTo>
                    <a:pt x="0" y="320"/>
                    <a:pt x="32" y="560"/>
                    <a:pt x="207" y="634"/>
                  </a:cubicBezTo>
                  <a:cubicBezTo>
                    <a:pt x="283" y="667"/>
                    <a:pt x="359" y="704"/>
                    <a:pt x="440" y="720"/>
                  </a:cubicBezTo>
                  <a:cubicBezTo>
                    <a:pt x="464" y="725"/>
                    <a:pt x="489" y="728"/>
                    <a:pt x="513" y="728"/>
                  </a:cubicBezTo>
                  <a:cubicBezTo>
                    <a:pt x="629" y="728"/>
                    <a:pt x="747" y="674"/>
                    <a:pt x="802" y="566"/>
                  </a:cubicBezTo>
                  <a:cubicBezTo>
                    <a:pt x="863" y="445"/>
                    <a:pt x="857" y="269"/>
                    <a:pt x="745" y="176"/>
                  </a:cubicBezTo>
                  <a:cubicBezTo>
                    <a:pt x="680" y="123"/>
                    <a:pt x="613" y="80"/>
                    <a:pt x="540" y="41"/>
                  </a:cubicBezTo>
                  <a:cubicBezTo>
                    <a:pt x="489" y="14"/>
                    <a:pt x="43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42"/>
            <p:cNvSpPr/>
            <p:nvPr/>
          </p:nvSpPr>
          <p:spPr>
            <a:xfrm>
              <a:off x="4021225" y="3520500"/>
              <a:ext cx="20150" cy="2015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361" y="1"/>
                  </a:moveTo>
                  <a:cubicBezTo>
                    <a:pt x="302" y="1"/>
                    <a:pt x="244" y="16"/>
                    <a:pt x="194" y="50"/>
                  </a:cubicBezTo>
                  <a:cubicBezTo>
                    <a:pt x="31" y="160"/>
                    <a:pt x="1" y="341"/>
                    <a:pt x="82" y="510"/>
                  </a:cubicBezTo>
                  <a:cubicBezTo>
                    <a:pt x="105" y="560"/>
                    <a:pt x="131" y="608"/>
                    <a:pt x="164" y="651"/>
                  </a:cubicBezTo>
                  <a:cubicBezTo>
                    <a:pt x="238" y="744"/>
                    <a:pt x="336" y="806"/>
                    <a:pt x="445" y="806"/>
                  </a:cubicBezTo>
                  <a:cubicBezTo>
                    <a:pt x="487" y="806"/>
                    <a:pt x="530" y="797"/>
                    <a:pt x="575" y="777"/>
                  </a:cubicBezTo>
                  <a:cubicBezTo>
                    <a:pt x="721" y="712"/>
                    <a:pt x="805" y="545"/>
                    <a:pt x="757" y="388"/>
                  </a:cubicBezTo>
                  <a:cubicBezTo>
                    <a:pt x="733" y="310"/>
                    <a:pt x="695" y="233"/>
                    <a:pt x="654" y="162"/>
                  </a:cubicBezTo>
                  <a:cubicBezTo>
                    <a:pt x="596" y="61"/>
                    <a:pt x="477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42"/>
            <p:cNvSpPr/>
            <p:nvPr/>
          </p:nvSpPr>
          <p:spPr>
            <a:xfrm>
              <a:off x="3993700" y="3584050"/>
              <a:ext cx="19625" cy="17475"/>
            </a:xfrm>
            <a:custGeom>
              <a:avLst/>
              <a:gdLst/>
              <a:ahLst/>
              <a:cxnLst/>
              <a:rect l="l" t="t" r="r" b="b"/>
              <a:pathLst>
                <a:path w="785" h="699" extrusionOk="0">
                  <a:moveTo>
                    <a:pt x="457" y="1"/>
                  </a:moveTo>
                  <a:cubicBezTo>
                    <a:pt x="438" y="1"/>
                    <a:pt x="419" y="3"/>
                    <a:pt x="401" y="6"/>
                  </a:cubicBezTo>
                  <a:cubicBezTo>
                    <a:pt x="318" y="7"/>
                    <a:pt x="235" y="34"/>
                    <a:pt x="176" y="81"/>
                  </a:cubicBezTo>
                  <a:cubicBezTo>
                    <a:pt x="52" y="180"/>
                    <a:pt x="1" y="380"/>
                    <a:pt x="97" y="520"/>
                  </a:cubicBezTo>
                  <a:cubicBezTo>
                    <a:pt x="171" y="626"/>
                    <a:pt x="288" y="698"/>
                    <a:pt x="415" y="698"/>
                  </a:cubicBezTo>
                  <a:cubicBezTo>
                    <a:pt x="449" y="698"/>
                    <a:pt x="483" y="693"/>
                    <a:pt x="518" y="682"/>
                  </a:cubicBezTo>
                  <a:cubicBezTo>
                    <a:pt x="678" y="631"/>
                    <a:pt x="779" y="495"/>
                    <a:pt x="782" y="326"/>
                  </a:cubicBezTo>
                  <a:cubicBezTo>
                    <a:pt x="784" y="160"/>
                    <a:pt x="644" y="21"/>
                    <a:pt x="485" y="2"/>
                  </a:cubicBezTo>
                  <a:cubicBezTo>
                    <a:pt x="476" y="1"/>
                    <a:pt x="46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42"/>
            <p:cNvSpPr/>
            <p:nvPr/>
          </p:nvSpPr>
          <p:spPr>
            <a:xfrm>
              <a:off x="3976075" y="3326725"/>
              <a:ext cx="20525" cy="16875"/>
            </a:xfrm>
            <a:custGeom>
              <a:avLst/>
              <a:gdLst/>
              <a:ahLst/>
              <a:cxnLst/>
              <a:rect l="l" t="t" r="r" b="b"/>
              <a:pathLst>
                <a:path w="821" h="675" extrusionOk="0">
                  <a:moveTo>
                    <a:pt x="463" y="0"/>
                  </a:moveTo>
                  <a:cubicBezTo>
                    <a:pt x="435" y="0"/>
                    <a:pt x="407" y="3"/>
                    <a:pt x="378" y="9"/>
                  </a:cubicBezTo>
                  <a:cubicBezTo>
                    <a:pt x="356" y="14"/>
                    <a:pt x="332" y="20"/>
                    <a:pt x="310" y="26"/>
                  </a:cubicBezTo>
                  <a:cubicBezTo>
                    <a:pt x="0" y="101"/>
                    <a:pt x="8" y="590"/>
                    <a:pt x="321" y="654"/>
                  </a:cubicBezTo>
                  <a:cubicBezTo>
                    <a:pt x="344" y="659"/>
                    <a:pt x="367" y="663"/>
                    <a:pt x="390" y="667"/>
                  </a:cubicBezTo>
                  <a:cubicBezTo>
                    <a:pt x="414" y="672"/>
                    <a:pt x="438" y="674"/>
                    <a:pt x="461" y="674"/>
                  </a:cubicBezTo>
                  <a:cubicBezTo>
                    <a:pt x="651" y="674"/>
                    <a:pt x="820" y="536"/>
                    <a:pt x="817" y="331"/>
                  </a:cubicBezTo>
                  <a:cubicBezTo>
                    <a:pt x="813" y="131"/>
                    <a:pt x="647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42"/>
            <p:cNvSpPr/>
            <p:nvPr/>
          </p:nvSpPr>
          <p:spPr>
            <a:xfrm>
              <a:off x="3791950" y="3466200"/>
              <a:ext cx="21950" cy="18625"/>
            </a:xfrm>
            <a:custGeom>
              <a:avLst/>
              <a:gdLst/>
              <a:ahLst/>
              <a:cxnLst/>
              <a:rect l="l" t="t" r="r" b="b"/>
              <a:pathLst>
                <a:path w="878" h="745" extrusionOk="0">
                  <a:moveTo>
                    <a:pt x="493" y="1"/>
                  </a:moveTo>
                  <a:cubicBezTo>
                    <a:pt x="442" y="1"/>
                    <a:pt x="395" y="11"/>
                    <a:pt x="352" y="30"/>
                  </a:cubicBezTo>
                  <a:cubicBezTo>
                    <a:pt x="351" y="30"/>
                    <a:pt x="351" y="30"/>
                    <a:pt x="350" y="30"/>
                  </a:cubicBezTo>
                  <a:cubicBezTo>
                    <a:pt x="210" y="30"/>
                    <a:pt x="73" y="110"/>
                    <a:pt x="42" y="268"/>
                  </a:cubicBezTo>
                  <a:cubicBezTo>
                    <a:pt x="1" y="473"/>
                    <a:pt x="120" y="690"/>
                    <a:pt x="335" y="735"/>
                  </a:cubicBezTo>
                  <a:cubicBezTo>
                    <a:pt x="365" y="742"/>
                    <a:pt x="394" y="745"/>
                    <a:pt x="423" y="745"/>
                  </a:cubicBezTo>
                  <a:cubicBezTo>
                    <a:pt x="610" y="745"/>
                    <a:pt x="772" y="620"/>
                    <a:pt x="826" y="435"/>
                  </a:cubicBezTo>
                  <a:cubicBezTo>
                    <a:pt x="878" y="259"/>
                    <a:pt x="755" y="46"/>
                    <a:pt x="574" y="9"/>
                  </a:cubicBezTo>
                  <a:cubicBezTo>
                    <a:pt x="546" y="3"/>
                    <a:pt x="519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42"/>
            <p:cNvSpPr/>
            <p:nvPr/>
          </p:nvSpPr>
          <p:spPr>
            <a:xfrm>
              <a:off x="3776975" y="3599825"/>
              <a:ext cx="20000" cy="17600"/>
            </a:xfrm>
            <a:custGeom>
              <a:avLst/>
              <a:gdLst/>
              <a:ahLst/>
              <a:cxnLst/>
              <a:rect l="l" t="t" r="r" b="b"/>
              <a:pathLst>
                <a:path w="800" h="704" extrusionOk="0">
                  <a:moveTo>
                    <a:pt x="378" y="1"/>
                  </a:moveTo>
                  <a:cubicBezTo>
                    <a:pt x="179" y="1"/>
                    <a:pt x="0" y="141"/>
                    <a:pt x="4" y="359"/>
                  </a:cubicBezTo>
                  <a:cubicBezTo>
                    <a:pt x="8" y="570"/>
                    <a:pt x="183" y="704"/>
                    <a:pt x="376" y="704"/>
                  </a:cubicBezTo>
                  <a:cubicBezTo>
                    <a:pt x="404" y="704"/>
                    <a:pt x="433" y="701"/>
                    <a:pt x="462" y="695"/>
                  </a:cubicBezTo>
                  <a:cubicBezTo>
                    <a:pt x="545" y="678"/>
                    <a:pt x="610" y="637"/>
                    <a:pt x="673" y="581"/>
                  </a:cubicBezTo>
                  <a:cubicBezTo>
                    <a:pt x="799" y="468"/>
                    <a:pt x="794" y="222"/>
                    <a:pt x="664" y="113"/>
                  </a:cubicBezTo>
                  <a:cubicBezTo>
                    <a:pt x="599" y="58"/>
                    <a:pt x="534" y="21"/>
                    <a:pt x="449" y="7"/>
                  </a:cubicBezTo>
                  <a:cubicBezTo>
                    <a:pt x="426" y="3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42"/>
            <p:cNvSpPr/>
            <p:nvPr/>
          </p:nvSpPr>
          <p:spPr>
            <a:xfrm>
              <a:off x="3884250" y="3636750"/>
              <a:ext cx="21550" cy="18100"/>
            </a:xfrm>
            <a:custGeom>
              <a:avLst/>
              <a:gdLst/>
              <a:ahLst/>
              <a:cxnLst/>
              <a:rect l="l" t="t" r="r" b="b"/>
              <a:pathLst>
                <a:path w="862" h="724" extrusionOk="0">
                  <a:moveTo>
                    <a:pt x="371" y="1"/>
                  </a:moveTo>
                  <a:cubicBezTo>
                    <a:pt x="252" y="1"/>
                    <a:pt x="134" y="57"/>
                    <a:pt x="77" y="169"/>
                  </a:cubicBezTo>
                  <a:cubicBezTo>
                    <a:pt x="1" y="321"/>
                    <a:pt x="35" y="553"/>
                    <a:pt x="206" y="630"/>
                  </a:cubicBezTo>
                  <a:cubicBezTo>
                    <a:pt x="282" y="664"/>
                    <a:pt x="358" y="701"/>
                    <a:pt x="440" y="716"/>
                  </a:cubicBezTo>
                  <a:cubicBezTo>
                    <a:pt x="463" y="721"/>
                    <a:pt x="488" y="723"/>
                    <a:pt x="512" y="723"/>
                  </a:cubicBezTo>
                  <a:cubicBezTo>
                    <a:pt x="627" y="723"/>
                    <a:pt x="744" y="672"/>
                    <a:pt x="800" y="563"/>
                  </a:cubicBezTo>
                  <a:cubicBezTo>
                    <a:pt x="861" y="441"/>
                    <a:pt x="853" y="270"/>
                    <a:pt x="742" y="175"/>
                  </a:cubicBezTo>
                  <a:cubicBezTo>
                    <a:pt x="678" y="121"/>
                    <a:pt x="611" y="78"/>
                    <a:pt x="537" y="40"/>
                  </a:cubicBezTo>
                  <a:cubicBezTo>
                    <a:pt x="486" y="14"/>
                    <a:pt x="429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7" name="Google Shape;11187;p42"/>
          <p:cNvGrpSpPr/>
          <p:nvPr/>
        </p:nvGrpSpPr>
        <p:grpSpPr>
          <a:xfrm>
            <a:off x="8892407" y="5283311"/>
            <a:ext cx="2086300" cy="2293493"/>
            <a:chOff x="4100050" y="3918500"/>
            <a:chExt cx="493900" cy="542950"/>
          </a:xfrm>
        </p:grpSpPr>
        <p:sp>
          <p:nvSpPr>
            <p:cNvPr id="11188" name="Google Shape;11188;p42"/>
            <p:cNvSpPr/>
            <p:nvPr/>
          </p:nvSpPr>
          <p:spPr>
            <a:xfrm>
              <a:off x="4100050" y="3918500"/>
              <a:ext cx="493900" cy="542950"/>
            </a:xfrm>
            <a:custGeom>
              <a:avLst/>
              <a:gdLst/>
              <a:ahLst/>
              <a:cxnLst/>
              <a:rect l="l" t="t" r="r" b="b"/>
              <a:pathLst>
                <a:path w="19756" h="21718" extrusionOk="0">
                  <a:moveTo>
                    <a:pt x="13410" y="1"/>
                  </a:moveTo>
                  <a:cubicBezTo>
                    <a:pt x="12238" y="1"/>
                    <a:pt x="11064" y="364"/>
                    <a:pt x="10118" y="1056"/>
                  </a:cubicBezTo>
                  <a:cubicBezTo>
                    <a:pt x="9368" y="1603"/>
                    <a:pt x="8773" y="2324"/>
                    <a:pt x="8222" y="3077"/>
                  </a:cubicBezTo>
                  <a:cubicBezTo>
                    <a:pt x="8210" y="3093"/>
                    <a:pt x="8199" y="3110"/>
                    <a:pt x="8186" y="3126"/>
                  </a:cubicBezTo>
                  <a:cubicBezTo>
                    <a:pt x="8039" y="3328"/>
                    <a:pt x="7894" y="3533"/>
                    <a:pt x="7750" y="3736"/>
                  </a:cubicBezTo>
                  <a:cubicBezTo>
                    <a:pt x="7320" y="4344"/>
                    <a:pt x="6890" y="4952"/>
                    <a:pt x="6460" y="5561"/>
                  </a:cubicBezTo>
                  <a:cubicBezTo>
                    <a:pt x="6444" y="5583"/>
                    <a:pt x="6428" y="5607"/>
                    <a:pt x="6411" y="5630"/>
                  </a:cubicBezTo>
                  <a:cubicBezTo>
                    <a:pt x="5861" y="6409"/>
                    <a:pt x="5311" y="7186"/>
                    <a:pt x="4761" y="7965"/>
                  </a:cubicBezTo>
                  <a:cubicBezTo>
                    <a:pt x="4750" y="7980"/>
                    <a:pt x="4739" y="7996"/>
                    <a:pt x="4729" y="8011"/>
                  </a:cubicBezTo>
                  <a:cubicBezTo>
                    <a:pt x="4308" y="8606"/>
                    <a:pt x="3887" y="9200"/>
                    <a:pt x="3467" y="9796"/>
                  </a:cubicBezTo>
                  <a:cubicBezTo>
                    <a:pt x="3454" y="9813"/>
                    <a:pt x="3443" y="9829"/>
                    <a:pt x="3431" y="9847"/>
                  </a:cubicBezTo>
                  <a:cubicBezTo>
                    <a:pt x="3309" y="10019"/>
                    <a:pt x="3188" y="10189"/>
                    <a:pt x="3067" y="10361"/>
                  </a:cubicBezTo>
                  <a:cubicBezTo>
                    <a:pt x="2637" y="10970"/>
                    <a:pt x="2201" y="11590"/>
                    <a:pt x="1830" y="12238"/>
                  </a:cubicBezTo>
                  <a:cubicBezTo>
                    <a:pt x="1820" y="12254"/>
                    <a:pt x="1810" y="12272"/>
                    <a:pt x="1801" y="12288"/>
                  </a:cubicBezTo>
                  <a:cubicBezTo>
                    <a:pt x="1412" y="12974"/>
                    <a:pt x="1096" y="13691"/>
                    <a:pt x="933" y="14461"/>
                  </a:cubicBezTo>
                  <a:cubicBezTo>
                    <a:pt x="0" y="19127"/>
                    <a:pt x="5372" y="19521"/>
                    <a:pt x="8554" y="20784"/>
                  </a:cubicBezTo>
                  <a:cubicBezTo>
                    <a:pt x="9721" y="21247"/>
                    <a:pt x="10930" y="21717"/>
                    <a:pt x="12178" y="21717"/>
                  </a:cubicBezTo>
                  <a:cubicBezTo>
                    <a:pt x="12261" y="21717"/>
                    <a:pt x="12344" y="21715"/>
                    <a:pt x="12427" y="21711"/>
                  </a:cubicBezTo>
                  <a:cubicBezTo>
                    <a:pt x="13811" y="21640"/>
                    <a:pt x="15087" y="20962"/>
                    <a:pt x="16256" y="20219"/>
                  </a:cubicBezTo>
                  <a:cubicBezTo>
                    <a:pt x="17643" y="19336"/>
                    <a:pt x="19050" y="18200"/>
                    <a:pt x="19403" y="16593"/>
                  </a:cubicBezTo>
                  <a:cubicBezTo>
                    <a:pt x="19756" y="14985"/>
                    <a:pt x="18958" y="13371"/>
                    <a:pt x="18726" y="11741"/>
                  </a:cubicBezTo>
                  <a:cubicBezTo>
                    <a:pt x="18705" y="11589"/>
                    <a:pt x="18688" y="11436"/>
                    <a:pt x="18676" y="11283"/>
                  </a:cubicBezTo>
                  <a:cubicBezTo>
                    <a:pt x="18674" y="11262"/>
                    <a:pt x="18672" y="11242"/>
                    <a:pt x="18671" y="11220"/>
                  </a:cubicBezTo>
                  <a:cubicBezTo>
                    <a:pt x="18608" y="10361"/>
                    <a:pt x="18678" y="9491"/>
                    <a:pt x="18763" y="8622"/>
                  </a:cubicBezTo>
                  <a:cubicBezTo>
                    <a:pt x="18765" y="8603"/>
                    <a:pt x="18767" y="8582"/>
                    <a:pt x="18770" y="8562"/>
                  </a:cubicBezTo>
                  <a:cubicBezTo>
                    <a:pt x="18852" y="7735"/>
                    <a:pt x="18946" y="6909"/>
                    <a:pt x="18952" y="6094"/>
                  </a:cubicBezTo>
                  <a:cubicBezTo>
                    <a:pt x="18952" y="6072"/>
                    <a:pt x="18952" y="6049"/>
                    <a:pt x="18952" y="6027"/>
                  </a:cubicBezTo>
                  <a:cubicBezTo>
                    <a:pt x="18952" y="5308"/>
                    <a:pt x="18881" y="4597"/>
                    <a:pt x="18668" y="3903"/>
                  </a:cubicBezTo>
                  <a:cubicBezTo>
                    <a:pt x="18648" y="3838"/>
                    <a:pt x="18627" y="3773"/>
                    <a:pt x="18604" y="3708"/>
                  </a:cubicBezTo>
                  <a:cubicBezTo>
                    <a:pt x="18597" y="3688"/>
                    <a:pt x="18590" y="3666"/>
                    <a:pt x="18581" y="3646"/>
                  </a:cubicBezTo>
                  <a:cubicBezTo>
                    <a:pt x="18154" y="2469"/>
                    <a:pt x="17307" y="1452"/>
                    <a:pt x="16241" y="796"/>
                  </a:cubicBezTo>
                  <a:cubicBezTo>
                    <a:pt x="16222" y="785"/>
                    <a:pt x="16204" y="773"/>
                    <a:pt x="16184" y="762"/>
                  </a:cubicBezTo>
                  <a:cubicBezTo>
                    <a:pt x="15851" y="562"/>
                    <a:pt x="15496" y="398"/>
                    <a:pt x="15127" y="275"/>
                  </a:cubicBezTo>
                  <a:cubicBezTo>
                    <a:pt x="14574" y="91"/>
                    <a:pt x="13992" y="1"/>
                    <a:pt x="134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42"/>
            <p:cNvSpPr/>
            <p:nvPr/>
          </p:nvSpPr>
          <p:spPr>
            <a:xfrm>
              <a:off x="4304700" y="3937550"/>
              <a:ext cx="201375" cy="78450"/>
            </a:xfrm>
            <a:custGeom>
              <a:avLst/>
              <a:gdLst/>
              <a:ahLst/>
              <a:cxnLst/>
              <a:rect l="l" t="t" r="r" b="b"/>
              <a:pathLst>
                <a:path w="8055" h="3138" extrusionOk="0">
                  <a:moveTo>
                    <a:pt x="7998" y="0"/>
                  </a:moveTo>
                  <a:cubicBezTo>
                    <a:pt x="7208" y="397"/>
                    <a:pt x="6423" y="982"/>
                    <a:pt x="5711" y="1512"/>
                  </a:cubicBezTo>
                  <a:cubicBezTo>
                    <a:pt x="5179" y="1908"/>
                    <a:pt x="4677" y="2281"/>
                    <a:pt x="4251" y="2518"/>
                  </a:cubicBezTo>
                  <a:cubicBezTo>
                    <a:pt x="3530" y="2917"/>
                    <a:pt x="3071" y="3084"/>
                    <a:pt x="2620" y="3084"/>
                  </a:cubicBezTo>
                  <a:cubicBezTo>
                    <a:pt x="2153" y="3084"/>
                    <a:pt x="1695" y="2906"/>
                    <a:pt x="967" y="2621"/>
                  </a:cubicBezTo>
                  <a:cubicBezTo>
                    <a:pt x="869" y="2583"/>
                    <a:pt x="766" y="2543"/>
                    <a:pt x="658" y="2502"/>
                  </a:cubicBezTo>
                  <a:cubicBezTo>
                    <a:pt x="456" y="2423"/>
                    <a:pt x="247" y="2361"/>
                    <a:pt x="36" y="2315"/>
                  </a:cubicBezTo>
                  <a:cubicBezTo>
                    <a:pt x="24" y="2331"/>
                    <a:pt x="13" y="2348"/>
                    <a:pt x="0" y="2364"/>
                  </a:cubicBezTo>
                  <a:cubicBezTo>
                    <a:pt x="217" y="2411"/>
                    <a:pt x="430" y="2473"/>
                    <a:pt x="639" y="2554"/>
                  </a:cubicBezTo>
                  <a:cubicBezTo>
                    <a:pt x="747" y="2596"/>
                    <a:pt x="850" y="2636"/>
                    <a:pt x="947" y="2674"/>
                  </a:cubicBezTo>
                  <a:cubicBezTo>
                    <a:pt x="1670" y="2956"/>
                    <a:pt x="2135" y="3137"/>
                    <a:pt x="2615" y="3137"/>
                  </a:cubicBezTo>
                  <a:cubicBezTo>
                    <a:pt x="3075" y="3137"/>
                    <a:pt x="3550" y="2971"/>
                    <a:pt x="4278" y="2567"/>
                  </a:cubicBezTo>
                  <a:cubicBezTo>
                    <a:pt x="4707" y="2328"/>
                    <a:pt x="5211" y="1953"/>
                    <a:pt x="5745" y="1556"/>
                  </a:cubicBezTo>
                  <a:cubicBezTo>
                    <a:pt x="6464" y="1021"/>
                    <a:pt x="7259" y="429"/>
                    <a:pt x="8055" y="34"/>
                  </a:cubicBezTo>
                  <a:cubicBezTo>
                    <a:pt x="8036" y="23"/>
                    <a:pt x="8017" y="11"/>
                    <a:pt x="7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42"/>
            <p:cNvSpPr/>
            <p:nvPr/>
          </p:nvSpPr>
          <p:spPr>
            <a:xfrm>
              <a:off x="4260325" y="4008300"/>
              <a:ext cx="304825" cy="67400"/>
            </a:xfrm>
            <a:custGeom>
              <a:avLst/>
              <a:gdLst/>
              <a:ahLst/>
              <a:cxnLst/>
              <a:rect l="l" t="t" r="r" b="b"/>
              <a:pathLst>
                <a:path w="12193" h="2696" extrusionOk="0">
                  <a:moveTo>
                    <a:pt x="11708" y="1"/>
                  </a:moveTo>
                  <a:cubicBezTo>
                    <a:pt x="10801" y="1"/>
                    <a:pt x="9925" y="588"/>
                    <a:pt x="9003" y="1205"/>
                  </a:cubicBezTo>
                  <a:cubicBezTo>
                    <a:pt x="7949" y="1912"/>
                    <a:pt x="6863" y="2640"/>
                    <a:pt x="5588" y="2640"/>
                  </a:cubicBezTo>
                  <a:cubicBezTo>
                    <a:pt x="5430" y="2640"/>
                    <a:pt x="5270" y="2629"/>
                    <a:pt x="5106" y="2605"/>
                  </a:cubicBezTo>
                  <a:cubicBezTo>
                    <a:pt x="4348" y="2495"/>
                    <a:pt x="3693" y="2344"/>
                    <a:pt x="3114" y="2209"/>
                  </a:cubicBezTo>
                  <a:cubicBezTo>
                    <a:pt x="2324" y="2026"/>
                    <a:pt x="1646" y="1870"/>
                    <a:pt x="959" y="1870"/>
                  </a:cubicBezTo>
                  <a:cubicBezTo>
                    <a:pt x="661" y="1870"/>
                    <a:pt x="361" y="1899"/>
                    <a:pt x="49" y="1969"/>
                  </a:cubicBezTo>
                  <a:cubicBezTo>
                    <a:pt x="33" y="1991"/>
                    <a:pt x="17" y="2015"/>
                    <a:pt x="0" y="2038"/>
                  </a:cubicBezTo>
                  <a:cubicBezTo>
                    <a:pt x="330" y="1960"/>
                    <a:pt x="647" y="1927"/>
                    <a:pt x="961" y="1927"/>
                  </a:cubicBezTo>
                  <a:cubicBezTo>
                    <a:pt x="1644" y="1927"/>
                    <a:pt x="2317" y="2083"/>
                    <a:pt x="3102" y="2264"/>
                  </a:cubicBezTo>
                  <a:cubicBezTo>
                    <a:pt x="3681" y="2398"/>
                    <a:pt x="4338" y="2550"/>
                    <a:pt x="5099" y="2660"/>
                  </a:cubicBezTo>
                  <a:cubicBezTo>
                    <a:pt x="5266" y="2684"/>
                    <a:pt x="5429" y="2696"/>
                    <a:pt x="5590" y="2696"/>
                  </a:cubicBezTo>
                  <a:cubicBezTo>
                    <a:pt x="6880" y="2696"/>
                    <a:pt x="7973" y="1963"/>
                    <a:pt x="9035" y="1252"/>
                  </a:cubicBezTo>
                  <a:cubicBezTo>
                    <a:pt x="9948" y="640"/>
                    <a:pt x="10819" y="57"/>
                    <a:pt x="11710" y="57"/>
                  </a:cubicBezTo>
                  <a:cubicBezTo>
                    <a:pt x="11840" y="57"/>
                    <a:pt x="11971" y="69"/>
                    <a:pt x="12102" y="96"/>
                  </a:cubicBezTo>
                  <a:cubicBezTo>
                    <a:pt x="12132" y="102"/>
                    <a:pt x="12163" y="109"/>
                    <a:pt x="12193" y="116"/>
                  </a:cubicBezTo>
                  <a:cubicBezTo>
                    <a:pt x="12186" y="96"/>
                    <a:pt x="12179" y="74"/>
                    <a:pt x="12170" y="54"/>
                  </a:cubicBezTo>
                  <a:cubicBezTo>
                    <a:pt x="12152" y="50"/>
                    <a:pt x="12132" y="44"/>
                    <a:pt x="12113" y="41"/>
                  </a:cubicBezTo>
                  <a:cubicBezTo>
                    <a:pt x="11977" y="14"/>
                    <a:pt x="11842" y="1"/>
                    <a:pt x="1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42"/>
            <p:cNvSpPr/>
            <p:nvPr/>
          </p:nvSpPr>
          <p:spPr>
            <a:xfrm>
              <a:off x="4185800" y="4124875"/>
              <a:ext cx="383500" cy="80425"/>
            </a:xfrm>
            <a:custGeom>
              <a:avLst/>
              <a:gdLst/>
              <a:ahLst/>
              <a:cxnLst/>
              <a:rect l="l" t="t" r="r" b="b"/>
              <a:pathLst>
                <a:path w="15340" h="3217" extrusionOk="0">
                  <a:moveTo>
                    <a:pt x="14177" y="1"/>
                  </a:moveTo>
                  <a:cubicBezTo>
                    <a:pt x="13964" y="1"/>
                    <a:pt x="13750" y="32"/>
                    <a:pt x="13544" y="96"/>
                  </a:cubicBezTo>
                  <a:cubicBezTo>
                    <a:pt x="12878" y="303"/>
                    <a:pt x="12361" y="797"/>
                    <a:pt x="11861" y="1274"/>
                  </a:cubicBezTo>
                  <a:cubicBezTo>
                    <a:pt x="11532" y="1589"/>
                    <a:pt x="11193" y="1914"/>
                    <a:pt x="10811" y="2158"/>
                  </a:cubicBezTo>
                  <a:cubicBezTo>
                    <a:pt x="10486" y="2365"/>
                    <a:pt x="10173" y="2482"/>
                    <a:pt x="9881" y="2501"/>
                  </a:cubicBezTo>
                  <a:cubicBezTo>
                    <a:pt x="9847" y="2503"/>
                    <a:pt x="9814" y="2505"/>
                    <a:pt x="9781" y="2505"/>
                  </a:cubicBezTo>
                  <a:cubicBezTo>
                    <a:pt x="9102" y="2505"/>
                    <a:pt x="8494" y="2035"/>
                    <a:pt x="7952" y="1620"/>
                  </a:cubicBezTo>
                  <a:lnTo>
                    <a:pt x="7944" y="1614"/>
                  </a:lnTo>
                  <a:cubicBezTo>
                    <a:pt x="7437" y="1224"/>
                    <a:pt x="6850" y="843"/>
                    <a:pt x="6240" y="843"/>
                  </a:cubicBezTo>
                  <a:cubicBezTo>
                    <a:pt x="6135" y="843"/>
                    <a:pt x="6029" y="855"/>
                    <a:pt x="5922" y="879"/>
                  </a:cubicBezTo>
                  <a:cubicBezTo>
                    <a:pt x="5313" y="1020"/>
                    <a:pt x="4926" y="1539"/>
                    <a:pt x="4550" y="2039"/>
                  </a:cubicBezTo>
                  <a:cubicBezTo>
                    <a:pt x="4313" y="2359"/>
                    <a:pt x="4066" y="2688"/>
                    <a:pt x="3762" y="2928"/>
                  </a:cubicBezTo>
                  <a:cubicBezTo>
                    <a:pt x="3565" y="3082"/>
                    <a:pt x="3379" y="3160"/>
                    <a:pt x="3206" y="3160"/>
                  </a:cubicBezTo>
                  <a:cubicBezTo>
                    <a:pt x="3183" y="3160"/>
                    <a:pt x="3160" y="3159"/>
                    <a:pt x="3137" y="3156"/>
                  </a:cubicBezTo>
                  <a:cubicBezTo>
                    <a:pt x="2984" y="3139"/>
                    <a:pt x="2842" y="3054"/>
                    <a:pt x="2713" y="2967"/>
                  </a:cubicBezTo>
                  <a:cubicBezTo>
                    <a:pt x="2521" y="2838"/>
                    <a:pt x="2336" y="2693"/>
                    <a:pt x="2158" y="2553"/>
                  </a:cubicBezTo>
                  <a:cubicBezTo>
                    <a:pt x="1923" y="2367"/>
                    <a:pt x="1679" y="2176"/>
                    <a:pt x="1417" y="2020"/>
                  </a:cubicBezTo>
                  <a:cubicBezTo>
                    <a:pt x="996" y="1767"/>
                    <a:pt x="523" y="1605"/>
                    <a:pt x="37" y="1541"/>
                  </a:cubicBezTo>
                  <a:cubicBezTo>
                    <a:pt x="24" y="1558"/>
                    <a:pt x="13" y="1574"/>
                    <a:pt x="1" y="1592"/>
                  </a:cubicBezTo>
                  <a:cubicBezTo>
                    <a:pt x="489" y="1654"/>
                    <a:pt x="965" y="1814"/>
                    <a:pt x="1388" y="2067"/>
                  </a:cubicBezTo>
                  <a:cubicBezTo>
                    <a:pt x="1647" y="2222"/>
                    <a:pt x="1889" y="2413"/>
                    <a:pt x="2123" y="2597"/>
                  </a:cubicBezTo>
                  <a:cubicBezTo>
                    <a:pt x="2303" y="2738"/>
                    <a:pt x="2489" y="2884"/>
                    <a:pt x="2681" y="3013"/>
                  </a:cubicBezTo>
                  <a:cubicBezTo>
                    <a:pt x="2818" y="3105"/>
                    <a:pt x="2966" y="3192"/>
                    <a:pt x="3131" y="3212"/>
                  </a:cubicBezTo>
                  <a:cubicBezTo>
                    <a:pt x="3155" y="3215"/>
                    <a:pt x="3180" y="3217"/>
                    <a:pt x="3204" y="3217"/>
                  </a:cubicBezTo>
                  <a:cubicBezTo>
                    <a:pt x="3390" y="3217"/>
                    <a:pt x="3589" y="3135"/>
                    <a:pt x="3796" y="2972"/>
                  </a:cubicBezTo>
                  <a:cubicBezTo>
                    <a:pt x="4106" y="2728"/>
                    <a:pt x="4355" y="2395"/>
                    <a:pt x="4596" y="2073"/>
                  </a:cubicBezTo>
                  <a:cubicBezTo>
                    <a:pt x="4981" y="1557"/>
                    <a:pt x="5345" y="1071"/>
                    <a:pt x="5935" y="934"/>
                  </a:cubicBezTo>
                  <a:cubicBezTo>
                    <a:pt x="6037" y="910"/>
                    <a:pt x="6139" y="899"/>
                    <a:pt x="6240" y="899"/>
                  </a:cubicBezTo>
                  <a:cubicBezTo>
                    <a:pt x="6834" y="899"/>
                    <a:pt x="7411" y="1274"/>
                    <a:pt x="7909" y="1658"/>
                  </a:cubicBezTo>
                  <a:lnTo>
                    <a:pt x="7919" y="1664"/>
                  </a:lnTo>
                  <a:cubicBezTo>
                    <a:pt x="8466" y="2085"/>
                    <a:pt x="9083" y="2560"/>
                    <a:pt x="9780" y="2560"/>
                  </a:cubicBezTo>
                  <a:cubicBezTo>
                    <a:pt x="9814" y="2560"/>
                    <a:pt x="9850" y="2559"/>
                    <a:pt x="9885" y="2557"/>
                  </a:cubicBezTo>
                  <a:cubicBezTo>
                    <a:pt x="10186" y="2536"/>
                    <a:pt x="10508" y="2418"/>
                    <a:pt x="10841" y="2205"/>
                  </a:cubicBezTo>
                  <a:cubicBezTo>
                    <a:pt x="11228" y="1958"/>
                    <a:pt x="11569" y="1631"/>
                    <a:pt x="11901" y="1315"/>
                  </a:cubicBezTo>
                  <a:cubicBezTo>
                    <a:pt x="12395" y="842"/>
                    <a:pt x="12907" y="353"/>
                    <a:pt x="13561" y="149"/>
                  </a:cubicBezTo>
                  <a:cubicBezTo>
                    <a:pt x="13762" y="87"/>
                    <a:pt x="13970" y="57"/>
                    <a:pt x="14179" y="57"/>
                  </a:cubicBezTo>
                  <a:cubicBezTo>
                    <a:pt x="14581" y="57"/>
                    <a:pt x="14983" y="167"/>
                    <a:pt x="15333" y="367"/>
                  </a:cubicBezTo>
                  <a:cubicBezTo>
                    <a:pt x="15335" y="348"/>
                    <a:pt x="15337" y="327"/>
                    <a:pt x="15340" y="307"/>
                  </a:cubicBezTo>
                  <a:cubicBezTo>
                    <a:pt x="14986" y="110"/>
                    <a:pt x="14581" y="1"/>
                    <a:pt x="14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42"/>
            <p:cNvSpPr/>
            <p:nvPr/>
          </p:nvSpPr>
          <p:spPr>
            <a:xfrm>
              <a:off x="4145050" y="4192075"/>
              <a:ext cx="421900" cy="74775"/>
            </a:xfrm>
            <a:custGeom>
              <a:avLst/>
              <a:gdLst/>
              <a:ahLst/>
              <a:cxnLst/>
              <a:rect l="l" t="t" r="r" b="b"/>
              <a:pathLst>
                <a:path w="16876" h="2991" extrusionOk="0">
                  <a:moveTo>
                    <a:pt x="15495" y="1"/>
                  </a:moveTo>
                  <a:cubicBezTo>
                    <a:pt x="14775" y="1"/>
                    <a:pt x="14054" y="217"/>
                    <a:pt x="13476" y="656"/>
                  </a:cubicBezTo>
                  <a:cubicBezTo>
                    <a:pt x="13259" y="821"/>
                    <a:pt x="13057" y="1015"/>
                    <a:pt x="12863" y="1202"/>
                  </a:cubicBezTo>
                  <a:cubicBezTo>
                    <a:pt x="12498" y="1555"/>
                    <a:pt x="12120" y="1919"/>
                    <a:pt x="11639" y="2082"/>
                  </a:cubicBezTo>
                  <a:cubicBezTo>
                    <a:pt x="11438" y="2150"/>
                    <a:pt x="11233" y="2179"/>
                    <a:pt x="11027" y="2179"/>
                  </a:cubicBezTo>
                  <a:cubicBezTo>
                    <a:pt x="10446" y="2179"/>
                    <a:pt x="9851" y="1949"/>
                    <a:pt x="9272" y="1725"/>
                  </a:cubicBezTo>
                  <a:cubicBezTo>
                    <a:pt x="8685" y="1498"/>
                    <a:pt x="8084" y="1265"/>
                    <a:pt x="7489" y="1265"/>
                  </a:cubicBezTo>
                  <a:cubicBezTo>
                    <a:pt x="7288" y="1265"/>
                    <a:pt x="7088" y="1292"/>
                    <a:pt x="6889" y="1355"/>
                  </a:cubicBezTo>
                  <a:cubicBezTo>
                    <a:pt x="6436" y="1498"/>
                    <a:pt x="6058" y="1814"/>
                    <a:pt x="5692" y="2121"/>
                  </a:cubicBezTo>
                  <a:cubicBezTo>
                    <a:pt x="5261" y="2482"/>
                    <a:pt x="4855" y="2823"/>
                    <a:pt x="4329" y="2913"/>
                  </a:cubicBezTo>
                  <a:cubicBezTo>
                    <a:pt x="4238" y="2928"/>
                    <a:pt x="4148" y="2935"/>
                    <a:pt x="4057" y="2935"/>
                  </a:cubicBezTo>
                  <a:cubicBezTo>
                    <a:pt x="3565" y="2935"/>
                    <a:pt x="3077" y="2722"/>
                    <a:pt x="2546" y="2465"/>
                  </a:cubicBezTo>
                  <a:lnTo>
                    <a:pt x="810" y="1625"/>
                  </a:lnTo>
                  <a:cubicBezTo>
                    <a:pt x="558" y="1504"/>
                    <a:pt x="300" y="1379"/>
                    <a:pt x="30" y="1295"/>
                  </a:cubicBezTo>
                  <a:cubicBezTo>
                    <a:pt x="20" y="1311"/>
                    <a:pt x="10" y="1329"/>
                    <a:pt x="1" y="1345"/>
                  </a:cubicBezTo>
                  <a:cubicBezTo>
                    <a:pt x="272" y="1428"/>
                    <a:pt x="532" y="1553"/>
                    <a:pt x="785" y="1676"/>
                  </a:cubicBezTo>
                  <a:lnTo>
                    <a:pt x="2522" y="2516"/>
                  </a:lnTo>
                  <a:cubicBezTo>
                    <a:pt x="3059" y="2775"/>
                    <a:pt x="3553" y="2991"/>
                    <a:pt x="4056" y="2991"/>
                  </a:cubicBezTo>
                  <a:cubicBezTo>
                    <a:pt x="4150" y="2991"/>
                    <a:pt x="4244" y="2983"/>
                    <a:pt x="4339" y="2967"/>
                  </a:cubicBezTo>
                  <a:cubicBezTo>
                    <a:pt x="4879" y="2876"/>
                    <a:pt x="5310" y="2514"/>
                    <a:pt x="5728" y="2163"/>
                  </a:cubicBezTo>
                  <a:cubicBezTo>
                    <a:pt x="6090" y="1861"/>
                    <a:pt x="6463" y="1548"/>
                    <a:pt x="6907" y="1408"/>
                  </a:cubicBezTo>
                  <a:cubicBezTo>
                    <a:pt x="7099" y="1348"/>
                    <a:pt x="7293" y="1322"/>
                    <a:pt x="7489" y="1322"/>
                  </a:cubicBezTo>
                  <a:cubicBezTo>
                    <a:pt x="8074" y="1322"/>
                    <a:pt x="8670" y="1552"/>
                    <a:pt x="9251" y="1777"/>
                  </a:cubicBezTo>
                  <a:cubicBezTo>
                    <a:pt x="9836" y="2004"/>
                    <a:pt x="10435" y="2235"/>
                    <a:pt x="11026" y="2235"/>
                  </a:cubicBezTo>
                  <a:cubicBezTo>
                    <a:pt x="11238" y="2235"/>
                    <a:pt x="11449" y="2205"/>
                    <a:pt x="11658" y="2134"/>
                  </a:cubicBezTo>
                  <a:cubicBezTo>
                    <a:pt x="12149" y="1968"/>
                    <a:pt x="12532" y="1599"/>
                    <a:pt x="12902" y="1243"/>
                  </a:cubicBezTo>
                  <a:cubicBezTo>
                    <a:pt x="13096" y="1056"/>
                    <a:pt x="13296" y="863"/>
                    <a:pt x="13510" y="702"/>
                  </a:cubicBezTo>
                  <a:cubicBezTo>
                    <a:pt x="14079" y="270"/>
                    <a:pt x="14788" y="56"/>
                    <a:pt x="15497" y="56"/>
                  </a:cubicBezTo>
                  <a:cubicBezTo>
                    <a:pt x="15970" y="56"/>
                    <a:pt x="16444" y="151"/>
                    <a:pt x="16876" y="340"/>
                  </a:cubicBezTo>
                  <a:cubicBezTo>
                    <a:pt x="16874" y="319"/>
                    <a:pt x="16872" y="299"/>
                    <a:pt x="16871" y="277"/>
                  </a:cubicBezTo>
                  <a:cubicBezTo>
                    <a:pt x="16438" y="93"/>
                    <a:pt x="15967" y="1"/>
                    <a:pt x="15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42"/>
            <p:cNvSpPr/>
            <p:nvPr/>
          </p:nvSpPr>
          <p:spPr>
            <a:xfrm>
              <a:off x="4218250" y="4059600"/>
              <a:ext cx="355600" cy="86575"/>
            </a:xfrm>
            <a:custGeom>
              <a:avLst/>
              <a:gdLst/>
              <a:ahLst/>
              <a:cxnLst/>
              <a:rect l="l" t="t" r="r" b="b"/>
              <a:pathLst>
                <a:path w="14224" h="3463" extrusionOk="0">
                  <a:moveTo>
                    <a:pt x="12873" y="1"/>
                  </a:moveTo>
                  <a:cubicBezTo>
                    <a:pt x="12525" y="1"/>
                    <a:pt x="12165" y="64"/>
                    <a:pt x="11817" y="192"/>
                  </a:cubicBezTo>
                  <a:cubicBezTo>
                    <a:pt x="11126" y="447"/>
                    <a:pt x="10480" y="922"/>
                    <a:pt x="9787" y="1685"/>
                  </a:cubicBezTo>
                  <a:cubicBezTo>
                    <a:pt x="9749" y="1728"/>
                    <a:pt x="9711" y="1771"/>
                    <a:pt x="9672" y="1814"/>
                  </a:cubicBezTo>
                  <a:cubicBezTo>
                    <a:pt x="9342" y="2183"/>
                    <a:pt x="8999" y="2565"/>
                    <a:pt x="8537" y="2720"/>
                  </a:cubicBezTo>
                  <a:cubicBezTo>
                    <a:pt x="8371" y="2777"/>
                    <a:pt x="8188" y="2804"/>
                    <a:pt x="7978" y="2804"/>
                  </a:cubicBezTo>
                  <a:cubicBezTo>
                    <a:pt x="7864" y="2804"/>
                    <a:pt x="7741" y="2796"/>
                    <a:pt x="7608" y="2780"/>
                  </a:cubicBezTo>
                  <a:cubicBezTo>
                    <a:pt x="7145" y="2722"/>
                    <a:pt x="6699" y="2588"/>
                    <a:pt x="6281" y="2383"/>
                  </a:cubicBezTo>
                  <a:cubicBezTo>
                    <a:pt x="6111" y="2298"/>
                    <a:pt x="5944" y="2202"/>
                    <a:pt x="5781" y="2107"/>
                  </a:cubicBezTo>
                  <a:cubicBezTo>
                    <a:pt x="5553" y="1974"/>
                    <a:pt x="5317" y="1838"/>
                    <a:pt x="5067" y="1735"/>
                  </a:cubicBezTo>
                  <a:cubicBezTo>
                    <a:pt x="4884" y="1659"/>
                    <a:pt x="4597" y="1567"/>
                    <a:pt x="4287" y="1567"/>
                  </a:cubicBezTo>
                  <a:cubicBezTo>
                    <a:pt x="4097" y="1567"/>
                    <a:pt x="3899" y="1602"/>
                    <a:pt x="3711" y="1696"/>
                  </a:cubicBezTo>
                  <a:cubicBezTo>
                    <a:pt x="3366" y="1868"/>
                    <a:pt x="3134" y="2202"/>
                    <a:pt x="2911" y="2524"/>
                  </a:cubicBezTo>
                  <a:cubicBezTo>
                    <a:pt x="2650" y="2900"/>
                    <a:pt x="2404" y="3256"/>
                    <a:pt x="1993" y="3371"/>
                  </a:cubicBezTo>
                  <a:cubicBezTo>
                    <a:pt x="1905" y="3396"/>
                    <a:pt x="1817" y="3407"/>
                    <a:pt x="1731" y="3407"/>
                  </a:cubicBezTo>
                  <a:cubicBezTo>
                    <a:pt x="1299" y="3407"/>
                    <a:pt x="904" y="3130"/>
                    <a:pt x="687" y="2944"/>
                  </a:cubicBezTo>
                  <a:cubicBezTo>
                    <a:pt x="555" y="2831"/>
                    <a:pt x="428" y="2706"/>
                    <a:pt x="306" y="2585"/>
                  </a:cubicBezTo>
                  <a:cubicBezTo>
                    <a:pt x="218" y="2497"/>
                    <a:pt x="127" y="2407"/>
                    <a:pt x="33" y="2321"/>
                  </a:cubicBezTo>
                  <a:cubicBezTo>
                    <a:pt x="22" y="2336"/>
                    <a:pt x="11" y="2352"/>
                    <a:pt x="1" y="2367"/>
                  </a:cubicBezTo>
                  <a:cubicBezTo>
                    <a:pt x="92" y="2452"/>
                    <a:pt x="180" y="2539"/>
                    <a:pt x="267" y="2625"/>
                  </a:cubicBezTo>
                  <a:cubicBezTo>
                    <a:pt x="389" y="2747"/>
                    <a:pt x="517" y="2872"/>
                    <a:pt x="650" y="2986"/>
                  </a:cubicBezTo>
                  <a:cubicBezTo>
                    <a:pt x="874" y="3179"/>
                    <a:pt x="1282" y="3463"/>
                    <a:pt x="1732" y="3463"/>
                  </a:cubicBezTo>
                  <a:cubicBezTo>
                    <a:pt x="1823" y="3463"/>
                    <a:pt x="1916" y="3451"/>
                    <a:pt x="2008" y="3426"/>
                  </a:cubicBezTo>
                  <a:cubicBezTo>
                    <a:pt x="2438" y="3304"/>
                    <a:pt x="2702" y="2924"/>
                    <a:pt x="2957" y="2555"/>
                  </a:cubicBezTo>
                  <a:cubicBezTo>
                    <a:pt x="3176" y="2240"/>
                    <a:pt x="3403" y="1912"/>
                    <a:pt x="3736" y="1745"/>
                  </a:cubicBezTo>
                  <a:cubicBezTo>
                    <a:pt x="3915" y="1656"/>
                    <a:pt x="4104" y="1623"/>
                    <a:pt x="4286" y="1623"/>
                  </a:cubicBezTo>
                  <a:cubicBezTo>
                    <a:pt x="4587" y="1623"/>
                    <a:pt x="4867" y="1713"/>
                    <a:pt x="5045" y="1786"/>
                  </a:cubicBezTo>
                  <a:cubicBezTo>
                    <a:pt x="5291" y="1888"/>
                    <a:pt x="5526" y="2024"/>
                    <a:pt x="5754" y="2155"/>
                  </a:cubicBezTo>
                  <a:cubicBezTo>
                    <a:pt x="5916" y="2250"/>
                    <a:pt x="6085" y="2348"/>
                    <a:pt x="6256" y="2433"/>
                  </a:cubicBezTo>
                  <a:cubicBezTo>
                    <a:pt x="6680" y="2641"/>
                    <a:pt x="7133" y="2777"/>
                    <a:pt x="7601" y="2835"/>
                  </a:cubicBezTo>
                  <a:cubicBezTo>
                    <a:pt x="7736" y="2852"/>
                    <a:pt x="7861" y="2860"/>
                    <a:pt x="7978" y="2860"/>
                  </a:cubicBezTo>
                  <a:cubicBezTo>
                    <a:pt x="8195" y="2860"/>
                    <a:pt x="8383" y="2832"/>
                    <a:pt x="8555" y="2773"/>
                  </a:cubicBezTo>
                  <a:cubicBezTo>
                    <a:pt x="9031" y="2613"/>
                    <a:pt x="9378" y="2225"/>
                    <a:pt x="9714" y="1851"/>
                  </a:cubicBezTo>
                  <a:cubicBezTo>
                    <a:pt x="9752" y="1808"/>
                    <a:pt x="9790" y="1766"/>
                    <a:pt x="9828" y="1723"/>
                  </a:cubicBezTo>
                  <a:cubicBezTo>
                    <a:pt x="10515" y="967"/>
                    <a:pt x="11154" y="497"/>
                    <a:pt x="11837" y="245"/>
                  </a:cubicBezTo>
                  <a:cubicBezTo>
                    <a:pt x="12179" y="118"/>
                    <a:pt x="12532" y="56"/>
                    <a:pt x="12874" y="56"/>
                  </a:cubicBezTo>
                  <a:cubicBezTo>
                    <a:pt x="13374" y="56"/>
                    <a:pt x="13849" y="190"/>
                    <a:pt x="14224" y="450"/>
                  </a:cubicBezTo>
                  <a:cubicBezTo>
                    <a:pt x="14224" y="428"/>
                    <a:pt x="14224" y="405"/>
                    <a:pt x="14224" y="383"/>
                  </a:cubicBezTo>
                  <a:cubicBezTo>
                    <a:pt x="13845" y="130"/>
                    <a:pt x="13371" y="1"/>
                    <a:pt x="12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4" name="Google Shape;11194;p42"/>
          <p:cNvGrpSpPr/>
          <p:nvPr/>
        </p:nvGrpSpPr>
        <p:grpSpPr>
          <a:xfrm rot="-9326336">
            <a:off x="11330319" y="1027413"/>
            <a:ext cx="1059957" cy="1036412"/>
            <a:chOff x="-81681" y="2436043"/>
            <a:chExt cx="794897" cy="777240"/>
          </a:xfrm>
        </p:grpSpPr>
        <p:sp>
          <p:nvSpPr>
            <p:cNvPr id="11195" name="Google Shape;11195;p42"/>
            <p:cNvSpPr/>
            <p:nvPr/>
          </p:nvSpPr>
          <p:spPr>
            <a:xfrm rot="-3005888">
              <a:off x="4550" y="2621713"/>
              <a:ext cx="673752" cy="405900"/>
            </a:xfrm>
            <a:custGeom>
              <a:avLst/>
              <a:gdLst/>
              <a:ahLst/>
              <a:cxnLst/>
              <a:rect l="l" t="t" r="r" b="b"/>
              <a:pathLst>
                <a:path w="10786" h="6498" extrusionOk="0">
                  <a:moveTo>
                    <a:pt x="8239" y="0"/>
                  </a:moveTo>
                  <a:cubicBezTo>
                    <a:pt x="8233" y="0"/>
                    <a:pt x="8226" y="2"/>
                    <a:pt x="8220" y="5"/>
                  </a:cubicBezTo>
                  <a:cubicBezTo>
                    <a:pt x="7625" y="332"/>
                    <a:pt x="7027" y="660"/>
                    <a:pt x="6480" y="1066"/>
                  </a:cubicBezTo>
                  <a:cubicBezTo>
                    <a:pt x="5996" y="1426"/>
                    <a:pt x="5554" y="1847"/>
                    <a:pt x="5216" y="2351"/>
                  </a:cubicBezTo>
                  <a:cubicBezTo>
                    <a:pt x="5058" y="2588"/>
                    <a:pt x="4927" y="2843"/>
                    <a:pt x="4829" y="3112"/>
                  </a:cubicBezTo>
                  <a:cubicBezTo>
                    <a:pt x="4488" y="3099"/>
                    <a:pt x="4149" y="3076"/>
                    <a:pt x="3811" y="3037"/>
                  </a:cubicBezTo>
                  <a:cubicBezTo>
                    <a:pt x="3199" y="2966"/>
                    <a:pt x="2598" y="2829"/>
                    <a:pt x="1990" y="2739"/>
                  </a:cubicBezTo>
                  <a:cubicBezTo>
                    <a:pt x="1559" y="2675"/>
                    <a:pt x="1125" y="2643"/>
                    <a:pt x="690" y="2643"/>
                  </a:cubicBezTo>
                  <a:cubicBezTo>
                    <a:pt x="519" y="2643"/>
                    <a:pt x="347" y="2648"/>
                    <a:pt x="176" y="2658"/>
                  </a:cubicBezTo>
                  <a:cubicBezTo>
                    <a:pt x="0" y="2668"/>
                    <a:pt x="16" y="2935"/>
                    <a:pt x="186" y="2935"/>
                  </a:cubicBezTo>
                  <a:cubicBezTo>
                    <a:pt x="189" y="2935"/>
                    <a:pt x="192" y="2935"/>
                    <a:pt x="196" y="2935"/>
                  </a:cubicBezTo>
                  <a:cubicBezTo>
                    <a:pt x="280" y="2931"/>
                    <a:pt x="364" y="2930"/>
                    <a:pt x="450" y="2928"/>
                  </a:cubicBezTo>
                  <a:cubicBezTo>
                    <a:pt x="464" y="2949"/>
                    <a:pt x="491" y="2960"/>
                    <a:pt x="515" y="2960"/>
                  </a:cubicBezTo>
                  <a:cubicBezTo>
                    <a:pt x="540" y="2960"/>
                    <a:pt x="563" y="2949"/>
                    <a:pt x="568" y="2924"/>
                  </a:cubicBezTo>
                  <a:cubicBezTo>
                    <a:pt x="602" y="2923"/>
                    <a:pt x="636" y="2923"/>
                    <a:pt x="670" y="2923"/>
                  </a:cubicBezTo>
                  <a:cubicBezTo>
                    <a:pt x="881" y="2923"/>
                    <a:pt x="1092" y="2931"/>
                    <a:pt x="1303" y="2946"/>
                  </a:cubicBezTo>
                  <a:cubicBezTo>
                    <a:pt x="1452" y="2964"/>
                    <a:pt x="1601" y="2984"/>
                    <a:pt x="1750" y="3007"/>
                  </a:cubicBezTo>
                  <a:cubicBezTo>
                    <a:pt x="2173" y="3074"/>
                    <a:pt x="2595" y="3156"/>
                    <a:pt x="3018" y="3227"/>
                  </a:cubicBezTo>
                  <a:cubicBezTo>
                    <a:pt x="3431" y="3296"/>
                    <a:pt x="3848" y="3353"/>
                    <a:pt x="4266" y="3372"/>
                  </a:cubicBezTo>
                  <a:cubicBezTo>
                    <a:pt x="4339" y="3375"/>
                    <a:pt x="4412" y="3377"/>
                    <a:pt x="4485" y="3377"/>
                  </a:cubicBezTo>
                  <a:cubicBezTo>
                    <a:pt x="4518" y="3377"/>
                    <a:pt x="4552" y="3377"/>
                    <a:pt x="4586" y="3376"/>
                  </a:cubicBezTo>
                  <a:cubicBezTo>
                    <a:pt x="4897" y="3392"/>
                    <a:pt x="5209" y="3399"/>
                    <a:pt x="5521" y="3399"/>
                  </a:cubicBezTo>
                  <a:cubicBezTo>
                    <a:pt x="6005" y="3399"/>
                    <a:pt x="6488" y="3383"/>
                    <a:pt x="6972" y="3362"/>
                  </a:cubicBezTo>
                  <a:cubicBezTo>
                    <a:pt x="6978" y="3365"/>
                    <a:pt x="6984" y="3368"/>
                    <a:pt x="6990" y="3371"/>
                  </a:cubicBezTo>
                  <a:cubicBezTo>
                    <a:pt x="6986" y="3378"/>
                    <a:pt x="6985" y="3387"/>
                    <a:pt x="6988" y="3398"/>
                  </a:cubicBezTo>
                  <a:cubicBezTo>
                    <a:pt x="7099" y="3729"/>
                    <a:pt x="7209" y="4060"/>
                    <a:pt x="7321" y="4390"/>
                  </a:cubicBezTo>
                  <a:cubicBezTo>
                    <a:pt x="7422" y="4696"/>
                    <a:pt x="7528" y="5003"/>
                    <a:pt x="7693" y="5282"/>
                  </a:cubicBezTo>
                  <a:cubicBezTo>
                    <a:pt x="7958" y="5729"/>
                    <a:pt x="8365" y="6092"/>
                    <a:pt x="8837" y="6310"/>
                  </a:cubicBezTo>
                  <a:cubicBezTo>
                    <a:pt x="8955" y="6364"/>
                    <a:pt x="9076" y="6410"/>
                    <a:pt x="9199" y="6445"/>
                  </a:cubicBezTo>
                  <a:cubicBezTo>
                    <a:pt x="9263" y="6463"/>
                    <a:pt x="9355" y="6497"/>
                    <a:pt x="9436" y="6497"/>
                  </a:cubicBezTo>
                  <a:cubicBezTo>
                    <a:pt x="9483" y="6497"/>
                    <a:pt x="9525" y="6486"/>
                    <a:pt x="9557" y="6455"/>
                  </a:cubicBezTo>
                  <a:cubicBezTo>
                    <a:pt x="9652" y="6362"/>
                    <a:pt x="9550" y="6220"/>
                    <a:pt x="9500" y="6132"/>
                  </a:cubicBezTo>
                  <a:cubicBezTo>
                    <a:pt x="9433" y="6014"/>
                    <a:pt x="9366" y="5897"/>
                    <a:pt x="9298" y="5780"/>
                  </a:cubicBezTo>
                  <a:cubicBezTo>
                    <a:pt x="9024" y="5309"/>
                    <a:pt x="8732" y="4846"/>
                    <a:pt x="8384" y="4425"/>
                  </a:cubicBezTo>
                  <a:cubicBezTo>
                    <a:pt x="8090" y="4068"/>
                    <a:pt x="7751" y="3742"/>
                    <a:pt x="7363" y="3492"/>
                  </a:cubicBezTo>
                  <a:lnTo>
                    <a:pt x="7363" y="3492"/>
                  </a:lnTo>
                  <a:cubicBezTo>
                    <a:pt x="7737" y="3597"/>
                    <a:pt x="8125" y="3649"/>
                    <a:pt x="8513" y="3649"/>
                  </a:cubicBezTo>
                  <a:cubicBezTo>
                    <a:pt x="9030" y="3649"/>
                    <a:pt x="9547" y="3557"/>
                    <a:pt x="10030" y="3375"/>
                  </a:cubicBezTo>
                  <a:cubicBezTo>
                    <a:pt x="10150" y="3330"/>
                    <a:pt x="10267" y="3280"/>
                    <a:pt x="10382" y="3224"/>
                  </a:cubicBezTo>
                  <a:cubicBezTo>
                    <a:pt x="10436" y="3198"/>
                    <a:pt x="10489" y="3171"/>
                    <a:pt x="10540" y="3143"/>
                  </a:cubicBezTo>
                  <a:cubicBezTo>
                    <a:pt x="10596" y="3113"/>
                    <a:pt x="10658" y="3085"/>
                    <a:pt x="10704" y="3041"/>
                  </a:cubicBezTo>
                  <a:cubicBezTo>
                    <a:pt x="10785" y="2966"/>
                    <a:pt x="10772" y="2857"/>
                    <a:pt x="10688" y="2791"/>
                  </a:cubicBezTo>
                  <a:cubicBezTo>
                    <a:pt x="10594" y="2717"/>
                    <a:pt x="10462" y="2699"/>
                    <a:pt x="10349" y="2675"/>
                  </a:cubicBezTo>
                  <a:cubicBezTo>
                    <a:pt x="10037" y="2609"/>
                    <a:pt x="9719" y="2576"/>
                    <a:pt x="9400" y="2576"/>
                  </a:cubicBezTo>
                  <a:cubicBezTo>
                    <a:pt x="9178" y="2576"/>
                    <a:pt x="8956" y="2592"/>
                    <a:pt x="8736" y="2623"/>
                  </a:cubicBezTo>
                  <a:cubicBezTo>
                    <a:pt x="8243" y="2693"/>
                    <a:pt x="7763" y="2844"/>
                    <a:pt x="7317" y="3068"/>
                  </a:cubicBezTo>
                  <a:cubicBezTo>
                    <a:pt x="6707" y="3097"/>
                    <a:pt x="6095" y="3124"/>
                    <a:pt x="5483" y="3124"/>
                  </a:cubicBezTo>
                  <a:cubicBezTo>
                    <a:pt x="5389" y="3124"/>
                    <a:pt x="5295" y="3123"/>
                    <a:pt x="5201" y="3122"/>
                  </a:cubicBezTo>
                  <a:cubicBezTo>
                    <a:pt x="5629" y="2884"/>
                    <a:pt x="6036" y="2610"/>
                    <a:pt x="6414" y="2299"/>
                  </a:cubicBezTo>
                  <a:cubicBezTo>
                    <a:pt x="6907" y="1895"/>
                    <a:pt x="7352" y="1433"/>
                    <a:pt x="7740" y="927"/>
                  </a:cubicBezTo>
                  <a:cubicBezTo>
                    <a:pt x="7850" y="783"/>
                    <a:pt x="7955" y="635"/>
                    <a:pt x="8055" y="485"/>
                  </a:cubicBezTo>
                  <a:cubicBezTo>
                    <a:pt x="8103" y="411"/>
                    <a:pt x="8150" y="337"/>
                    <a:pt x="8197" y="263"/>
                  </a:cubicBezTo>
                  <a:cubicBezTo>
                    <a:pt x="8242" y="189"/>
                    <a:pt x="8290" y="118"/>
                    <a:pt x="8277" y="29"/>
                  </a:cubicBezTo>
                  <a:cubicBezTo>
                    <a:pt x="8275" y="10"/>
                    <a:pt x="8257" y="0"/>
                    <a:pt x="8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42"/>
            <p:cNvSpPr/>
            <p:nvPr/>
          </p:nvSpPr>
          <p:spPr>
            <a:xfrm rot="-3005888">
              <a:off x="-90507" y="2672266"/>
              <a:ext cx="348495" cy="139860"/>
            </a:xfrm>
            <a:custGeom>
              <a:avLst/>
              <a:gdLst/>
              <a:ahLst/>
              <a:cxnLst/>
              <a:rect l="l" t="t" r="r" b="b"/>
              <a:pathLst>
                <a:path w="5579" h="2239" extrusionOk="0">
                  <a:moveTo>
                    <a:pt x="97" y="1"/>
                  </a:moveTo>
                  <a:cubicBezTo>
                    <a:pt x="41" y="1"/>
                    <a:pt x="0" y="86"/>
                    <a:pt x="59" y="129"/>
                  </a:cubicBezTo>
                  <a:cubicBezTo>
                    <a:pt x="506" y="465"/>
                    <a:pt x="1011" y="714"/>
                    <a:pt x="1545" y="870"/>
                  </a:cubicBezTo>
                  <a:cubicBezTo>
                    <a:pt x="1701" y="920"/>
                    <a:pt x="1858" y="965"/>
                    <a:pt x="2018" y="1001"/>
                  </a:cubicBezTo>
                  <a:cubicBezTo>
                    <a:pt x="2001" y="1045"/>
                    <a:pt x="2005" y="1092"/>
                    <a:pt x="2047" y="1129"/>
                  </a:cubicBezTo>
                  <a:cubicBezTo>
                    <a:pt x="2462" y="1496"/>
                    <a:pt x="2966" y="1712"/>
                    <a:pt x="3498" y="1854"/>
                  </a:cubicBezTo>
                  <a:cubicBezTo>
                    <a:pt x="4098" y="2015"/>
                    <a:pt x="4717" y="2115"/>
                    <a:pt x="5328" y="2236"/>
                  </a:cubicBezTo>
                  <a:cubicBezTo>
                    <a:pt x="5337" y="2237"/>
                    <a:pt x="5346" y="2238"/>
                    <a:pt x="5355" y="2238"/>
                  </a:cubicBezTo>
                  <a:cubicBezTo>
                    <a:pt x="5466" y="2238"/>
                    <a:pt x="5578" y="2110"/>
                    <a:pt x="5475" y="2011"/>
                  </a:cubicBezTo>
                  <a:cubicBezTo>
                    <a:pt x="5011" y="1570"/>
                    <a:pt x="4449" y="1237"/>
                    <a:pt x="3875" y="956"/>
                  </a:cubicBezTo>
                  <a:cubicBezTo>
                    <a:pt x="3543" y="794"/>
                    <a:pt x="3174" y="668"/>
                    <a:pt x="2809" y="668"/>
                  </a:cubicBezTo>
                  <a:cubicBezTo>
                    <a:pt x="2580" y="668"/>
                    <a:pt x="2353" y="718"/>
                    <a:pt x="2137" y="839"/>
                  </a:cubicBezTo>
                  <a:cubicBezTo>
                    <a:pt x="2128" y="845"/>
                    <a:pt x="2123" y="852"/>
                    <a:pt x="2116" y="859"/>
                  </a:cubicBezTo>
                  <a:cubicBezTo>
                    <a:pt x="1936" y="829"/>
                    <a:pt x="1759" y="788"/>
                    <a:pt x="1584" y="737"/>
                  </a:cubicBezTo>
                  <a:cubicBezTo>
                    <a:pt x="1070" y="570"/>
                    <a:pt x="580" y="328"/>
                    <a:pt x="136" y="14"/>
                  </a:cubicBezTo>
                  <a:cubicBezTo>
                    <a:pt x="123" y="5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7" name="Google Shape;11197;p42"/>
          <p:cNvGrpSpPr/>
          <p:nvPr/>
        </p:nvGrpSpPr>
        <p:grpSpPr>
          <a:xfrm rot="-272619">
            <a:off x="124110" y="629355"/>
            <a:ext cx="1086161" cy="1832539"/>
            <a:chOff x="5812125" y="3747000"/>
            <a:chExt cx="308475" cy="520450"/>
          </a:xfrm>
        </p:grpSpPr>
        <p:sp>
          <p:nvSpPr>
            <p:cNvPr id="11198" name="Google Shape;11198;p42"/>
            <p:cNvSpPr/>
            <p:nvPr/>
          </p:nvSpPr>
          <p:spPr>
            <a:xfrm>
              <a:off x="5964550" y="3919550"/>
              <a:ext cx="14950" cy="347900"/>
            </a:xfrm>
            <a:custGeom>
              <a:avLst/>
              <a:gdLst/>
              <a:ahLst/>
              <a:cxnLst/>
              <a:rect l="l" t="t" r="r" b="b"/>
              <a:pathLst>
                <a:path w="598" h="13916" extrusionOk="0">
                  <a:moveTo>
                    <a:pt x="235" y="0"/>
                  </a:moveTo>
                  <a:cubicBezTo>
                    <a:pt x="215" y="0"/>
                    <a:pt x="197" y="8"/>
                    <a:pt x="179" y="25"/>
                  </a:cubicBezTo>
                  <a:cubicBezTo>
                    <a:pt x="46" y="152"/>
                    <a:pt x="0" y="585"/>
                    <a:pt x="18" y="1019"/>
                  </a:cubicBezTo>
                  <a:cubicBezTo>
                    <a:pt x="104" y="3162"/>
                    <a:pt x="49" y="5368"/>
                    <a:pt x="56" y="7525"/>
                  </a:cubicBezTo>
                  <a:cubicBezTo>
                    <a:pt x="62" y="9658"/>
                    <a:pt x="89" y="11789"/>
                    <a:pt x="134" y="13916"/>
                  </a:cubicBezTo>
                  <a:lnTo>
                    <a:pt x="598" y="13916"/>
                  </a:lnTo>
                  <a:cubicBezTo>
                    <a:pt x="552" y="11722"/>
                    <a:pt x="524" y="9523"/>
                    <a:pt x="519" y="7323"/>
                  </a:cubicBezTo>
                  <a:cubicBezTo>
                    <a:pt x="513" y="5076"/>
                    <a:pt x="555" y="2823"/>
                    <a:pt x="464" y="589"/>
                  </a:cubicBezTo>
                  <a:cubicBezTo>
                    <a:pt x="449" y="225"/>
                    <a:pt x="33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42"/>
            <p:cNvSpPr/>
            <p:nvPr/>
          </p:nvSpPr>
          <p:spPr>
            <a:xfrm>
              <a:off x="5812125" y="3747000"/>
              <a:ext cx="308475" cy="266975"/>
            </a:xfrm>
            <a:custGeom>
              <a:avLst/>
              <a:gdLst/>
              <a:ahLst/>
              <a:cxnLst/>
              <a:rect l="l" t="t" r="r" b="b"/>
              <a:pathLst>
                <a:path w="12339" h="10679" extrusionOk="0">
                  <a:moveTo>
                    <a:pt x="6830" y="7430"/>
                  </a:moveTo>
                  <a:lnTo>
                    <a:pt x="6830" y="7430"/>
                  </a:lnTo>
                  <a:cubicBezTo>
                    <a:pt x="6817" y="7502"/>
                    <a:pt x="6809" y="7574"/>
                    <a:pt x="6805" y="7646"/>
                  </a:cubicBezTo>
                  <a:cubicBezTo>
                    <a:pt x="6793" y="7581"/>
                    <a:pt x="6780" y="7516"/>
                    <a:pt x="6765" y="7451"/>
                  </a:cubicBezTo>
                  <a:cubicBezTo>
                    <a:pt x="6786" y="7445"/>
                    <a:pt x="6808" y="7437"/>
                    <a:pt x="6830" y="7430"/>
                  </a:cubicBezTo>
                  <a:close/>
                  <a:moveTo>
                    <a:pt x="7116" y="0"/>
                  </a:moveTo>
                  <a:cubicBezTo>
                    <a:pt x="7045" y="0"/>
                    <a:pt x="6975" y="6"/>
                    <a:pt x="6907" y="19"/>
                  </a:cubicBezTo>
                  <a:cubicBezTo>
                    <a:pt x="6418" y="107"/>
                    <a:pt x="6004" y="675"/>
                    <a:pt x="5714" y="844"/>
                  </a:cubicBezTo>
                  <a:cubicBezTo>
                    <a:pt x="5423" y="1099"/>
                    <a:pt x="5241" y="1558"/>
                    <a:pt x="5061" y="2176"/>
                  </a:cubicBezTo>
                  <a:cubicBezTo>
                    <a:pt x="4827" y="1561"/>
                    <a:pt x="4590" y="1608"/>
                    <a:pt x="4256" y="1029"/>
                  </a:cubicBezTo>
                  <a:cubicBezTo>
                    <a:pt x="3981" y="559"/>
                    <a:pt x="3529" y="555"/>
                    <a:pt x="3075" y="530"/>
                  </a:cubicBezTo>
                  <a:cubicBezTo>
                    <a:pt x="3030" y="522"/>
                    <a:pt x="2984" y="518"/>
                    <a:pt x="2939" y="518"/>
                  </a:cubicBezTo>
                  <a:cubicBezTo>
                    <a:pt x="2531" y="518"/>
                    <a:pt x="2134" y="821"/>
                    <a:pt x="1877" y="912"/>
                  </a:cubicBezTo>
                  <a:cubicBezTo>
                    <a:pt x="1660" y="1209"/>
                    <a:pt x="1562" y="1336"/>
                    <a:pt x="1563" y="1801"/>
                  </a:cubicBezTo>
                  <a:cubicBezTo>
                    <a:pt x="1564" y="2109"/>
                    <a:pt x="1676" y="2794"/>
                    <a:pt x="1849" y="2812"/>
                  </a:cubicBezTo>
                  <a:cubicBezTo>
                    <a:pt x="2079" y="3234"/>
                    <a:pt x="2416" y="3360"/>
                    <a:pt x="2703" y="3940"/>
                  </a:cubicBezTo>
                  <a:cubicBezTo>
                    <a:pt x="2607" y="3790"/>
                    <a:pt x="2511" y="3746"/>
                    <a:pt x="2413" y="3746"/>
                  </a:cubicBezTo>
                  <a:cubicBezTo>
                    <a:pt x="2303" y="3746"/>
                    <a:pt x="2191" y="3801"/>
                    <a:pt x="2073" y="3822"/>
                  </a:cubicBezTo>
                  <a:cubicBezTo>
                    <a:pt x="1858" y="3954"/>
                    <a:pt x="1033" y="4061"/>
                    <a:pt x="956" y="4287"/>
                  </a:cubicBezTo>
                  <a:cubicBezTo>
                    <a:pt x="942" y="4327"/>
                    <a:pt x="939" y="4371"/>
                    <a:pt x="920" y="4410"/>
                  </a:cubicBezTo>
                  <a:cubicBezTo>
                    <a:pt x="891" y="4469"/>
                    <a:pt x="832" y="4507"/>
                    <a:pt x="778" y="4545"/>
                  </a:cubicBezTo>
                  <a:cubicBezTo>
                    <a:pt x="1" y="5085"/>
                    <a:pt x="72" y="5621"/>
                    <a:pt x="365" y="6386"/>
                  </a:cubicBezTo>
                  <a:cubicBezTo>
                    <a:pt x="551" y="6632"/>
                    <a:pt x="824" y="6707"/>
                    <a:pt x="1125" y="6930"/>
                  </a:cubicBezTo>
                  <a:cubicBezTo>
                    <a:pt x="1206" y="6871"/>
                    <a:pt x="1289" y="6850"/>
                    <a:pt x="1373" y="6850"/>
                  </a:cubicBezTo>
                  <a:cubicBezTo>
                    <a:pt x="1565" y="6850"/>
                    <a:pt x="1761" y="6956"/>
                    <a:pt x="1949" y="6956"/>
                  </a:cubicBezTo>
                  <a:cubicBezTo>
                    <a:pt x="1986" y="6956"/>
                    <a:pt x="2023" y="6952"/>
                    <a:pt x="2059" y="6942"/>
                  </a:cubicBezTo>
                  <a:lnTo>
                    <a:pt x="2059" y="6942"/>
                  </a:lnTo>
                  <a:cubicBezTo>
                    <a:pt x="1831" y="7099"/>
                    <a:pt x="1604" y="7221"/>
                    <a:pt x="1378" y="7756"/>
                  </a:cubicBezTo>
                  <a:cubicBezTo>
                    <a:pt x="1138" y="8211"/>
                    <a:pt x="1217" y="8347"/>
                    <a:pt x="1257" y="8669"/>
                  </a:cubicBezTo>
                  <a:cubicBezTo>
                    <a:pt x="1296" y="9089"/>
                    <a:pt x="1455" y="9262"/>
                    <a:pt x="1690" y="9460"/>
                  </a:cubicBezTo>
                  <a:cubicBezTo>
                    <a:pt x="1778" y="9524"/>
                    <a:pt x="1877" y="9532"/>
                    <a:pt x="1984" y="9532"/>
                  </a:cubicBezTo>
                  <a:cubicBezTo>
                    <a:pt x="2020" y="9532"/>
                    <a:pt x="2056" y="9531"/>
                    <a:pt x="2093" y="9531"/>
                  </a:cubicBezTo>
                  <a:cubicBezTo>
                    <a:pt x="2240" y="9531"/>
                    <a:pt x="2399" y="9544"/>
                    <a:pt x="2564" y="9679"/>
                  </a:cubicBezTo>
                  <a:cubicBezTo>
                    <a:pt x="2868" y="9613"/>
                    <a:pt x="3101" y="9737"/>
                    <a:pt x="3318" y="9349"/>
                  </a:cubicBezTo>
                  <a:cubicBezTo>
                    <a:pt x="3330" y="9352"/>
                    <a:pt x="3343" y="9354"/>
                    <a:pt x="3355" y="9354"/>
                  </a:cubicBezTo>
                  <a:cubicBezTo>
                    <a:pt x="3558" y="9354"/>
                    <a:pt x="3749" y="8910"/>
                    <a:pt x="3975" y="8808"/>
                  </a:cubicBezTo>
                  <a:lnTo>
                    <a:pt x="3975" y="8808"/>
                  </a:lnTo>
                  <a:cubicBezTo>
                    <a:pt x="3946" y="9373"/>
                    <a:pt x="3941" y="9430"/>
                    <a:pt x="4108" y="9997"/>
                  </a:cubicBezTo>
                  <a:cubicBezTo>
                    <a:pt x="4332" y="10483"/>
                    <a:pt x="4819" y="10679"/>
                    <a:pt x="5336" y="10679"/>
                  </a:cubicBezTo>
                  <a:cubicBezTo>
                    <a:pt x="5360" y="10679"/>
                    <a:pt x="5383" y="10678"/>
                    <a:pt x="5407" y="10677"/>
                  </a:cubicBezTo>
                  <a:cubicBezTo>
                    <a:pt x="5951" y="10659"/>
                    <a:pt x="6518" y="10433"/>
                    <a:pt x="6841" y="10108"/>
                  </a:cubicBezTo>
                  <a:cubicBezTo>
                    <a:pt x="7045" y="9902"/>
                    <a:pt x="7166" y="9585"/>
                    <a:pt x="7059" y="9316"/>
                  </a:cubicBezTo>
                  <a:lnTo>
                    <a:pt x="7059" y="9316"/>
                  </a:lnTo>
                  <a:cubicBezTo>
                    <a:pt x="7393" y="9736"/>
                    <a:pt x="7919" y="10009"/>
                    <a:pt x="8455" y="10009"/>
                  </a:cubicBezTo>
                  <a:cubicBezTo>
                    <a:pt x="8490" y="10009"/>
                    <a:pt x="8526" y="10008"/>
                    <a:pt x="8561" y="10006"/>
                  </a:cubicBezTo>
                  <a:cubicBezTo>
                    <a:pt x="9105" y="9969"/>
                    <a:pt x="9576" y="9614"/>
                    <a:pt x="9814" y="9131"/>
                  </a:cubicBezTo>
                  <a:cubicBezTo>
                    <a:pt x="10129" y="8488"/>
                    <a:pt x="9900" y="8058"/>
                    <a:pt x="9514" y="7514"/>
                  </a:cubicBezTo>
                  <a:lnTo>
                    <a:pt x="9514" y="7514"/>
                  </a:lnTo>
                  <a:cubicBezTo>
                    <a:pt x="9709" y="7530"/>
                    <a:pt x="9906" y="7538"/>
                    <a:pt x="10102" y="7538"/>
                  </a:cubicBezTo>
                  <a:cubicBezTo>
                    <a:pt x="10506" y="7538"/>
                    <a:pt x="10910" y="7504"/>
                    <a:pt x="11308" y="7438"/>
                  </a:cubicBezTo>
                  <a:cubicBezTo>
                    <a:pt x="11617" y="7386"/>
                    <a:pt x="11961" y="7286"/>
                    <a:pt x="12101" y="7006"/>
                  </a:cubicBezTo>
                  <a:cubicBezTo>
                    <a:pt x="12156" y="6898"/>
                    <a:pt x="12171" y="6777"/>
                    <a:pt x="12187" y="6657"/>
                  </a:cubicBezTo>
                  <a:cubicBezTo>
                    <a:pt x="12339" y="5458"/>
                    <a:pt x="12083" y="4469"/>
                    <a:pt x="10718" y="4392"/>
                  </a:cubicBezTo>
                  <a:lnTo>
                    <a:pt x="10718" y="4392"/>
                  </a:lnTo>
                  <a:cubicBezTo>
                    <a:pt x="10721" y="4392"/>
                    <a:pt x="10723" y="4392"/>
                    <a:pt x="10726" y="4392"/>
                  </a:cubicBezTo>
                  <a:cubicBezTo>
                    <a:pt x="11003" y="4392"/>
                    <a:pt x="11328" y="3621"/>
                    <a:pt x="11397" y="3402"/>
                  </a:cubicBezTo>
                  <a:cubicBezTo>
                    <a:pt x="11537" y="2948"/>
                    <a:pt x="11599" y="2387"/>
                    <a:pt x="11327" y="1972"/>
                  </a:cubicBezTo>
                  <a:cubicBezTo>
                    <a:pt x="11099" y="1626"/>
                    <a:pt x="10685" y="1417"/>
                    <a:pt x="10272" y="1417"/>
                  </a:cubicBezTo>
                  <a:cubicBezTo>
                    <a:pt x="10173" y="1417"/>
                    <a:pt x="10073" y="1429"/>
                    <a:pt x="9976" y="1455"/>
                  </a:cubicBezTo>
                  <a:cubicBezTo>
                    <a:pt x="9500" y="1578"/>
                    <a:pt x="9069" y="1981"/>
                    <a:pt x="8604" y="1981"/>
                  </a:cubicBezTo>
                  <a:cubicBezTo>
                    <a:pt x="8540" y="1981"/>
                    <a:pt x="8476" y="1974"/>
                    <a:pt x="8410" y="1956"/>
                  </a:cubicBezTo>
                  <a:lnTo>
                    <a:pt x="8410" y="1956"/>
                  </a:lnTo>
                  <a:cubicBezTo>
                    <a:pt x="8421" y="1959"/>
                    <a:pt x="8431" y="1961"/>
                    <a:pt x="8441" y="1961"/>
                  </a:cubicBezTo>
                  <a:cubicBezTo>
                    <a:pt x="8732" y="1961"/>
                    <a:pt x="8385" y="677"/>
                    <a:pt x="8280" y="554"/>
                  </a:cubicBezTo>
                  <a:cubicBezTo>
                    <a:pt x="8004" y="227"/>
                    <a:pt x="7550" y="0"/>
                    <a:pt x="7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42"/>
            <p:cNvSpPr/>
            <p:nvPr/>
          </p:nvSpPr>
          <p:spPr>
            <a:xfrm>
              <a:off x="5918400" y="3917425"/>
              <a:ext cx="68450" cy="89950"/>
            </a:xfrm>
            <a:custGeom>
              <a:avLst/>
              <a:gdLst/>
              <a:ahLst/>
              <a:cxnLst/>
              <a:rect l="l" t="t" r="r" b="b"/>
              <a:pathLst>
                <a:path w="2738" h="3598" extrusionOk="0">
                  <a:moveTo>
                    <a:pt x="1650" y="1"/>
                  </a:moveTo>
                  <a:cubicBezTo>
                    <a:pt x="1487" y="1"/>
                    <a:pt x="1323" y="36"/>
                    <a:pt x="1167" y="86"/>
                  </a:cubicBezTo>
                  <a:cubicBezTo>
                    <a:pt x="977" y="147"/>
                    <a:pt x="790" y="234"/>
                    <a:pt x="652" y="377"/>
                  </a:cubicBezTo>
                  <a:cubicBezTo>
                    <a:pt x="358" y="684"/>
                    <a:pt x="355" y="1157"/>
                    <a:pt x="236" y="1565"/>
                  </a:cubicBezTo>
                  <a:cubicBezTo>
                    <a:pt x="151" y="1853"/>
                    <a:pt x="0" y="2147"/>
                    <a:pt x="72" y="2438"/>
                  </a:cubicBezTo>
                  <a:cubicBezTo>
                    <a:pt x="119" y="2625"/>
                    <a:pt x="252" y="2785"/>
                    <a:pt x="278" y="2975"/>
                  </a:cubicBezTo>
                  <a:cubicBezTo>
                    <a:pt x="286" y="3043"/>
                    <a:pt x="282" y="3115"/>
                    <a:pt x="314" y="3174"/>
                  </a:cubicBezTo>
                  <a:cubicBezTo>
                    <a:pt x="342" y="3225"/>
                    <a:pt x="391" y="3259"/>
                    <a:pt x="439" y="3290"/>
                  </a:cubicBezTo>
                  <a:cubicBezTo>
                    <a:pt x="723" y="3468"/>
                    <a:pt x="1046" y="3597"/>
                    <a:pt x="1381" y="3597"/>
                  </a:cubicBezTo>
                  <a:cubicBezTo>
                    <a:pt x="1383" y="3597"/>
                    <a:pt x="1384" y="3597"/>
                    <a:pt x="1385" y="3597"/>
                  </a:cubicBezTo>
                  <a:cubicBezTo>
                    <a:pt x="1718" y="3597"/>
                    <a:pt x="2061" y="3453"/>
                    <a:pt x="2249" y="3178"/>
                  </a:cubicBezTo>
                  <a:cubicBezTo>
                    <a:pt x="2442" y="2895"/>
                    <a:pt x="2531" y="2391"/>
                    <a:pt x="2602" y="2050"/>
                  </a:cubicBezTo>
                  <a:cubicBezTo>
                    <a:pt x="2738" y="1400"/>
                    <a:pt x="2684" y="201"/>
                    <a:pt x="1867" y="23"/>
                  </a:cubicBezTo>
                  <a:cubicBezTo>
                    <a:pt x="1795" y="8"/>
                    <a:pt x="1723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42"/>
            <p:cNvSpPr/>
            <p:nvPr/>
          </p:nvSpPr>
          <p:spPr>
            <a:xfrm>
              <a:off x="5998725" y="3789775"/>
              <a:ext cx="100725" cy="81375"/>
            </a:xfrm>
            <a:custGeom>
              <a:avLst/>
              <a:gdLst/>
              <a:ahLst/>
              <a:cxnLst/>
              <a:rect l="l" t="t" r="r" b="b"/>
              <a:pathLst>
                <a:path w="4029" h="3255" extrusionOk="0">
                  <a:moveTo>
                    <a:pt x="2795" y="0"/>
                  </a:moveTo>
                  <a:cubicBezTo>
                    <a:pt x="2581" y="0"/>
                    <a:pt x="2365" y="40"/>
                    <a:pt x="2171" y="114"/>
                  </a:cubicBezTo>
                  <a:cubicBezTo>
                    <a:pt x="1621" y="325"/>
                    <a:pt x="1207" y="747"/>
                    <a:pt x="815" y="1158"/>
                  </a:cubicBezTo>
                  <a:cubicBezTo>
                    <a:pt x="543" y="1440"/>
                    <a:pt x="272" y="1724"/>
                    <a:pt x="0" y="2007"/>
                  </a:cubicBezTo>
                  <a:lnTo>
                    <a:pt x="725" y="3255"/>
                  </a:lnTo>
                  <a:cubicBezTo>
                    <a:pt x="1557" y="3143"/>
                    <a:pt x="2357" y="2838"/>
                    <a:pt x="3029" y="2377"/>
                  </a:cubicBezTo>
                  <a:cubicBezTo>
                    <a:pt x="3365" y="2148"/>
                    <a:pt x="3676" y="1870"/>
                    <a:pt x="3847" y="1522"/>
                  </a:cubicBezTo>
                  <a:cubicBezTo>
                    <a:pt x="4019" y="1172"/>
                    <a:pt x="4028" y="740"/>
                    <a:pt x="3791" y="424"/>
                  </a:cubicBezTo>
                  <a:cubicBezTo>
                    <a:pt x="3572" y="133"/>
                    <a:pt x="3188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42"/>
            <p:cNvSpPr/>
            <p:nvPr/>
          </p:nvSpPr>
          <p:spPr>
            <a:xfrm>
              <a:off x="5971825" y="3864875"/>
              <a:ext cx="140700" cy="122375"/>
            </a:xfrm>
            <a:custGeom>
              <a:avLst/>
              <a:gdLst/>
              <a:ahLst/>
              <a:cxnLst/>
              <a:rect l="l" t="t" r="r" b="b"/>
              <a:pathLst>
                <a:path w="5628" h="4895" extrusionOk="0">
                  <a:moveTo>
                    <a:pt x="3662" y="0"/>
                  </a:moveTo>
                  <a:cubicBezTo>
                    <a:pt x="3652" y="0"/>
                    <a:pt x="3642" y="1"/>
                    <a:pt x="3633" y="1"/>
                  </a:cubicBezTo>
                  <a:cubicBezTo>
                    <a:pt x="2989" y="11"/>
                    <a:pt x="2361" y="186"/>
                    <a:pt x="1760" y="400"/>
                  </a:cubicBezTo>
                  <a:cubicBezTo>
                    <a:pt x="1279" y="571"/>
                    <a:pt x="768" y="867"/>
                    <a:pt x="503" y="1305"/>
                  </a:cubicBezTo>
                  <a:cubicBezTo>
                    <a:pt x="0" y="2140"/>
                    <a:pt x="130" y="3134"/>
                    <a:pt x="641" y="3891"/>
                  </a:cubicBezTo>
                  <a:cubicBezTo>
                    <a:pt x="847" y="4196"/>
                    <a:pt x="1113" y="4461"/>
                    <a:pt x="1426" y="4664"/>
                  </a:cubicBezTo>
                  <a:cubicBezTo>
                    <a:pt x="1518" y="4723"/>
                    <a:pt x="1615" y="4779"/>
                    <a:pt x="1720" y="4811"/>
                  </a:cubicBezTo>
                  <a:cubicBezTo>
                    <a:pt x="1832" y="4845"/>
                    <a:pt x="1950" y="4852"/>
                    <a:pt x="2067" y="4859"/>
                  </a:cubicBezTo>
                  <a:cubicBezTo>
                    <a:pt x="2264" y="4870"/>
                    <a:pt x="2458" y="4882"/>
                    <a:pt x="2655" y="4893"/>
                  </a:cubicBezTo>
                  <a:cubicBezTo>
                    <a:pt x="2672" y="4894"/>
                    <a:pt x="2690" y="4895"/>
                    <a:pt x="2708" y="4895"/>
                  </a:cubicBezTo>
                  <a:cubicBezTo>
                    <a:pt x="2749" y="4895"/>
                    <a:pt x="2789" y="4890"/>
                    <a:pt x="2823" y="4869"/>
                  </a:cubicBezTo>
                  <a:cubicBezTo>
                    <a:pt x="2860" y="4848"/>
                    <a:pt x="2886" y="4811"/>
                    <a:pt x="2910" y="4775"/>
                  </a:cubicBezTo>
                  <a:cubicBezTo>
                    <a:pt x="3413" y="3979"/>
                    <a:pt x="3298" y="3185"/>
                    <a:pt x="2628" y="2547"/>
                  </a:cubicBezTo>
                  <a:cubicBezTo>
                    <a:pt x="2308" y="2243"/>
                    <a:pt x="1923" y="2002"/>
                    <a:pt x="1543" y="1763"/>
                  </a:cubicBezTo>
                  <a:lnTo>
                    <a:pt x="1543" y="1763"/>
                  </a:lnTo>
                  <a:cubicBezTo>
                    <a:pt x="2313" y="2101"/>
                    <a:pt x="2970" y="2375"/>
                    <a:pt x="3825" y="2402"/>
                  </a:cubicBezTo>
                  <a:cubicBezTo>
                    <a:pt x="3855" y="2403"/>
                    <a:pt x="3885" y="2403"/>
                    <a:pt x="3915" y="2403"/>
                  </a:cubicBezTo>
                  <a:cubicBezTo>
                    <a:pt x="4268" y="2403"/>
                    <a:pt x="4595" y="2340"/>
                    <a:pt x="4918" y="2166"/>
                  </a:cubicBezTo>
                  <a:cubicBezTo>
                    <a:pt x="5194" y="2016"/>
                    <a:pt x="5434" y="1784"/>
                    <a:pt x="5542" y="1490"/>
                  </a:cubicBezTo>
                  <a:cubicBezTo>
                    <a:pt x="5628" y="1261"/>
                    <a:pt x="5627" y="1001"/>
                    <a:pt x="5540" y="772"/>
                  </a:cubicBezTo>
                  <a:cubicBezTo>
                    <a:pt x="5519" y="713"/>
                    <a:pt x="5491" y="657"/>
                    <a:pt x="5448" y="613"/>
                  </a:cubicBezTo>
                  <a:cubicBezTo>
                    <a:pt x="5404" y="568"/>
                    <a:pt x="5347" y="540"/>
                    <a:pt x="5292" y="512"/>
                  </a:cubicBezTo>
                  <a:cubicBezTo>
                    <a:pt x="4785" y="264"/>
                    <a:pt x="423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42"/>
            <p:cNvSpPr/>
            <p:nvPr/>
          </p:nvSpPr>
          <p:spPr>
            <a:xfrm>
              <a:off x="5861125" y="3753375"/>
              <a:ext cx="163850" cy="97500"/>
            </a:xfrm>
            <a:custGeom>
              <a:avLst/>
              <a:gdLst/>
              <a:ahLst/>
              <a:cxnLst/>
              <a:rect l="l" t="t" r="r" b="b"/>
              <a:pathLst>
                <a:path w="6554" h="3900" extrusionOk="0">
                  <a:moveTo>
                    <a:pt x="5289" y="0"/>
                  </a:moveTo>
                  <a:cubicBezTo>
                    <a:pt x="5048" y="0"/>
                    <a:pt x="4805" y="55"/>
                    <a:pt x="4598" y="163"/>
                  </a:cubicBezTo>
                  <a:cubicBezTo>
                    <a:pt x="4062" y="443"/>
                    <a:pt x="3750" y="988"/>
                    <a:pt x="3625" y="1538"/>
                  </a:cubicBezTo>
                  <a:cubicBezTo>
                    <a:pt x="3500" y="2088"/>
                    <a:pt x="3536" y="2656"/>
                    <a:pt x="3536" y="3218"/>
                  </a:cubicBezTo>
                  <a:cubicBezTo>
                    <a:pt x="3406" y="2500"/>
                    <a:pt x="2847" y="1717"/>
                    <a:pt x="2369" y="1132"/>
                  </a:cubicBezTo>
                  <a:cubicBezTo>
                    <a:pt x="2073" y="768"/>
                    <a:pt x="1602" y="405"/>
                    <a:pt x="1073" y="405"/>
                  </a:cubicBezTo>
                  <a:cubicBezTo>
                    <a:pt x="1037" y="405"/>
                    <a:pt x="1000" y="407"/>
                    <a:pt x="963" y="411"/>
                  </a:cubicBezTo>
                  <a:cubicBezTo>
                    <a:pt x="659" y="440"/>
                    <a:pt x="374" y="600"/>
                    <a:pt x="211" y="834"/>
                  </a:cubicBezTo>
                  <a:cubicBezTo>
                    <a:pt x="27" y="1097"/>
                    <a:pt x="0" y="1424"/>
                    <a:pt x="4" y="1735"/>
                  </a:cubicBezTo>
                  <a:cubicBezTo>
                    <a:pt x="13" y="2625"/>
                    <a:pt x="955" y="3497"/>
                    <a:pt x="1751" y="3899"/>
                  </a:cubicBezTo>
                  <a:lnTo>
                    <a:pt x="5483" y="3417"/>
                  </a:lnTo>
                  <a:cubicBezTo>
                    <a:pt x="5852" y="2923"/>
                    <a:pt x="6137" y="2377"/>
                    <a:pt x="6325" y="1804"/>
                  </a:cubicBezTo>
                  <a:cubicBezTo>
                    <a:pt x="6476" y="1348"/>
                    <a:pt x="6553" y="816"/>
                    <a:pt x="6257" y="422"/>
                  </a:cubicBezTo>
                  <a:cubicBezTo>
                    <a:pt x="6043" y="138"/>
                    <a:pt x="5669" y="0"/>
                    <a:pt x="5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42"/>
            <p:cNvSpPr/>
            <p:nvPr/>
          </p:nvSpPr>
          <p:spPr>
            <a:xfrm>
              <a:off x="5973825" y="3779550"/>
              <a:ext cx="16425" cy="48575"/>
            </a:xfrm>
            <a:custGeom>
              <a:avLst/>
              <a:gdLst/>
              <a:ahLst/>
              <a:cxnLst/>
              <a:rect l="l" t="t" r="r" b="b"/>
              <a:pathLst>
                <a:path w="657" h="1943" extrusionOk="0">
                  <a:moveTo>
                    <a:pt x="631" y="0"/>
                  </a:moveTo>
                  <a:cubicBezTo>
                    <a:pt x="413" y="639"/>
                    <a:pt x="201" y="1289"/>
                    <a:pt x="1" y="1934"/>
                  </a:cubicBezTo>
                  <a:lnTo>
                    <a:pt x="26" y="1942"/>
                  </a:lnTo>
                  <a:cubicBezTo>
                    <a:pt x="227" y="1297"/>
                    <a:pt x="439" y="647"/>
                    <a:pt x="657" y="9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42"/>
            <p:cNvSpPr/>
            <p:nvPr/>
          </p:nvSpPr>
          <p:spPr>
            <a:xfrm>
              <a:off x="5823375" y="3850575"/>
              <a:ext cx="114075" cy="131350"/>
            </a:xfrm>
            <a:custGeom>
              <a:avLst/>
              <a:gdLst/>
              <a:ahLst/>
              <a:cxnLst/>
              <a:rect l="l" t="t" r="r" b="b"/>
              <a:pathLst>
                <a:path w="4563" h="5254" extrusionOk="0">
                  <a:moveTo>
                    <a:pt x="2473" y="0"/>
                  </a:moveTo>
                  <a:cubicBezTo>
                    <a:pt x="2339" y="0"/>
                    <a:pt x="2205" y="5"/>
                    <a:pt x="2072" y="16"/>
                  </a:cubicBezTo>
                  <a:cubicBezTo>
                    <a:pt x="1556" y="61"/>
                    <a:pt x="1038" y="208"/>
                    <a:pt x="644" y="514"/>
                  </a:cubicBezTo>
                  <a:cubicBezTo>
                    <a:pt x="250" y="820"/>
                    <a:pt x="0" y="1301"/>
                    <a:pt x="82" y="1768"/>
                  </a:cubicBezTo>
                  <a:cubicBezTo>
                    <a:pt x="107" y="1918"/>
                    <a:pt x="171" y="2070"/>
                    <a:pt x="293" y="2174"/>
                  </a:cubicBezTo>
                  <a:cubicBezTo>
                    <a:pt x="398" y="2261"/>
                    <a:pt x="537" y="2309"/>
                    <a:pt x="674" y="2345"/>
                  </a:cubicBezTo>
                  <a:cubicBezTo>
                    <a:pt x="1041" y="2443"/>
                    <a:pt x="1404" y="2499"/>
                    <a:pt x="1760" y="2499"/>
                  </a:cubicBezTo>
                  <a:cubicBezTo>
                    <a:pt x="2214" y="2499"/>
                    <a:pt x="2658" y="2409"/>
                    <a:pt x="3090" y="2203"/>
                  </a:cubicBezTo>
                  <a:lnTo>
                    <a:pt x="3090" y="2203"/>
                  </a:lnTo>
                  <a:cubicBezTo>
                    <a:pt x="2623" y="2426"/>
                    <a:pt x="2163" y="2713"/>
                    <a:pt x="1775" y="3039"/>
                  </a:cubicBezTo>
                  <a:cubicBezTo>
                    <a:pt x="1472" y="3294"/>
                    <a:pt x="1195" y="3593"/>
                    <a:pt x="1073" y="3952"/>
                  </a:cubicBezTo>
                  <a:cubicBezTo>
                    <a:pt x="951" y="4311"/>
                    <a:pt x="1009" y="4740"/>
                    <a:pt x="1303" y="5004"/>
                  </a:cubicBezTo>
                  <a:cubicBezTo>
                    <a:pt x="1494" y="5175"/>
                    <a:pt x="1758" y="5254"/>
                    <a:pt x="2027" y="5254"/>
                  </a:cubicBezTo>
                  <a:cubicBezTo>
                    <a:pt x="2204" y="5254"/>
                    <a:pt x="2383" y="5220"/>
                    <a:pt x="2544" y="5155"/>
                  </a:cubicBezTo>
                  <a:cubicBezTo>
                    <a:pt x="3113" y="4927"/>
                    <a:pt x="3424" y="4410"/>
                    <a:pt x="3761" y="3964"/>
                  </a:cubicBezTo>
                  <a:cubicBezTo>
                    <a:pt x="4029" y="3612"/>
                    <a:pt x="4295" y="3259"/>
                    <a:pt x="4562" y="2906"/>
                  </a:cubicBezTo>
                  <a:lnTo>
                    <a:pt x="3620" y="78"/>
                  </a:lnTo>
                  <a:cubicBezTo>
                    <a:pt x="3240" y="39"/>
                    <a:pt x="2856" y="0"/>
                    <a:pt x="2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42"/>
            <p:cNvSpPr/>
            <p:nvPr/>
          </p:nvSpPr>
          <p:spPr>
            <a:xfrm>
              <a:off x="5890825" y="3797700"/>
              <a:ext cx="36675" cy="49850"/>
            </a:xfrm>
            <a:custGeom>
              <a:avLst/>
              <a:gdLst/>
              <a:ahLst/>
              <a:cxnLst/>
              <a:rect l="l" t="t" r="r" b="b"/>
              <a:pathLst>
                <a:path w="1467" h="1994" extrusionOk="0">
                  <a:moveTo>
                    <a:pt x="23" y="0"/>
                  </a:moveTo>
                  <a:lnTo>
                    <a:pt x="1" y="15"/>
                  </a:lnTo>
                  <a:cubicBezTo>
                    <a:pt x="464" y="682"/>
                    <a:pt x="950" y="1348"/>
                    <a:pt x="1446" y="1994"/>
                  </a:cubicBezTo>
                  <a:lnTo>
                    <a:pt x="1466" y="1977"/>
                  </a:lnTo>
                  <a:cubicBezTo>
                    <a:pt x="971" y="1331"/>
                    <a:pt x="485" y="666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42"/>
            <p:cNvSpPr/>
            <p:nvPr/>
          </p:nvSpPr>
          <p:spPr>
            <a:xfrm>
              <a:off x="5853375" y="3883925"/>
              <a:ext cx="64100" cy="2400"/>
            </a:xfrm>
            <a:custGeom>
              <a:avLst/>
              <a:gdLst/>
              <a:ahLst/>
              <a:cxnLst/>
              <a:rect l="l" t="t" r="r" b="b"/>
              <a:pathLst>
                <a:path w="2564" h="96" extrusionOk="0">
                  <a:moveTo>
                    <a:pt x="604" y="1"/>
                  </a:moveTo>
                  <a:cubicBezTo>
                    <a:pt x="393" y="1"/>
                    <a:pt x="190" y="11"/>
                    <a:pt x="0" y="41"/>
                  </a:cubicBezTo>
                  <a:lnTo>
                    <a:pt x="5" y="68"/>
                  </a:lnTo>
                  <a:cubicBezTo>
                    <a:pt x="192" y="38"/>
                    <a:pt x="395" y="27"/>
                    <a:pt x="605" y="27"/>
                  </a:cubicBezTo>
                  <a:cubicBezTo>
                    <a:pt x="874" y="27"/>
                    <a:pt x="1154" y="45"/>
                    <a:pt x="1429" y="61"/>
                  </a:cubicBezTo>
                  <a:cubicBezTo>
                    <a:pt x="1697" y="79"/>
                    <a:pt x="1972" y="95"/>
                    <a:pt x="2231" y="95"/>
                  </a:cubicBezTo>
                  <a:cubicBezTo>
                    <a:pt x="2345" y="95"/>
                    <a:pt x="2456" y="92"/>
                    <a:pt x="2563" y="84"/>
                  </a:cubicBezTo>
                  <a:lnTo>
                    <a:pt x="2561" y="57"/>
                  </a:lnTo>
                  <a:cubicBezTo>
                    <a:pt x="2455" y="66"/>
                    <a:pt x="2343" y="69"/>
                    <a:pt x="2229" y="69"/>
                  </a:cubicBezTo>
                  <a:cubicBezTo>
                    <a:pt x="1971" y="69"/>
                    <a:pt x="1697" y="52"/>
                    <a:pt x="1430" y="35"/>
                  </a:cubicBezTo>
                  <a:cubicBezTo>
                    <a:pt x="1154" y="18"/>
                    <a:pt x="874" y="1"/>
                    <a:pt x="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42"/>
            <p:cNvSpPr/>
            <p:nvPr/>
          </p:nvSpPr>
          <p:spPr>
            <a:xfrm>
              <a:off x="5879650" y="3912725"/>
              <a:ext cx="45900" cy="44775"/>
            </a:xfrm>
            <a:custGeom>
              <a:avLst/>
              <a:gdLst/>
              <a:ahLst/>
              <a:cxnLst/>
              <a:rect l="l" t="t" r="r" b="b"/>
              <a:pathLst>
                <a:path w="1836" h="1791" extrusionOk="0">
                  <a:moveTo>
                    <a:pt x="1817" y="1"/>
                  </a:moveTo>
                  <a:lnTo>
                    <a:pt x="0" y="1770"/>
                  </a:lnTo>
                  <a:lnTo>
                    <a:pt x="19" y="1790"/>
                  </a:lnTo>
                  <a:lnTo>
                    <a:pt x="1835" y="20"/>
                  </a:lnTo>
                  <a:lnTo>
                    <a:pt x="18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42"/>
            <p:cNvSpPr/>
            <p:nvPr/>
          </p:nvSpPr>
          <p:spPr>
            <a:xfrm>
              <a:off x="5952800" y="3923025"/>
              <a:ext cx="6625" cy="59850"/>
            </a:xfrm>
            <a:custGeom>
              <a:avLst/>
              <a:gdLst/>
              <a:ahLst/>
              <a:cxnLst/>
              <a:rect l="l" t="t" r="r" b="b"/>
              <a:pathLst>
                <a:path w="265" h="2394" extrusionOk="0">
                  <a:moveTo>
                    <a:pt x="239" y="1"/>
                  </a:moveTo>
                  <a:lnTo>
                    <a:pt x="0" y="2390"/>
                  </a:lnTo>
                  <a:lnTo>
                    <a:pt x="27" y="2393"/>
                  </a:lnTo>
                  <a:lnTo>
                    <a:pt x="265" y="3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42"/>
            <p:cNvSpPr/>
            <p:nvPr/>
          </p:nvSpPr>
          <p:spPr>
            <a:xfrm>
              <a:off x="5989225" y="3917025"/>
              <a:ext cx="35650" cy="42625"/>
            </a:xfrm>
            <a:custGeom>
              <a:avLst/>
              <a:gdLst/>
              <a:ahLst/>
              <a:cxnLst/>
              <a:rect l="l" t="t" r="r" b="b"/>
              <a:pathLst>
                <a:path w="1426" h="1705" extrusionOk="0">
                  <a:moveTo>
                    <a:pt x="20" y="0"/>
                  </a:moveTo>
                  <a:lnTo>
                    <a:pt x="1" y="19"/>
                  </a:lnTo>
                  <a:cubicBezTo>
                    <a:pt x="500" y="555"/>
                    <a:pt x="972" y="1121"/>
                    <a:pt x="1405" y="1704"/>
                  </a:cubicBezTo>
                  <a:lnTo>
                    <a:pt x="1426" y="1688"/>
                  </a:lnTo>
                  <a:cubicBezTo>
                    <a:pt x="994" y="1105"/>
                    <a:pt x="520" y="537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42"/>
            <p:cNvSpPr/>
            <p:nvPr/>
          </p:nvSpPr>
          <p:spPr>
            <a:xfrm>
              <a:off x="6012075" y="3891250"/>
              <a:ext cx="65375" cy="11500"/>
            </a:xfrm>
            <a:custGeom>
              <a:avLst/>
              <a:gdLst/>
              <a:ahLst/>
              <a:cxnLst/>
              <a:rect l="l" t="t" r="r" b="b"/>
              <a:pathLst>
                <a:path w="2615" h="460" extrusionOk="0">
                  <a:moveTo>
                    <a:pt x="6" y="1"/>
                  </a:moveTo>
                  <a:lnTo>
                    <a:pt x="1" y="28"/>
                  </a:lnTo>
                  <a:cubicBezTo>
                    <a:pt x="864" y="185"/>
                    <a:pt x="1742" y="330"/>
                    <a:pt x="2610" y="460"/>
                  </a:cubicBezTo>
                  <a:lnTo>
                    <a:pt x="2614" y="433"/>
                  </a:lnTo>
                  <a:cubicBezTo>
                    <a:pt x="1746" y="303"/>
                    <a:pt x="869" y="158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42"/>
            <p:cNvSpPr/>
            <p:nvPr/>
          </p:nvSpPr>
          <p:spPr>
            <a:xfrm>
              <a:off x="6007850" y="3819875"/>
              <a:ext cx="55975" cy="42425"/>
            </a:xfrm>
            <a:custGeom>
              <a:avLst/>
              <a:gdLst/>
              <a:ahLst/>
              <a:cxnLst/>
              <a:rect l="l" t="t" r="r" b="b"/>
              <a:pathLst>
                <a:path w="2239" h="1697" extrusionOk="0">
                  <a:moveTo>
                    <a:pt x="2222" y="1"/>
                  </a:moveTo>
                  <a:cubicBezTo>
                    <a:pt x="2009" y="191"/>
                    <a:pt x="1774" y="365"/>
                    <a:pt x="1547" y="533"/>
                  </a:cubicBezTo>
                  <a:lnTo>
                    <a:pt x="0" y="1675"/>
                  </a:lnTo>
                  <a:lnTo>
                    <a:pt x="16" y="1697"/>
                  </a:lnTo>
                  <a:lnTo>
                    <a:pt x="1562" y="554"/>
                  </a:lnTo>
                  <a:cubicBezTo>
                    <a:pt x="1791" y="386"/>
                    <a:pt x="2026" y="212"/>
                    <a:pt x="2239" y="21"/>
                  </a:cubicBezTo>
                  <a:lnTo>
                    <a:pt x="2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42"/>
            <p:cNvSpPr/>
            <p:nvPr/>
          </p:nvSpPr>
          <p:spPr>
            <a:xfrm>
              <a:off x="5898700" y="3819950"/>
              <a:ext cx="126475" cy="115250"/>
            </a:xfrm>
            <a:custGeom>
              <a:avLst/>
              <a:gdLst/>
              <a:ahLst/>
              <a:cxnLst/>
              <a:rect l="l" t="t" r="r" b="b"/>
              <a:pathLst>
                <a:path w="5059" h="4610" extrusionOk="0">
                  <a:moveTo>
                    <a:pt x="2529" y="0"/>
                  </a:moveTo>
                  <a:cubicBezTo>
                    <a:pt x="1133" y="0"/>
                    <a:pt x="1" y="1032"/>
                    <a:pt x="1" y="2305"/>
                  </a:cubicBezTo>
                  <a:cubicBezTo>
                    <a:pt x="1" y="3578"/>
                    <a:pt x="1133" y="4609"/>
                    <a:pt x="2529" y="4609"/>
                  </a:cubicBezTo>
                  <a:cubicBezTo>
                    <a:pt x="3926" y="4609"/>
                    <a:pt x="5058" y="3578"/>
                    <a:pt x="5058" y="2305"/>
                  </a:cubicBezTo>
                  <a:cubicBezTo>
                    <a:pt x="5058" y="1032"/>
                    <a:pt x="3926" y="0"/>
                    <a:pt x="25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42"/>
            <p:cNvSpPr/>
            <p:nvPr/>
          </p:nvSpPr>
          <p:spPr>
            <a:xfrm>
              <a:off x="5975500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6" y="4"/>
                    <a:pt x="161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2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20" y="533"/>
                    <a:pt x="168" y="544"/>
                    <a:pt x="217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1" y="327"/>
                    <a:pt x="462" y="247"/>
                    <a:pt x="448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42"/>
            <p:cNvSpPr/>
            <p:nvPr/>
          </p:nvSpPr>
          <p:spPr>
            <a:xfrm>
              <a:off x="5939875" y="3852300"/>
              <a:ext cx="11575" cy="13600"/>
            </a:xfrm>
            <a:custGeom>
              <a:avLst/>
              <a:gdLst/>
              <a:ahLst/>
              <a:cxnLst/>
              <a:rect l="l" t="t" r="r" b="b"/>
              <a:pathLst>
                <a:path w="463" h="544" extrusionOk="0">
                  <a:moveTo>
                    <a:pt x="238" y="1"/>
                  </a:moveTo>
                  <a:cubicBezTo>
                    <a:pt x="212" y="1"/>
                    <a:pt x="185" y="4"/>
                    <a:pt x="160" y="11"/>
                  </a:cubicBezTo>
                  <a:cubicBezTo>
                    <a:pt x="93" y="31"/>
                    <a:pt x="66" y="73"/>
                    <a:pt x="49" y="111"/>
                  </a:cubicBezTo>
                  <a:cubicBezTo>
                    <a:pt x="0" y="224"/>
                    <a:pt x="1" y="343"/>
                    <a:pt x="51" y="456"/>
                  </a:cubicBezTo>
                  <a:cubicBezTo>
                    <a:pt x="60" y="476"/>
                    <a:pt x="70" y="494"/>
                    <a:pt x="91" y="510"/>
                  </a:cubicBezTo>
                  <a:cubicBezTo>
                    <a:pt x="119" y="533"/>
                    <a:pt x="167" y="544"/>
                    <a:pt x="216" y="544"/>
                  </a:cubicBezTo>
                  <a:cubicBezTo>
                    <a:pt x="266" y="544"/>
                    <a:pt x="316" y="533"/>
                    <a:pt x="348" y="512"/>
                  </a:cubicBezTo>
                  <a:cubicBezTo>
                    <a:pt x="395" y="481"/>
                    <a:pt x="420" y="441"/>
                    <a:pt x="430" y="402"/>
                  </a:cubicBezTo>
                  <a:cubicBezTo>
                    <a:pt x="450" y="327"/>
                    <a:pt x="463" y="247"/>
                    <a:pt x="447" y="172"/>
                  </a:cubicBezTo>
                  <a:cubicBezTo>
                    <a:pt x="440" y="131"/>
                    <a:pt x="430" y="88"/>
                    <a:pt x="394" y="52"/>
                  </a:cubicBezTo>
                  <a:cubicBezTo>
                    <a:pt x="361" y="20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42"/>
            <p:cNvSpPr/>
            <p:nvPr/>
          </p:nvSpPr>
          <p:spPr>
            <a:xfrm>
              <a:off x="5922775" y="3881950"/>
              <a:ext cx="75700" cy="28975"/>
            </a:xfrm>
            <a:custGeom>
              <a:avLst/>
              <a:gdLst/>
              <a:ahLst/>
              <a:cxnLst/>
              <a:rect l="l" t="t" r="r" b="b"/>
              <a:pathLst>
                <a:path w="3028" h="1159" extrusionOk="0">
                  <a:moveTo>
                    <a:pt x="550" y="0"/>
                  </a:moveTo>
                  <a:cubicBezTo>
                    <a:pt x="490" y="0"/>
                    <a:pt x="433" y="10"/>
                    <a:pt x="382" y="37"/>
                  </a:cubicBezTo>
                  <a:cubicBezTo>
                    <a:pt x="346" y="55"/>
                    <a:pt x="318" y="81"/>
                    <a:pt x="291" y="108"/>
                  </a:cubicBezTo>
                  <a:cubicBezTo>
                    <a:pt x="0" y="406"/>
                    <a:pt x="502" y="829"/>
                    <a:pt x="818" y="984"/>
                  </a:cubicBezTo>
                  <a:cubicBezTo>
                    <a:pt x="1066" y="1105"/>
                    <a:pt x="1325" y="1159"/>
                    <a:pt x="1578" y="1159"/>
                  </a:cubicBezTo>
                  <a:cubicBezTo>
                    <a:pt x="1839" y="1159"/>
                    <a:pt x="2093" y="1101"/>
                    <a:pt x="2319" y="997"/>
                  </a:cubicBezTo>
                  <a:cubicBezTo>
                    <a:pt x="2505" y="912"/>
                    <a:pt x="2705" y="789"/>
                    <a:pt x="2819" y="644"/>
                  </a:cubicBezTo>
                  <a:cubicBezTo>
                    <a:pt x="2915" y="523"/>
                    <a:pt x="3028" y="377"/>
                    <a:pt x="3014" y="231"/>
                  </a:cubicBezTo>
                  <a:cubicBezTo>
                    <a:pt x="3010" y="178"/>
                    <a:pt x="2989" y="123"/>
                    <a:pt x="2935" y="92"/>
                  </a:cubicBezTo>
                  <a:cubicBezTo>
                    <a:pt x="2889" y="65"/>
                    <a:pt x="2828" y="62"/>
                    <a:pt x="2771" y="60"/>
                  </a:cubicBezTo>
                  <a:cubicBezTo>
                    <a:pt x="2729" y="59"/>
                    <a:pt x="2686" y="58"/>
                    <a:pt x="2644" y="58"/>
                  </a:cubicBezTo>
                  <a:cubicBezTo>
                    <a:pt x="2255" y="58"/>
                    <a:pt x="1863" y="105"/>
                    <a:pt x="1477" y="105"/>
                  </a:cubicBezTo>
                  <a:cubicBezTo>
                    <a:pt x="1265" y="105"/>
                    <a:pt x="1054" y="91"/>
                    <a:pt x="848" y="47"/>
                  </a:cubicBezTo>
                  <a:cubicBezTo>
                    <a:pt x="751" y="26"/>
                    <a:pt x="647" y="0"/>
                    <a:pt x="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7" name="Google Shape;11217;p42"/>
          <p:cNvSpPr/>
          <p:nvPr/>
        </p:nvSpPr>
        <p:spPr>
          <a:xfrm>
            <a:off x="6375905" y="6296353"/>
            <a:ext cx="692515" cy="267351"/>
          </a:xfrm>
          <a:custGeom>
            <a:avLst/>
            <a:gdLst/>
            <a:ahLst/>
            <a:cxnLst/>
            <a:rect l="l" t="t" r="r" b="b"/>
            <a:pathLst>
              <a:path w="9379" h="3621" extrusionOk="0">
                <a:moveTo>
                  <a:pt x="7872" y="1"/>
                </a:moveTo>
                <a:cubicBezTo>
                  <a:pt x="7554" y="1"/>
                  <a:pt x="7239" y="105"/>
                  <a:pt x="6976" y="281"/>
                </a:cubicBezTo>
                <a:cubicBezTo>
                  <a:pt x="6779" y="412"/>
                  <a:pt x="6724" y="575"/>
                  <a:pt x="6625" y="778"/>
                </a:cubicBezTo>
                <a:cubicBezTo>
                  <a:pt x="6514" y="1007"/>
                  <a:pt x="6362" y="1294"/>
                  <a:pt x="6329" y="1568"/>
                </a:cubicBezTo>
                <a:lnTo>
                  <a:pt x="6329" y="1568"/>
                </a:lnTo>
                <a:cubicBezTo>
                  <a:pt x="6328" y="1373"/>
                  <a:pt x="6305" y="1182"/>
                  <a:pt x="6203" y="1004"/>
                </a:cubicBezTo>
                <a:cubicBezTo>
                  <a:pt x="6096" y="816"/>
                  <a:pt x="5939" y="663"/>
                  <a:pt x="5774" y="521"/>
                </a:cubicBezTo>
                <a:cubicBezTo>
                  <a:pt x="5574" y="350"/>
                  <a:pt x="5386" y="277"/>
                  <a:pt x="5121" y="225"/>
                </a:cubicBezTo>
                <a:cubicBezTo>
                  <a:pt x="5003" y="202"/>
                  <a:pt x="4884" y="190"/>
                  <a:pt x="4767" y="190"/>
                </a:cubicBezTo>
                <a:cubicBezTo>
                  <a:pt x="4409" y="190"/>
                  <a:pt x="4071" y="307"/>
                  <a:pt x="3831" y="600"/>
                </a:cubicBezTo>
                <a:cubicBezTo>
                  <a:pt x="3607" y="872"/>
                  <a:pt x="3496" y="1204"/>
                  <a:pt x="3356" y="1519"/>
                </a:cubicBezTo>
                <a:cubicBezTo>
                  <a:pt x="3313" y="1614"/>
                  <a:pt x="3267" y="1699"/>
                  <a:pt x="3258" y="1796"/>
                </a:cubicBezTo>
                <a:lnTo>
                  <a:pt x="3258" y="1796"/>
                </a:lnTo>
                <a:cubicBezTo>
                  <a:pt x="3258" y="1723"/>
                  <a:pt x="3260" y="1649"/>
                  <a:pt x="3259" y="1576"/>
                </a:cubicBezTo>
                <a:cubicBezTo>
                  <a:pt x="3258" y="1376"/>
                  <a:pt x="3202" y="1202"/>
                  <a:pt x="3131" y="1014"/>
                </a:cubicBezTo>
                <a:cubicBezTo>
                  <a:pt x="3029" y="743"/>
                  <a:pt x="2785" y="454"/>
                  <a:pt x="2520" y="310"/>
                </a:cubicBezTo>
                <a:cubicBezTo>
                  <a:pt x="2116" y="89"/>
                  <a:pt x="1778" y="162"/>
                  <a:pt x="1369" y="113"/>
                </a:cubicBezTo>
                <a:cubicBezTo>
                  <a:pt x="1314" y="106"/>
                  <a:pt x="1262" y="103"/>
                  <a:pt x="1213" y="103"/>
                </a:cubicBezTo>
                <a:cubicBezTo>
                  <a:pt x="1044" y="103"/>
                  <a:pt x="899" y="142"/>
                  <a:pt x="757" y="221"/>
                </a:cubicBezTo>
                <a:cubicBezTo>
                  <a:pt x="686" y="261"/>
                  <a:pt x="615" y="312"/>
                  <a:pt x="543" y="372"/>
                </a:cubicBezTo>
                <a:cubicBezTo>
                  <a:pt x="68" y="770"/>
                  <a:pt x="1" y="1255"/>
                  <a:pt x="7" y="1849"/>
                </a:cubicBezTo>
                <a:cubicBezTo>
                  <a:pt x="10" y="2207"/>
                  <a:pt x="18" y="2615"/>
                  <a:pt x="139" y="2957"/>
                </a:cubicBezTo>
                <a:cubicBezTo>
                  <a:pt x="215" y="3172"/>
                  <a:pt x="380" y="3242"/>
                  <a:pt x="561" y="3359"/>
                </a:cubicBezTo>
                <a:cubicBezTo>
                  <a:pt x="887" y="3567"/>
                  <a:pt x="1211" y="3564"/>
                  <a:pt x="1594" y="3571"/>
                </a:cubicBezTo>
                <a:cubicBezTo>
                  <a:pt x="1667" y="3572"/>
                  <a:pt x="1740" y="3573"/>
                  <a:pt x="1813" y="3573"/>
                </a:cubicBezTo>
                <a:cubicBezTo>
                  <a:pt x="2121" y="3573"/>
                  <a:pt x="2431" y="3562"/>
                  <a:pt x="2738" y="3556"/>
                </a:cubicBezTo>
                <a:cubicBezTo>
                  <a:pt x="2769" y="3556"/>
                  <a:pt x="2799" y="3555"/>
                  <a:pt x="2829" y="3555"/>
                </a:cubicBezTo>
                <a:cubicBezTo>
                  <a:pt x="3205" y="3555"/>
                  <a:pt x="3585" y="3593"/>
                  <a:pt x="3961" y="3593"/>
                </a:cubicBezTo>
                <a:cubicBezTo>
                  <a:pt x="3965" y="3593"/>
                  <a:pt x="3970" y="3593"/>
                  <a:pt x="3975" y="3593"/>
                </a:cubicBezTo>
                <a:cubicBezTo>
                  <a:pt x="3984" y="3593"/>
                  <a:pt x="3993" y="3593"/>
                  <a:pt x="4002" y="3593"/>
                </a:cubicBezTo>
                <a:cubicBezTo>
                  <a:pt x="4339" y="3593"/>
                  <a:pt x="4676" y="3620"/>
                  <a:pt x="5011" y="3620"/>
                </a:cubicBezTo>
                <a:cubicBezTo>
                  <a:pt x="5116" y="3620"/>
                  <a:pt x="5221" y="3618"/>
                  <a:pt x="5325" y="3611"/>
                </a:cubicBezTo>
                <a:cubicBezTo>
                  <a:pt x="5468" y="3601"/>
                  <a:pt x="5611" y="3598"/>
                  <a:pt x="5754" y="3598"/>
                </a:cubicBezTo>
                <a:cubicBezTo>
                  <a:pt x="5991" y="3598"/>
                  <a:pt x="6228" y="3606"/>
                  <a:pt x="6464" y="3606"/>
                </a:cubicBezTo>
                <a:cubicBezTo>
                  <a:pt x="6646" y="3606"/>
                  <a:pt x="6828" y="3601"/>
                  <a:pt x="7009" y="3584"/>
                </a:cubicBezTo>
                <a:cubicBezTo>
                  <a:pt x="7368" y="3550"/>
                  <a:pt x="7706" y="3415"/>
                  <a:pt x="8055" y="3333"/>
                </a:cubicBezTo>
                <a:cubicBezTo>
                  <a:pt x="8479" y="3232"/>
                  <a:pt x="8708" y="3333"/>
                  <a:pt x="8939" y="2839"/>
                </a:cubicBezTo>
                <a:cubicBezTo>
                  <a:pt x="9055" y="2591"/>
                  <a:pt x="9144" y="2335"/>
                  <a:pt x="9207" y="2070"/>
                </a:cubicBezTo>
                <a:cubicBezTo>
                  <a:pt x="9379" y="1348"/>
                  <a:pt x="9122" y="386"/>
                  <a:pt x="8372" y="93"/>
                </a:cubicBezTo>
                <a:cubicBezTo>
                  <a:pt x="8210" y="30"/>
                  <a:pt x="8041" y="1"/>
                  <a:pt x="7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8" name="Google Shape;11218;p42"/>
          <p:cNvSpPr/>
          <p:nvPr/>
        </p:nvSpPr>
        <p:spPr>
          <a:xfrm>
            <a:off x="7233701" y="6396167"/>
            <a:ext cx="626209" cy="241731"/>
          </a:xfrm>
          <a:custGeom>
            <a:avLst/>
            <a:gdLst/>
            <a:ahLst/>
            <a:cxnLst/>
            <a:rect l="l" t="t" r="r" b="b"/>
            <a:pathLst>
              <a:path w="8481" h="3274" extrusionOk="0">
                <a:moveTo>
                  <a:pt x="7118" y="1"/>
                </a:moveTo>
                <a:cubicBezTo>
                  <a:pt x="6831" y="1"/>
                  <a:pt x="6546" y="95"/>
                  <a:pt x="6307" y="254"/>
                </a:cubicBezTo>
                <a:cubicBezTo>
                  <a:pt x="6129" y="373"/>
                  <a:pt x="6080" y="519"/>
                  <a:pt x="5990" y="703"/>
                </a:cubicBezTo>
                <a:cubicBezTo>
                  <a:pt x="5889" y="911"/>
                  <a:pt x="5752" y="1171"/>
                  <a:pt x="5722" y="1419"/>
                </a:cubicBezTo>
                <a:lnTo>
                  <a:pt x="5722" y="1419"/>
                </a:lnTo>
                <a:cubicBezTo>
                  <a:pt x="5721" y="1242"/>
                  <a:pt x="5701" y="1069"/>
                  <a:pt x="5609" y="908"/>
                </a:cubicBezTo>
                <a:cubicBezTo>
                  <a:pt x="5512" y="737"/>
                  <a:pt x="5370" y="599"/>
                  <a:pt x="5221" y="471"/>
                </a:cubicBezTo>
                <a:cubicBezTo>
                  <a:pt x="5039" y="316"/>
                  <a:pt x="4869" y="250"/>
                  <a:pt x="4631" y="203"/>
                </a:cubicBezTo>
                <a:cubicBezTo>
                  <a:pt x="4523" y="182"/>
                  <a:pt x="4415" y="171"/>
                  <a:pt x="4310" y="171"/>
                </a:cubicBezTo>
                <a:cubicBezTo>
                  <a:pt x="3986" y="171"/>
                  <a:pt x="3681" y="278"/>
                  <a:pt x="3464" y="543"/>
                </a:cubicBezTo>
                <a:cubicBezTo>
                  <a:pt x="3262" y="788"/>
                  <a:pt x="3161" y="1089"/>
                  <a:pt x="3034" y="1373"/>
                </a:cubicBezTo>
                <a:cubicBezTo>
                  <a:pt x="2996" y="1458"/>
                  <a:pt x="2955" y="1535"/>
                  <a:pt x="2946" y="1623"/>
                </a:cubicBezTo>
                <a:lnTo>
                  <a:pt x="2946" y="1623"/>
                </a:lnTo>
                <a:cubicBezTo>
                  <a:pt x="2946" y="1557"/>
                  <a:pt x="2947" y="1491"/>
                  <a:pt x="2947" y="1425"/>
                </a:cubicBezTo>
                <a:cubicBezTo>
                  <a:pt x="2945" y="1244"/>
                  <a:pt x="2895" y="1086"/>
                  <a:pt x="2831" y="916"/>
                </a:cubicBezTo>
                <a:cubicBezTo>
                  <a:pt x="2738" y="671"/>
                  <a:pt x="2517" y="411"/>
                  <a:pt x="2279" y="281"/>
                </a:cubicBezTo>
                <a:cubicBezTo>
                  <a:pt x="1913" y="80"/>
                  <a:pt x="1607" y="147"/>
                  <a:pt x="1237" y="102"/>
                </a:cubicBezTo>
                <a:cubicBezTo>
                  <a:pt x="1188" y="96"/>
                  <a:pt x="1142" y="93"/>
                  <a:pt x="1097" y="93"/>
                </a:cubicBezTo>
                <a:cubicBezTo>
                  <a:pt x="944" y="93"/>
                  <a:pt x="813" y="128"/>
                  <a:pt x="685" y="199"/>
                </a:cubicBezTo>
                <a:cubicBezTo>
                  <a:pt x="620" y="235"/>
                  <a:pt x="556" y="282"/>
                  <a:pt x="490" y="336"/>
                </a:cubicBezTo>
                <a:cubicBezTo>
                  <a:pt x="61" y="696"/>
                  <a:pt x="1" y="1135"/>
                  <a:pt x="6" y="1672"/>
                </a:cubicBezTo>
                <a:cubicBezTo>
                  <a:pt x="9" y="1996"/>
                  <a:pt x="16" y="2365"/>
                  <a:pt x="125" y="2674"/>
                </a:cubicBezTo>
                <a:cubicBezTo>
                  <a:pt x="194" y="2868"/>
                  <a:pt x="343" y="2932"/>
                  <a:pt x="507" y="3037"/>
                </a:cubicBezTo>
                <a:cubicBezTo>
                  <a:pt x="802" y="3225"/>
                  <a:pt x="1095" y="3223"/>
                  <a:pt x="1441" y="3229"/>
                </a:cubicBezTo>
                <a:cubicBezTo>
                  <a:pt x="1498" y="3230"/>
                  <a:pt x="1555" y="3230"/>
                  <a:pt x="1612" y="3230"/>
                </a:cubicBezTo>
                <a:cubicBezTo>
                  <a:pt x="1901" y="3230"/>
                  <a:pt x="2189" y="3221"/>
                  <a:pt x="2476" y="3216"/>
                </a:cubicBezTo>
                <a:cubicBezTo>
                  <a:pt x="2503" y="3215"/>
                  <a:pt x="2529" y="3215"/>
                  <a:pt x="2556" y="3215"/>
                </a:cubicBezTo>
                <a:cubicBezTo>
                  <a:pt x="2895" y="3215"/>
                  <a:pt x="3240" y="3249"/>
                  <a:pt x="3580" y="3249"/>
                </a:cubicBezTo>
                <a:cubicBezTo>
                  <a:pt x="3585" y="3249"/>
                  <a:pt x="3589" y="3249"/>
                  <a:pt x="3594" y="3249"/>
                </a:cubicBezTo>
                <a:cubicBezTo>
                  <a:pt x="3599" y="3249"/>
                  <a:pt x="3604" y="3249"/>
                  <a:pt x="3608" y="3249"/>
                </a:cubicBezTo>
                <a:cubicBezTo>
                  <a:pt x="3916" y="3249"/>
                  <a:pt x="4224" y="3274"/>
                  <a:pt x="4531" y="3274"/>
                </a:cubicBezTo>
                <a:cubicBezTo>
                  <a:pt x="4626" y="3274"/>
                  <a:pt x="4721" y="3271"/>
                  <a:pt x="4815" y="3265"/>
                </a:cubicBezTo>
                <a:cubicBezTo>
                  <a:pt x="4946" y="3256"/>
                  <a:pt x="5077" y="3253"/>
                  <a:pt x="5208" y="3253"/>
                </a:cubicBezTo>
                <a:cubicBezTo>
                  <a:pt x="5420" y="3253"/>
                  <a:pt x="5632" y="3260"/>
                  <a:pt x="5844" y="3260"/>
                </a:cubicBezTo>
                <a:cubicBezTo>
                  <a:pt x="6009" y="3260"/>
                  <a:pt x="6174" y="3256"/>
                  <a:pt x="6338" y="3240"/>
                </a:cubicBezTo>
                <a:cubicBezTo>
                  <a:pt x="6663" y="3209"/>
                  <a:pt x="6967" y="3088"/>
                  <a:pt x="7283" y="3013"/>
                </a:cubicBezTo>
                <a:cubicBezTo>
                  <a:pt x="7667" y="2923"/>
                  <a:pt x="7873" y="3014"/>
                  <a:pt x="8083" y="2567"/>
                </a:cubicBezTo>
                <a:cubicBezTo>
                  <a:pt x="8187" y="2344"/>
                  <a:pt x="8268" y="2111"/>
                  <a:pt x="8325" y="1872"/>
                </a:cubicBezTo>
                <a:cubicBezTo>
                  <a:pt x="8480" y="1218"/>
                  <a:pt x="8249" y="348"/>
                  <a:pt x="7570" y="84"/>
                </a:cubicBezTo>
                <a:cubicBezTo>
                  <a:pt x="7423" y="27"/>
                  <a:pt x="7271" y="1"/>
                  <a:pt x="7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19" name="Google Shape;11219;p42"/>
          <p:cNvGrpSpPr/>
          <p:nvPr/>
        </p:nvGrpSpPr>
        <p:grpSpPr>
          <a:xfrm rot="-5400000">
            <a:off x="11213182" y="4239017"/>
            <a:ext cx="692492" cy="1161425"/>
            <a:chOff x="5136650" y="3192600"/>
            <a:chExt cx="228525" cy="383275"/>
          </a:xfrm>
        </p:grpSpPr>
        <p:sp>
          <p:nvSpPr>
            <p:cNvPr id="11220" name="Google Shape;11220;p42"/>
            <p:cNvSpPr/>
            <p:nvPr/>
          </p:nvSpPr>
          <p:spPr>
            <a:xfrm>
              <a:off x="5136650" y="3192600"/>
              <a:ext cx="224300" cy="383275"/>
            </a:xfrm>
            <a:custGeom>
              <a:avLst/>
              <a:gdLst/>
              <a:ahLst/>
              <a:cxnLst/>
              <a:rect l="l" t="t" r="r" b="b"/>
              <a:pathLst>
                <a:path w="8972" h="15331" extrusionOk="0">
                  <a:moveTo>
                    <a:pt x="6337" y="10534"/>
                  </a:moveTo>
                  <a:lnTo>
                    <a:pt x="6431" y="10880"/>
                  </a:lnTo>
                  <a:lnTo>
                    <a:pt x="6431" y="10880"/>
                  </a:lnTo>
                  <a:cubicBezTo>
                    <a:pt x="6402" y="10764"/>
                    <a:pt x="6371" y="10649"/>
                    <a:pt x="6337" y="10534"/>
                  </a:cubicBezTo>
                  <a:close/>
                  <a:moveTo>
                    <a:pt x="4069" y="1"/>
                  </a:moveTo>
                  <a:cubicBezTo>
                    <a:pt x="4047" y="1"/>
                    <a:pt x="4028" y="11"/>
                    <a:pt x="4009" y="39"/>
                  </a:cubicBezTo>
                  <a:cubicBezTo>
                    <a:pt x="3954" y="123"/>
                    <a:pt x="3954" y="306"/>
                    <a:pt x="3939" y="399"/>
                  </a:cubicBezTo>
                  <a:cubicBezTo>
                    <a:pt x="3874" y="787"/>
                    <a:pt x="3900" y="1206"/>
                    <a:pt x="3913" y="1598"/>
                  </a:cubicBezTo>
                  <a:cubicBezTo>
                    <a:pt x="3929" y="2108"/>
                    <a:pt x="3971" y="2618"/>
                    <a:pt x="3969" y="3128"/>
                  </a:cubicBezTo>
                  <a:cubicBezTo>
                    <a:pt x="3967" y="3779"/>
                    <a:pt x="3977" y="4429"/>
                    <a:pt x="3970" y="5079"/>
                  </a:cubicBezTo>
                  <a:cubicBezTo>
                    <a:pt x="3966" y="5406"/>
                    <a:pt x="3940" y="5732"/>
                    <a:pt x="3937" y="6059"/>
                  </a:cubicBezTo>
                  <a:cubicBezTo>
                    <a:pt x="3935" y="6354"/>
                    <a:pt x="3945" y="6648"/>
                    <a:pt x="3933" y="6943"/>
                  </a:cubicBezTo>
                  <a:cubicBezTo>
                    <a:pt x="3915" y="7381"/>
                    <a:pt x="3895" y="7820"/>
                    <a:pt x="3908" y="8259"/>
                  </a:cubicBezTo>
                  <a:cubicBezTo>
                    <a:pt x="3912" y="8359"/>
                    <a:pt x="3958" y="8466"/>
                    <a:pt x="3936" y="8566"/>
                  </a:cubicBezTo>
                  <a:cubicBezTo>
                    <a:pt x="3843" y="8563"/>
                    <a:pt x="3752" y="8499"/>
                    <a:pt x="3665" y="8483"/>
                  </a:cubicBezTo>
                  <a:cubicBezTo>
                    <a:pt x="3467" y="8450"/>
                    <a:pt x="3264" y="8323"/>
                    <a:pt x="3115" y="8194"/>
                  </a:cubicBezTo>
                  <a:cubicBezTo>
                    <a:pt x="2927" y="8032"/>
                    <a:pt x="2753" y="7894"/>
                    <a:pt x="2539" y="7767"/>
                  </a:cubicBezTo>
                  <a:cubicBezTo>
                    <a:pt x="2333" y="7646"/>
                    <a:pt x="2133" y="7496"/>
                    <a:pt x="1911" y="7411"/>
                  </a:cubicBezTo>
                  <a:cubicBezTo>
                    <a:pt x="1643" y="7308"/>
                    <a:pt x="1348" y="7285"/>
                    <a:pt x="1071" y="7212"/>
                  </a:cubicBezTo>
                  <a:cubicBezTo>
                    <a:pt x="887" y="7163"/>
                    <a:pt x="685" y="7093"/>
                    <a:pt x="490" y="7093"/>
                  </a:cubicBezTo>
                  <a:cubicBezTo>
                    <a:pt x="467" y="7093"/>
                    <a:pt x="445" y="7094"/>
                    <a:pt x="422" y="7096"/>
                  </a:cubicBezTo>
                  <a:cubicBezTo>
                    <a:pt x="190" y="7118"/>
                    <a:pt x="193" y="7360"/>
                    <a:pt x="168" y="7541"/>
                  </a:cubicBezTo>
                  <a:cubicBezTo>
                    <a:pt x="108" y="7983"/>
                    <a:pt x="98" y="8441"/>
                    <a:pt x="76" y="8886"/>
                  </a:cubicBezTo>
                  <a:cubicBezTo>
                    <a:pt x="35" y="9692"/>
                    <a:pt x="0" y="10495"/>
                    <a:pt x="22" y="11301"/>
                  </a:cubicBezTo>
                  <a:cubicBezTo>
                    <a:pt x="40" y="11925"/>
                    <a:pt x="44" y="12557"/>
                    <a:pt x="93" y="13180"/>
                  </a:cubicBezTo>
                  <a:cubicBezTo>
                    <a:pt x="139" y="13767"/>
                    <a:pt x="212" y="14364"/>
                    <a:pt x="313" y="14944"/>
                  </a:cubicBezTo>
                  <a:cubicBezTo>
                    <a:pt x="330" y="15041"/>
                    <a:pt x="347" y="15216"/>
                    <a:pt x="445" y="15276"/>
                  </a:cubicBezTo>
                  <a:cubicBezTo>
                    <a:pt x="480" y="15298"/>
                    <a:pt x="528" y="15301"/>
                    <a:pt x="574" y="15301"/>
                  </a:cubicBezTo>
                  <a:cubicBezTo>
                    <a:pt x="593" y="15301"/>
                    <a:pt x="611" y="15300"/>
                    <a:pt x="629" y="15300"/>
                  </a:cubicBezTo>
                  <a:cubicBezTo>
                    <a:pt x="635" y="15300"/>
                    <a:pt x="641" y="15300"/>
                    <a:pt x="647" y="15300"/>
                  </a:cubicBezTo>
                  <a:cubicBezTo>
                    <a:pt x="866" y="15307"/>
                    <a:pt x="1085" y="15321"/>
                    <a:pt x="1306" y="15330"/>
                  </a:cubicBezTo>
                  <a:cubicBezTo>
                    <a:pt x="1316" y="15331"/>
                    <a:pt x="1326" y="15331"/>
                    <a:pt x="1336" y="15331"/>
                  </a:cubicBezTo>
                  <a:cubicBezTo>
                    <a:pt x="1461" y="15331"/>
                    <a:pt x="1565" y="15297"/>
                    <a:pt x="1688" y="15272"/>
                  </a:cubicBezTo>
                  <a:cubicBezTo>
                    <a:pt x="1954" y="15217"/>
                    <a:pt x="2236" y="15224"/>
                    <a:pt x="2507" y="15194"/>
                  </a:cubicBezTo>
                  <a:cubicBezTo>
                    <a:pt x="2919" y="15146"/>
                    <a:pt x="3330" y="15079"/>
                    <a:pt x="3735" y="14984"/>
                  </a:cubicBezTo>
                  <a:cubicBezTo>
                    <a:pt x="4355" y="14837"/>
                    <a:pt x="4974" y="14623"/>
                    <a:pt x="5511" y="14273"/>
                  </a:cubicBezTo>
                  <a:cubicBezTo>
                    <a:pt x="5989" y="13962"/>
                    <a:pt x="6494" y="13460"/>
                    <a:pt x="6541" y="12861"/>
                  </a:cubicBezTo>
                  <a:cubicBezTo>
                    <a:pt x="6550" y="12745"/>
                    <a:pt x="6594" y="12639"/>
                    <a:pt x="6617" y="12525"/>
                  </a:cubicBezTo>
                  <a:cubicBezTo>
                    <a:pt x="6645" y="12386"/>
                    <a:pt x="6651" y="12244"/>
                    <a:pt x="6639" y="12103"/>
                  </a:cubicBezTo>
                  <a:cubicBezTo>
                    <a:pt x="6613" y="11822"/>
                    <a:pt x="6572" y="11543"/>
                    <a:pt x="6518" y="11267"/>
                  </a:cubicBezTo>
                  <a:lnTo>
                    <a:pt x="6518" y="11267"/>
                  </a:lnTo>
                  <a:cubicBezTo>
                    <a:pt x="6546" y="11337"/>
                    <a:pt x="6572" y="11410"/>
                    <a:pt x="6597" y="11487"/>
                  </a:cubicBezTo>
                  <a:lnTo>
                    <a:pt x="6431" y="10880"/>
                  </a:lnTo>
                  <a:lnTo>
                    <a:pt x="6431" y="10880"/>
                  </a:lnTo>
                  <a:cubicBezTo>
                    <a:pt x="6463" y="11009"/>
                    <a:pt x="6492" y="11137"/>
                    <a:pt x="6518" y="11267"/>
                  </a:cubicBezTo>
                  <a:lnTo>
                    <a:pt x="6518" y="11267"/>
                  </a:lnTo>
                  <a:cubicBezTo>
                    <a:pt x="6466" y="11142"/>
                    <a:pt x="6406" y="11025"/>
                    <a:pt x="6327" y="10904"/>
                  </a:cubicBezTo>
                  <a:cubicBezTo>
                    <a:pt x="6170" y="10662"/>
                    <a:pt x="6043" y="10420"/>
                    <a:pt x="5928" y="10157"/>
                  </a:cubicBezTo>
                  <a:cubicBezTo>
                    <a:pt x="5891" y="10074"/>
                    <a:pt x="5854" y="9991"/>
                    <a:pt x="5803" y="9917"/>
                  </a:cubicBezTo>
                  <a:cubicBezTo>
                    <a:pt x="5651" y="9695"/>
                    <a:pt x="5402" y="9575"/>
                    <a:pt x="5205" y="9402"/>
                  </a:cubicBezTo>
                  <a:cubicBezTo>
                    <a:pt x="5508" y="9369"/>
                    <a:pt x="5807" y="9369"/>
                    <a:pt x="6105" y="9294"/>
                  </a:cubicBezTo>
                  <a:cubicBezTo>
                    <a:pt x="6316" y="9240"/>
                    <a:pt x="6518" y="9164"/>
                    <a:pt x="6711" y="9064"/>
                  </a:cubicBezTo>
                  <a:cubicBezTo>
                    <a:pt x="6924" y="8970"/>
                    <a:pt x="7138" y="8878"/>
                    <a:pt x="7353" y="8790"/>
                  </a:cubicBezTo>
                  <a:cubicBezTo>
                    <a:pt x="7641" y="8655"/>
                    <a:pt x="7915" y="8482"/>
                    <a:pt x="8160" y="8280"/>
                  </a:cubicBezTo>
                  <a:cubicBezTo>
                    <a:pt x="8379" y="8098"/>
                    <a:pt x="8622" y="7881"/>
                    <a:pt x="8735" y="7612"/>
                  </a:cubicBezTo>
                  <a:cubicBezTo>
                    <a:pt x="8941" y="7126"/>
                    <a:pt x="8937" y="6602"/>
                    <a:pt x="8936" y="6086"/>
                  </a:cubicBezTo>
                  <a:cubicBezTo>
                    <a:pt x="8936" y="5768"/>
                    <a:pt x="8971" y="5439"/>
                    <a:pt x="8899" y="5127"/>
                  </a:cubicBezTo>
                  <a:cubicBezTo>
                    <a:pt x="8795" y="4674"/>
                    <a:pt x="8640" y="4220"/>
                    <a:pt x="8466" y="3791"/>
                  </a:cubicBezTo>
                  <a:cubicBezTo>
                    <a:pt x="8306" y="3391"/>
                    <a:pt x="8082" y="3006"/>
                    <a:pt x="7851" y="2644"/>
                  </a:cubicBezTo>
                  <a:cubicBezTo>
                    <a:pt x="7653" y="2333"/>
                    <a:pt x="7418" y="2044"/>
                    <a:pt x="7158" y="1784"/>
                  </a:cubicBezTo>
                  <a:cubicBezTo>
                    <a:pt x="6679" y="1306"/>
                    <a:pt x="6109" y="855"/>
                    <a:pt x="5492" y="569"/>
                  </a:cubicBezTo>
                  <a:cubicBezTo>
                    <a:pt x="5204" y="435"/>
                    <a:pt x="4894" y="356"/>
                    <a:pt x="4603" y="230"/>
                  </a:cubicBezTo>
                  <a:cubicBezTo>
                    <a:pt x="4456" y="167"/>
                    <a:pt x="4315" y="88"/>
                    <a:pt x="4166" y="31"/>
                  </a:cubicBezTo>
                  <a:cubicBezTo>
                    <a:pt x="4127" y="16"/>
                    <a:pt x="4096" y="1"/>
                    <a:pt x="40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42"/>
            <p:cNvSpPr/>
            <p:nvPr/>
          </p:nvSpPr>
          <p:spPr>
            <a:xfrm>
              <a:off x="5154800" y="3388550"/>
              <a:ext cx="210375" cy="177525"/>
            </a:xfrm>
            <a:custGeom>
              <a:avLst/>
              <a:gdLst/>
              <a:ahLst/>
              <a:cxnLst/>
              <a:rect l="l" t="t" r="r" b="b"/>
              <a:pathLst>
                <a:path w="8415" h="7101" extrusionOk="0">
                  <a:moveTo>
                    <a:pt x="1" y="0"/>
                  </a:moveTo>
                  <a:lnTo>
                    <a:pt x="1" y="1904"/>
                  </a:lnTo>
                  <a:cubicBezTo>
                    <a:pt x="211" y="1982"/>
                    <a:pt x="420" y="2062"/>
                    <a:pt x="627" y="2149"/>
                  </a:cubicBezTo>
                  <a:cubicBezTo>
                    <a:pt x="1689" y="2595"/>
                    <a:pt x="3441" y="3457"/>
                    <a:pt x="2955" y="4627"/>
                  </a:cubicBezTo>
                  <a:cubicBezTo>
                    <a:pt x="2837" y="4913"/>
                    <a:pt x="2599" y="5175"/>
                    <a:pt x="2338" y="5389"/>
                  </a:cubicBezTo>
                  <a:cubicBezTo>
                    <a:pt x="2062" y="5614"/>
                    <a:pt x="1663" y="5722"/>
                    <a:pt x="1283" y="5769"/>
                  </a:cubicBezTo>
                  <a:cubicBezTo>
                    <a:pt x="1062" y="5795"/>
                    <a:pt x="832" y="5809"/>
                    <a:pt x="599" y="5809"/>
                  </a:cubicBezTo>
                  <a:cubicBezTo>
                    <a:pt x="400" y="5809"/>
                    <a:pt x="199" y="5799"/>
                    <a:pt x="1" y="5780"/>
                  </a:cubicBezTo>
                  <a:lnTo>
                    <a:pt x="1" y="7100"/>
                  </a:lnTo>
                  <a:cubicBezTo>
                    <a:pt x="8415" y="6935"/>
                    <a:pt x="6345" y="11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42"/>
            <p:cNvSpPr/>
            <p:nvPr/>
          </p:nvSpPr>
          <p:spPr>
            <a:xfrm>
              <a:off x="5154800" y="3450100"/>
              <a:ext cx="60375" cy="70975"/>
            </a:xfrm>
            <a:custGeom>
              <a:avLst/>
              <a:gdLst/>
              <a:ahLst/>
              <a:cxnLst/>
              <a:rect l="l" t="t" r="r" b="b"/>
              <a:pathLst>
                <a:path w="2415" h="2839" extrusionOk="0">
                  <a:moveTo>
                    <a:pt x="1" y="0"/>
                  </a:moveTo>
                  <a:lnTo>
                    <a:pt x="1" y="2801"/>
                  </a:lnTo>
                  <a:cubicBezTo>
                    <a:pt x="203" y="2825"/>
                    <a:pt x="410" y="2839"/>
                    <a:pt x="613" y="2839"/>
                  </a:cubicBezTo>
                  <a:cubicBezTo>
                    <a:pt x="870" y="2839"/>
                    <a:pt x="1122" y="2817"/>
                    <a:pt x="1357" y="2771"/>
                  </a:cubicBezTo>
                  <a:cubicBezTo>
                    <a:pt x="1677" y="2708"/>
                    <a:pt x="1849" y="2591"/>
                    <a:pt x="2057" y="2398"/>
                  </a:cubicBezTo>
                  <a:cubicBezTo>
                    <a:pt x="2232" y="2235"/>
                    <a:pt x="2373" y="2017"/>
                    <a:pt x="2385" y="1835"/>
                  </a:cubicBezTo>
                  <a:cubicBezTo>
                    <a:pt x="2414" y="1442"/>
                    <a:pt x="2034" y="1090"/>
                    <a:pt x="1634" y="818"/>
                  </a:cubicBezTo>
                  <a:cubicBezTo>
                    <a:pt x="1145" y="486"/>
                    <a:pt x="585" y="2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42"/>
            <p:cNvSpPr/>
            <p:nvPr/>
          </p:nvSpPr>
          <p:spPr>
            <a:xfrm>
              <a:off x="5245350" y="3209600"/>
              <a:ext cx="109925" cy="210825"/>
            </a:xfrm>
            <a:custGeom>
              <a:avLst/>
              <a:gdLst/>
              <a:ahLst/>
              <a:cxnLst/>
              <a:rect l="l" t="t" r="r" b="b"/>
              <a:pathLst>
                <a:path w="4397" h="8433" extrusionOk="0">
                  <a:moveTo>
                    <a:pt x="1" y="1"/>
                  </a:moveTo>
                  <a:lnTo>
                    <a:pt x="1" y="2093"/>
                  </a:lnTo>
                  <a:cubicBezTo>
                    <a:pt x="292" y="2346"/>
                    <a:pt x="544" y="2629"/>
                    <a:pt x="753" y="2933"/>
                  </a:cubicBezTo>
                  <a:cubicBezTo>
                    <a:pt x="1364" y="3820"/>
                    <a:pt x="1702" y="4937"/>
                    <a:pt x="1371" y="5938"/>
                  </a:cubicBezTo>
                  <a:cubicBezTo>
                    <a:pt x="1225" y="6377"/>
                    <a:pt x="931" y="6785"/>
                    <a:pt x="483" y="7069"/>
                  </a:cubicBezTo>
                  <a:cubicBezTo>
                    <a:pt x="333" y="7165"/>
                    <a:pt x="170" y="7242"/>
                    <a:pt x="1" y="7305"/>
                  </a:cubicBezTo>
                  <a:lnTo>
                    <a:pt x="1" y="8433"/>
                  </a:lnTo>
                  <a:cubicBezTo>
                    <a:pt x="2750" y="8064"/>
                    <a:pt x="4396" y="7435"/>
                    <a:pt x="4180" y="4974"/>
                  </a:cubicBezTo>
                  <a:cubicBezTo>
                    <a:pt x="4035" y="3324"/>
                    <a:pt x="2439" y="15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42"/>
            <p:cNvSpPr/>
            <p:nvPr/>
          </p:nvSpPr>
          <p:spPr>
            <a:xfrm>
              <a:off x="5245350" y="3278625"/>
              <a:ext cx="26550" cy="101475"/>
            </a:xfrm>
            <a:custGeom>
              <a:avLst/>
              <a:gdLst/>
              <a:ahLst/>
              <a:cxnLst/>
              <a:rect l="l" t="t" r="r" b="b"/>
              <a:pathLst>
                <a:path w="1062" h="4059" extrusionOk="0">
                  <a:moveTo>
                    <a:pt x="1" y="1"/>
                  </a:moveTo>
                  <a:lnTo>
                    <a:pt x="1" y="4059"/>
                  </a:lnTo>
                  <a:cubicBezTo>
                    <a:pt x="108" y="4004"/>
                    <a:pt x="210" y="3943"/>
                    <a:pt x="304" y="3868"/>
                  </a:cubicBezTo>
                  <a:cubicBezTo>
                    <a:pt x="1043" y="3279"/>
                    <a:pt x="1062" y="2321"/>
                    <a:pt x="847" y="1557"/>
                  </a:cubicBezTo>
                  <a:cubicBezTo>
                    <a:pt x="694" y="1012"/>
                    <a:pt x="409" y="4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5" name="Google Shape;11225;p42"/>
          <p:cNvGrpSpPr/>
          <p:nvPr/>
        </p:nvGrpSpPr>
        <p:grpSpPr>
          <a:xfrm rot="9899962">
            <a:off x="2298695" y="81261"/>
            <a:ext cx="626191" cy="402427"/>
            <a:chOff x="4214925" y="3064575"/>
            <a:chExt cx="269350" cy="173100"/>
          </a:xfrm>
        </p:grpSpPr>
        <p:sp>
          <p:nvSpPr>
            <p:cNvPr id="11226" name="Google Shape;11226;p42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42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42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42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0" name="Google Shape;11230;p42"/>
          <p:cNvGrpSpPr/>
          <p:nvPr/>
        </p:nvGrpSpPr>
        <p:grpSpPr>
          <a:xfrm>
            <a:off x="7378340" y="-274422"/>
            <a:ext cx="880840" cy="985681"/>
            <a:chOff x="3631725" y="2481700"/>
            <a:chExt cx="398450" cy="445875"/>
          </a:xfrm>
        </p:grpSpPr>
        <p:sp>
          <p:nvSpPr>
            <p:cNvPr id="11231" name="Google Shape;11231;p42"/>
            <p:cNvSpPr/>
            <p:nvPr/>
          </p:nvSpPr>
          <p:spPr>
            <a:xfrm>
              <a:off x="3631725" y="2481700"/>
              <a:ext cx="398450" cy="445875"/>
            </a:xfrm>
            <a:custGeom>
              <a:avLst/>
              <a:gdLst/>
              <a:ahLst/>
              <a:cxnLst/>
              <a:rect l="l" t="t" r="r" b="b"/>
              <a:pathLst>
                <a:path w="15938" h="17835" extrusionOk="0">
                  <a:moveTo>
                    <a:pt x="4101" y="1509"/>
                  </a:moveTo>
                  <a:lnTo>
                    <a:pt x="4101" y="1509"/>
                  </a:lnTo>
                  <a:cubicBezTo>
                    <a:pt x="4128" y="1534"/>
                    <a:pt x="4154" y="1558"/>
                    <a:pt x="4182" y="1583"/>
                  </a:cubicBezTo>
                  <a:cubicBezTo>
                    <a:pt x="4155" y="1569"/>
                    <a:pt x="4128" y="1561"/>
                    <a:pt x="4102" y="1561"/>
                  </a:cubicBezTo>
                  <a:cubicBezTo>
                    <a:pt x="4101" y="1544"/>
                    <a:pt x="4101" y="1526"/>
                    <a:pt x="4101" y="1509"/>
                  </a:cubicBezTo>
                  <a:close/>
                  <a:moveTo>
                    <a:pt x="4909" y="2251"/>
                  </a:moveTo>
                  <a:lnTo>
                    <a:pt x="4909" y="2251"/>
                  </a:lnTo>
                  <a:cubicBezTo>
                    <a:pt x="5026" y="2362"/>
                    <a:pt x="5144" y="2474"/>
                    <a:pt x="5259" y="2587"/>
                  </a:cubicBezTo>
                  <a:cubicBezTo>
                    <a:pt x="5250" y="2593"/>
                    <a:pt x="5240" y="2599"/>
                    <a:pt x="5231" y="2607"/>
                  </a:cubicBezTo>
                  <a:cubicBezTo>
                    <a:pt x="5127" y="2486"/>
                    <a:pt x="5020" y="2367"/>
                    <a:pt x="4909" y="2251"/>
                  </a:cubicBezTo>
                  <a:close/>
                  <a:moveTo>
                    <a:pt x="15790" y="4402"/>
                  </a:moveTo>
                  <a:lnTo>
                    <a:pt x="15790" y="4402"/>
                  </a:lnTo>
                  <a:cubicBezTo>
                    <a:pt x="15763" y="4442"/>
                    <a:pt x="15733" y="4481"/>
                    <a:pt x="15702" y="4519"/>
                  </a:cubicBezTo>
                  <a:cubicBezTo>
                    <a:pt x="15698" y="4512"/>
                    <a:pt x="15694" y="4505"/>
                    <a:pt x="15689" y="4497"/>
                  </a:cubicBezTo>
                  <a:cubicBezTo>
                    <a:pt x="15669" y="4473"/>
                    <a:pt x="15648" y="4451"/>
                    <a:pt x="15626" y="4432"/>
                  </a:cubicBezTo>
                  <a:cubicBezTo>
                    <a:pt x="15681" y="4421"/>
                    <a:pt x="15735" y="4412"/>
                    <a:pt x="15790" y="4402"/>
                  </a:cubicBezTo>
                  <a:close/>
                  <a:moveTo>
                    <a:pt x="11319" y="6967"/>
                  </a:moveTo>
                  <a:cubicBezTo>
                    <a:pt x="11213" y="7031"/>
                    <a:pt x="11108" y="7094"/>
                    <a:pt x="11001" y="7157"/>
                  </a:cubicBezTo>
                  <a:cubicBezTo>
                    <a:pt x="11059" y="7104"/>
                    <a:pt x="11116" y="7052"/>
                    <a:pt x="11172" y="7000"/>
                  </a:cubicBezTo>
                  <a:cubicBezTo>
                    <a:pt x="11181" y="7001"/>
                    <a:pt x="11190" y="7002"/>
                    <a:pt x="11199" y="7002"/>
                  </a:cubicBezTo>
                  <a:cubicBezTo>
                    <a:pt x="11220" y="7002"/>
                    <a:pt x="11241" y="6998"/>
                    <a:pt x="11264" y="6989"/>
                  </a:cubicBezTo>
                  <a:cubicBezTo>
                    <a:pt x="11282" y="6982"/>
                    <a:pt x="11301" y="6974"/>
                    <a:pt x="11319" y="6967"/>
                  </a:cubicBezTo>
                  <a:close/>
                  <a:moveTo>
                    <a:pt x="10959" y="845"/>
                  </a:moveTo>
                  <a:lnTo>
                    <a:pt x="10959" y="845"/>
                  </a:lnTo>
                  <a:cubicBezTo>
                    <a:pt x="11116" y="2309"/>
                    <a:pt x="10776" y="3696"/>
                    <a:pt x="10249" y="5016"/>
                  </a:cubicBezTo>
                  <a:cubicBezTo>
                    <a:pt x="10186" y="5017"/>
                    <a:pt x="10128" y="5050"/>
                    <a:pt x="10103" y="5130"/>
                  </a:cubicBezTo>
                  <a:cubicBezTo>
                    <a:pt x="10063" y="5253"/>
                    <a:pt x="10021" y="5376"/>
                    <a:pt x="9978" y="5497"/>
                  </a:cubicBezTo>
                  <a:cubicBezTo>
                    <a:pt x="9457" y="6273"/>
                    <a:pt x="8857" y="6994"/>
                    <a:pt x="8354" y="7785"/>
                  </a:cubicBezTo>
                  <a:cubicBezTo>
                    <a:pt x="8347" y="7780"/>
                    <a:pt x="8339" y="7774"/>
                    <a:pt x="8330" y="7770"/>
                  </a:cubicBezTo>
                  <a:cubicBezTo>
                    <a:pt x="8312" y="7761"/>
                    <a:pt x="8295" y="7750"/>
                    <a:pt x="8277" y="7740"/>
                  </a:cubicBezTo>
                  <a:cubicBezTo>
                    <a:pt x="8320" y="7680"/>
                    <a:pt x="8329" y="7598"/>
                    <a:pt x="8268" y="7518"/>
                  </a:cubicBezTo>
                  <a:cubicBezTo>
                    <a:pt x="8231" y="7472"/>
                    <a:pt x="8198" y="7422"/>
                    <a:pt x="8168" y="7373"/>
                  </a:cubicBezTo>
                  <a:cubicBezTo>
                    <a:pt x="8205" y="7356"/>
                    <a:pt x="8236" y="7328"/>
                    <a:pt x="8248" y="7286"/>
                  </a:cubicBezTo>
                  <a:cubicBezTo>
                    <a:pt x="8337" y="7270"/>
                    <a:pt x="8418" y="7200"/>
                    <a:pt x="8415" y="7082"/>
                  </a:cubicBezTo>
                  <a:cubicBezTo>
                    <a:pt x="8370" y="5250"/>
                    <a:pt x="8926" y="3459"/>
                    <a:pt x="9945" y="2017"/>
                  </a:cubicBezTo>
                  <a:lnTo>
                    <a:pt x="9958" y="2004"/>
                  </a:lnTo>
                  <a:cubicBezTo>
                    <a:pt x="10176" y="1755"/>
                    <a:pt x="10383" y="1497"/>
                    <a:pt x="10580" y="1230"/>
                  </a:cubicBezTo>
                  <a:cubicBezTo>
                    <a:pt x="10702" y="1098"/>
                    <a:pt x="10829" y="969"/>
                    <a:pt x="10959" y="845"/>
                  </a:cubicBezTo>
                  <a:close/>
                  <a:moveTo>
                    <a:pt x="10742" y="7398"/>
                  </a:moveTo>
                  <a:cubicBezTo>
                    <a:pt x="10741" y="7454"/>
                    <a:pt x="10765" y="7513"/>
                    <a:pt x="10803" y="7558"/>
                  </a:cubicBezTo>
                  <a:cubicBezTo>
                    <a:pt x="10284" y="7907"/>
                    <a:pt x="9742" y="8218"/>
                    <a:pt x="9178" y="8492"/>
                  </a:cubicBezTo>
                  <a:cubicBezTo>
                    <a:pt x="9147" y="8507"/>
                    <a:pt x="9125" y="8527"/>
                    <a:pt x="9108" y="8550"/>
                  </a:cubicBezTo>
                  <a:cubicBezTo>
                    <a:pt x="9091" y="8556"/>
                    <a:pt x="9073" y="8561"/>
                    <a:pt x="9056" y="8566"/>
                  </a:cubicBezTo>
                  <a:cubicBezTo>
                    <a:pt x="9509" y="8290"/>
                    <a:pt x="9904" y="7939"/>
                    <a:pt x="10296" y="7577"/>
                  </a:cubicBezTo>
                  <a:cubicBezTo>
                    <a:pt x="10302" y="7571"/>
                    <a:pt x="10307" y="7566"/>
                    <a:pt x="10312" y="7561"/>
                  </a:cubicBezTo>
                  <a:cubicBezTo>
                    <a:pt x="10347" y="7599"/>
                    <a:pt x="10393" y="7624"/>
                    <a:pt x="10440" y="7624"/>
                  </a:cubicBezTo>
                  <a:cubicBezTo>
                    <a:pt x="10476" y="7624"/>
                    <a:pt x="10514" y="7610"/>
                    <a:pt x="10549" y="7578"/>
                  </a:cubicBezTo>
                  <a:cubicBezTo>
                    <a:pt x="10614" y="7518"/>
                    <a:pt x="10679" y="7458"/>
                    <a:pt x="10742" y="7398"/>
                  </a:cubicBezTo>
                  <a:close/>
                  <a:moveTo>
                    <a:pt x="4468" y="2349"/>
                  </a:moveTo>
                  <a:lnTo>
                    <a:pt x="4468" y="2349"/>
                  </a:lnTo>
                  <a:cubicBezTo>
                    <a:pt x="5267" y="3135"/>
                    <a:pt x="5894" y="4077"/>
                    <a:pt x="6322" y="5126"/>
                  </a:cubicBezTo>
                  <a:cubicBezTo>
                    <a:pt x="6646" y="5921"/>
                    <a:pt x="6924" y="6920"/>
                    <a:pt x="7514" y="7597"/>
                  </a:cubicBezTo>
                  <a:cubicBezTo>
                    <a:pt x="7515" y="7602"/>
                    <a:pt x="7516" y="7607"/>
                    <a:pt x="7517" y="7613"/>
                  </a:cubicBezTo>
                  <a:cubicBezTo>
                    <a:pt x="7541" y="7721"/>
                    <a:pt x="7617" y="7776"/>
                    <a:pt x="7695" y="7784"/>
                  </a:cubicBezTo>
                  <a:cubicBezTo>
                    <a:pt x="7832" y="7912"/>
                    <a:pt x="7985" y="8023"/>
                    <a:pt x="8156" y="8112"/>
                  </a:cubicBezTo>
                  <a:cubicBezTo>
                    <a:pt x="8139" y="8141"/>
                    <a:pt x="8122" y="8169"/>
                    <a:pt x="8106" y="8198"/>
                  </a:cubicBezTo>
                  <a:cubicBezTo>
                    <a:pt x="8024" y="8342"/>
                    <a:pt x="8159" y="8465"/>
                    <a:pt x="8292" y="8465"/>
                  </a:cubicBezTo>
                  <a:cubicBezTo>
                    <a:pt x="8357" y="8465"/>
                    <a:pt x="8422" y="8436"/>
                    <a:pt x="8461" y="8366"/>
                  </a:cubicBezTo>
                  <a:cubicBezTo>
                    <a:pt x="8686" y="7968"/>
                    <a:pt x="8943" y="7593"/>
                    <a:pt x="9209" y="7225"/>
                  </a:cubicBezTo>
                  <a:lnTo>
                    <a:pt x="9209" y="7225"/>
                  </a:lnTo>
                  <a:cubicBezTo>
                    <a:pt x="9127" y="7383"/>
                    <a:pt x="9044" y="7540"/>
                    <a:pt x="8962" y="7696"/>
                  </a:cubicBezTo>
                  <a:cubicBezTo>
                    <a:pt x="8918" y="7781"/>
                    <a:pt x="8965" y="7887"/>
                    <a:pt x="9041" y="7943"/>
                  </a:cubicBezTo>
                  <a:cubicBezTo>
                    <a:pt x="9032" y="7955"/>
                    <a:pt x="9023" y="7967"/>
                    <a:pt x="9012" y="7979"/>
                  </a:cubicBezTo>
                  <a:cubicBezTo>
                    <a:pt x="8966" y="8036"/>
                    <a:pt x="8959" y="8095"/>
                    <a:pt x="8975" y="8146"/>
                  </a:cubicBezTo>
                  <a:cubicBezTo>
                    <a:pt x="8860" y="8222"/>
                    <a:pt x="8742" y="8292"/>
                    <a:pt x="8618" y="8355"/>
                  </a:cubicBezTo>
                  <a:cubicBezTo>
                    <a:pt x="8428" y="8450"/>
                    <a:pt x="8518" y="8746"/>
                    <a:pt x="8690" y="8746"/>
                  </a:cubicBezTo>
                  <a:cubicBezTo>
                    <a:pt x="8714" y="8746"/>
                    <a:pt x="8741" y="8740"/>
                    <a:pt x="8769" y="8726"/>
                  </a:cubicBezTo>
                  <a:cubicBezTo>
                    <a:pt x="8811" y="8705"/>
                    <a:pt x="8852" y="8683"/>
                    <a:pt x="8892" y="8660"/>
                  </a:cubicBezTo>
                  <a:lnTo>
                    <a:pt x="8892" y="8660"/>
                  </a:lnTo>
                  <a:cubicBezTo>
                    <a:pt x="8874" y="8696"/>
                    <a:pt x="8867" y="8741"/>
                    <a:pt x="8874" y="8784"/>
                  </a:cubicBezTo>
                  <a:cubicBezTo>
                    <a:pt x="8753" y="8808"/>
                    <a:pt x="8655" y="8954"/>
                    <a:pt x="8750" y="9093"/>
                  </a:cubicBezTo>
                  <a:cubicBezTo>
                    <a:pt x="8943" y="9373"/>
                    <a:pt x="9130" y="9659"/>
                    <a:pt x="9310" y="9951"/>
                  </a:cubicBezTo>
                  <a:cubicBezTo>
                    <a:pt x="9310" y="9989"/>
                    <a:pt x="9320" y="10030"/>
                    <a:pt x="9348" y="10068"/>
                  </a:cubicBezTo>
                  <a:cubicBezTo>
                    <a:pt x="9427" y="10182"/>
                    <a:pt x="9507" y="10296"/>
                    <a:pt x="9585" y="10411"/>
                  </a:cubicBezTo>
                  <a:cubicBezTo>
                    <a:pt x="10611" y="12178"/>
                    <a:pt x="11353" y="14136"/>
                    <a:pt x="11335" y="16157"/>
                  </a:cubicBezTo>
                  <a:cubicBezTo>
                    <a:pt x="9937" y="14510"/>
                    <a:pt x="9139" y="12461"/>
                    <a:pt x="8375" y="10461"/>
                  </a:cubicBezTo>
                  <a:cubicBezTo>
                    <a:pt x="8341" y="10373"/>
                    <a:pt x="8272" y="10337"/>
                    <a:pt x="8203" y="10337"/>
                  </a:cubicBezTo>
                  <a:cubicBezTo>
                    <a:pt x="8202" y="10337"/>
                    <a:pt x="8201" y="10337"/>
                    <a:pt x="8200" y="10337"/>
                  </a:cubicBezTo>
                  <a:cubicBezTo>
                    <a:pt x="8160" y="10268"/>
                    <a:pt x="8091" y="10235"/>
                    <a:pt x="8025" y="10235"/>
                  </a:cubicBezTo>
                  <a:cubicBezTo>
                    <a:pt x="7928" y="10235"/>
                    <a:pt x="7837" y="10306"/>
                    <a:pt x="7846" y="10443"/>
                  </a:cubicBezTo>
                  <a:cubicBezTo>
                    <a:pt x="8023" y="12848"/>
                    <a:pt x="7859" y="15543"/>
                    <a:pt x="6171" y="17297"/>
                  </a:cubicBezTo>
                  <a:cubicBezTo>
                    <a:pt x="5685" y="16107"/>
                    <a:pt x="5825" y="14802"/>
                    <a:pt x="6009" y="13580"/>
                  </a:cubicBezTo>
                  <a:cubicBezTo>
                    <a:pt x="6200" y="12303"/>
                    <a:pt x="6420" y="10960"/>
                    <a:pt x="7253" y="9968"/>
                  </a:cubicBezTo>
                  <a:cubicBezTo>
                    <a:pt x="7354" y="9847"/>
                    <a:pt x="7266" y="9701"/>
                    <a:pt x="7148" y="9659"/>
                  </a:cubicBezTo>
                  <a:cubicBezTo>
                    <a:pt x="7182" y="9532"/>
                    <a:pt x="7080" y="9384"/>
                    <a:pt x="6963" y="9384"/>
                  </a:cubicBezTo>
                  <a:cubicBezTo>
                    <a:pt x="6927" y="9384"/>
                    <a:pt x="6890" y="9398"/>
                    <a:pt x="6855" y="9430"/>
                  </a:cubicBezTo>
                  <a:cubicBezTo>
                    <a:pt x="6378" y="9871"/>
                    <a:pt x="5901" y="10311"/>
                    <a:pt x="5423" y="10751"/>
                  </a:cubicBezTo>
                  <a:cubicBezTo>
                    <a:pt x="4933" y="11204"/>
                    <a:pt x="4479" y="11626"/>
                    <a:pt x="3801" y="11751"/>
                  </a:cubicBezTo>
                  <a:cubicBezTo>
                    <a:pt x="3244" y="11853"/>
                    <a:pt x="2663" y="11893"/>
                    <a:pt x="2096" y="11926"/>
                  </a:cubicBezTo>
                  <a:cubicBezTo>
                    <a:pt x="1924" y="11936"/>
                    <a:pt x="1752" y="11941"/>
                    <a:pt x="1580" y="11941"/>
                  </a:cubicBezTo>
                  <a:cubicBezTo>
                    <a:pt x="1275" y="11941"/>
                    <a:pt x="970" y="11924"/>
                    <a:pt x="665" y="11881"/>
                  </a:cubicBezTo>
                  <a:cubicBezTo>
                    <a:pt x="927" y="11641"/>
                    <a:pt x="1193" y="11401"/>
                    <a:pt x="1465" y="11167"/>
                  </a:cubicBezTo>
                  <a:cubicBezTo>
                    <a:pt x="1488" y="11250"/>
                    <a:pt x="1580" y="11308"/>
                    <a:pt x="1671" y="11308"/>
                  </a:cubicBezTo>
                  <a:cubicBezTo>
                    <a:pt x="1736" y="11308"/>
                    <a:pt x="1800" y="11279"/>
                    <a:pt x="1839" y="11209"/>
                  </a:cubicBezTo>
                  <a:cubicBezTo>
                    <a:pt x="2294" y="10396"/>
                    <a:pt x="3309" y="10152"/>
                    <a:pt x="4064" y="9728"/>
                  </a:cubicBezTo>
                  <a:cubicBezTo>
                    <a:pt x="4550" y="9454"/>
                    <a:pt x="5085" y="9079"/>
                    <a:pt x="5655" y="8950"/>
                  </a:cubicBezTo>
                  <a:cubicBezTo>
                    <a:pt x="6084" y="9101"/>
                    <a:pt x="6531" y="9203"/>
                    <a:pt x="6997" y="9245"/>
                  </a:cubicBezTo>
                  <a:cubicBezTo>
                    <a:pt x="7003" y="9245"/>
                    <a:pt x="7009" y="9245"/>
                    <a:pt x="7015" y="9245"/>
                  </a:cubicBezTo>
                  <a:cubicBezTo>
                    <a:pt x="7163" y="9245"/>
                    <a:pt x="7234" y="9093"/>
                    <a:pt x="7201" y="8978"/>
                  </a:cubicBezTo>
                  <a:cubicBezTo>
                    <a:pt x="7260" y="8877"/>
                    <a:pt x="7226" y="8700"/>
                    <a:pt x="7074" y="8651"/>
                  </a:cubicBezTo>
                  <a:cubicBezTo>
                    <a:pt x="6705" y="8533"/>
                    <a:pt x="6331" y="8480"/>
                    <a:pt x="5960" y="8480"/>
                  </a:cubicBezTo>
                  <a:cubicBezTo>
                    <a:pt x="5828" y="8480"/>
                    <a:pt x="5695" y="8487"/>
                    <a:pt x="5563" y="8500"/>
                  </a:cubicBezTo>
                  <a:cubicBezTo>
                    <a:pt x="4131" y="7941"/>
                    <a:pt x="2914" y="6824"/>
                    <a:pt x="1857" y="5655"/>
                  </a:cubicBezTo>
                  <a:cubicBezTo>
                    <a:pt x="1992" y="5620"/>
                    <a:pt x="2129" y="5605"/>
                    <a:pt x="2266" y="5605"/>
                  </a:cubicBezTo>
                  <a:cubicBezTo>
                    <a:pt x="2880" y="5605"/>
                    <a:pt x="3509" y="5921"/>
                    <a:pt x="4032" y="6263"/>
                  </a:cubicBezTo>
                  <a:cubicBezTo>
                    <a:pt x="4898" y="6832"/>
                    <a:pt x="5671" y="7542"/>
                    <a:pt x="6328" y="8356"/>
                  </a:cubicBezTo>
                  <a:cubicBezTo>
                    <a:pt x="6375" y="8413"/>
                    <a:pt x="6430" y="8438"/>
                    <a:pt x="6483" y="8438"/>
                  </a:cubicBezTo>
                  <a:cubicBezTo>
                    <a:pt x="6599" y="8438"/>
                    <a:pt x="6700" y="8319"/>
                    <a:pt x="6657" y="8172"/>
                  </a:cubicBezTo>
                  <a:cubicBezTo>
                    <a:pt x="6611" y="8015"/>
                    <a:pt x="6547" y="7869"/>
                    <a:pt x="6471" y="7732"/>
                  </a:cubicBezTo>
                  <a:cubicBezTo>
                    <a:pt x="6484" y="7681"/>
                    <a:pt x="6476" y="7625"/>
                    <a:pt x="6438" y="7569"/>
                  </a:cubicBezTo>
                  <a:cubicBezTo>
                    <a:pt x="6264" y="7313"/>
                    <a:pt x="6107" y="7048"/>
                    <a:pt x="5964" y="6776"/>
                  </a:cubicBezTo>
                  <a:cubicBezTo>
                    <a:pt x="5959" y="6762"/>
                    <a:pt x="5953" y="6747"/>
                    <a:pt x="5945" y="6732"/>
                  </a:cubicBezTo>
                  <a:cubicBezTo>
                    <a:pt x="5933" y="6713"/>
                    <a:pt x="5922" y="6693"/>
                    <a:pt x="5911" y="6675"/>
                  </a:cubicBezTo>
                  <a:cubicBezTo>
                    <a:pt x="5404" y="5682"/>
                    <a:pt x="5078" y="4606"/>
                    <a:pt x="4759" y="3543"/>
                  </a:cubicBezTo>
                  <a:cubicBezTo>
                    <a:pt x="4743" y="3488"/>
                    <a:pt x="4707" y="3452"/>
                    <a:pt x="4664" y="3433"/>
                  </a:cubicBezTo>
                  <a:cubicBezTo>
                    <a:pt x="4607" y="3066"/>
                    <a:pt x="4548" y="2701"/>
                    <a:pt x="4468" y="2349"/>
                  </a:cubicBezTo>
                  <a:close/>
                  <a:moveTo>
                    <a:pt x="11059" y="0"/>
                  </a:moveTo>
                  <a:cubicBezTo>
                    <a:pt x="10858" y="0"/>
                    <a:pt x="10695" y="138"/>
                    <a:pt x="10603" y="306"/>
                  </a:cubicBezTo>
                  <a:cubicBezTo>
                    <a:pt x="10526" y="450"/>
                    <a:pt x="10473" y="607"/>
                    <a:pt x="10373" y="738"/>
                  </a:cubicBezTo>
                  <a:cubicBezTo>
                    <a:pt x="10294" y="841"/>
                    <a:pt x="10204" y="935"/>
                    <a:pt x="10130" y="1044"/>
                  </a:cubicBezTo>
                  <a:cubicBezTo>
                    <a:pt x="10016" y="1213"/>
                    <a:pt x="9889" y="1361"/>
                    <a:pt x="9769" y="1525"/>
                  </a:cubicBezTo>
                  <a:cubicBezTo>
                    <a:pt x="9651" y="1690"/>
                    <a:pt x="9524" y="1842"/>
                    <a:pt x="9403" y="2005"/>
                  </a:cubicBezTo>
                  <a:cubicBezTo>
                    <a:pt x="9343" y="2087"/>
                    <a:pt x="9275" y="2155"/>
                    <a:pt x="9202" y="2226"/>
                  </a:cubicBezTo>
                  <a:cubicBezTo>
                    <a:pt x="9023" y="2400"/>
                    <a:pt x="8980" y="2664"/>
                    <a:pt x="8809" y="2839"/>
                  </a:cubicBezTo>
                  <a:cubicBezTo>
                    <a:pt x="8626" y="3026"/>
                    <a:pt x="8512" y="3256"/>
                    <a:pt x="8415" y="3504"/>
                  </a:cubicBezTo>
                  <a:cubicBezTo>
                    <a:pt x="8254" y="3917"/>
                    <a:pt x="8164" y="4357"/>
                    <a:pt x="8009" y="4770"/>
                  </a:cubicBezTo>
                  <a:cubicBezTo>
                    <a:pt x="7986" y="4831"/>
                    <a:pt x="7953" y="4887"/>
                    <a:pt x="7942" y="4954"/>
                  </a:cubicBezTo>
                  <a:cubicBezTo>
                    <a:pt x="7905" y="5177"/>
                    <a:pt x="7975" y="5455"/>
                    <a:pt x="7984" y="5684"/>
                  </a:cubicBezTo>
                  <a:cubicBezTo>
                    <a:pt x="7987" y="5760"/>
                    <a:pt x="8041" y="6081"/>
                    <a:pt x="7960" y="6142"/>
                  </a:cubicBezTo>
                  <a:cubicBezTo>
                    <a:pt x="7708" y="5986"/>
                    <a:pt x="7606" y="5453"/>
                    <a:pt x="7518" y="5204"/>
                  </a:cubicBezTo>
                  <a:cubicBezTo>
                    <a:pt x="7371" y="4787"/>
                    <a:pt x="7231" y="4367"/>
                    <a:pt x="7004" y="3983"/>
                  </a:cubicBezTo>
                  <a:cubicBezTo>
                    <a:pt x="6846" y="3716"/>
                    <a:pt x="6654" y="3467"/>
                    <a:pt x="6488" y="3204"/>
                  </a:cubicBezTo>
                  <a:cubicBezTo>
                    <a:pt x="6317" y="2933"/>
                    <a:pt x="6111" y="2672"/>
                    <a:pt x="5897" y="2436"/>
                  </a:cubicBezTo>
                  <a:cubicBezTo>
                    <a:pt x="5525" y="2023"/>
                    <a:pt x="5088" y="1635"/>
                    <a:pt x="4619" y="1346"/>
                  </a:cubicBezTo>
                  <a:cubicBezTo>
                    <a:pt x="4497" y="1271"/>
                    <a:pt x="4382" y="1187"/>
                    <a:pt x="4250" y="1127"/>
                  </a:cubicBezTo>
                  <a:cubicBezTo>
                    <a:pt x="4170" y="1086"/>
                    <a:pt x="4085" y="1056"/>
                    <a:pt x="3999" y="1036"/>
                  </a:cubicBezTo>
                  <a:cubicBezTo>
                    <a:pt x="3937" y="1039"/>
                    <a:pt x="3877" y="1048"/>
                    <a:pt x="3817" y="1063"/>
                  </a:cubicBezTo>
                  <a:cubicBezTo>
                    <a:pt x="3813" y="1063"/>
                    <a:pt x="3808" y="1063"/>
                    <a:pt x="3804" y="1063"/>
                  </a:cubicBezTo>
                  <a:cubicBezTo>
                    <a:pt x="3744" y="1063"/>
                    <a:pt x="3695" y="1050"/>
                    <a:pt x="3650" y="1050"/>
                  </a:cubicBezTo>
                  <a:cubicBezTo>
                    <a:pt x="3604" y="1050"/>
                    <a:pt x="3560" y="1063"/>
                    <a:pt x="3509" y="1115"/>
                  </a:cubicBezTo>
                  <a:cubicBezTo>
                    <a:pt x="3415" y="1212"/>
                    <a:pt x="3412" y="1400"/>
                    <a:pt x="3416" y="1526"/>
                  </a:cubicBezTo>
                  <a:cubicBezTo>
                    <a:pt x="3429" y="1874"/>
                    <a:pt x="3572" y="2221"/>
                    <a:pt x="3679" y="2551"/>
                  </a:cubicBezTo>
                  <a:cubicBezTo>
                    <a:pt x="3740" y="2709"/>
                    <a:pt x="3783" y="2872"/>
                    <a:pt x="3810" y="3038"/>
                  </a:cubicBezTo>
                  <a:cubicBezTo>
                    <a:pt x="3818" y="3207"/>
                    <a:pt x="3838" y="3375"/>
                    <a:pt x="3867" y="3544"/>
                  </a:cubicBezTo>
                  <a:cubicBezTo>
                    <a:pt x="3930" y="3875"/>
                    <a:pt x="4042" y="4205"/>
                    <a:pt x="4186" y="4513"/>
                  </a:cubicBezTo>
                  <a:cubicBezTo>
                    <a:pt x="4306" y="4726"/>
                    <a:pt x="4427" y="4939"/>
                    <a:pt x="4545" y="5153"/>
                  </a:cubicBezTo>
                  <a:cubicBezTo>
                    <a:pt x="4635" y="5338"/>
                    <a:pt x="4728" y="5521"/>
                    <a:pt x="4826" y="5701"/>
                  </a:cubicBezTo>
                  <a:cubicBezTo>
                    <a:pt x="4959" y="5939"/>
                    <a:pt x="5112" y="6111"/>
                    <a:pt x="5280" y="6318"/>
                  </a:cubicBezTo>
                  <a:cubicBezTo>
                    <a:pt x="5344" y="6396"/>
                    <a:pt x="5437" y="6522"/>
                    <a:pt x="5461" y="6623"/>
                  </a:cubicBezTo>
                  <a:cubicBezTo>
                    <a:pt x="5457" y="6624"/>
                    <a:pt x="5452" y="6624"/>
                    <a:pt x="5447" y="6624"/>
                  </a:cubicBezTo>
                  <a:cubicBezTo>
                    <a:pt x="5312" y="6624"/>
                    <a:pt x="5074" y="6314"/>
                    <a:pt x="4980" y="6241"/>
                  </a:cubicBezTo>
                  <a:cubicBezTo>
                    <a:pt x="4755" y="6068"/>
                    <a:pt x="4494" y="5930"/>
                    <a:pt x="4248" y="5791"/>
                  </a:cubicBezTo>
                  <a:cubicBezTo>
                    <a:pt x="4027" y="5667"/>
                    <a:pt x="3774" y="5549"/>
                    <a:pt x="3527" y="5501"/>
                  </a:cubicBezTo>
                  <a:cubicBezTo>
                    <a:pt x="3342" y="5466"/>
                    <a:pt x="3152" y="5478"/>
                    <a:pt x="2965" y="5450"/>
                  </a:cubicBezTo>
                  <a:cubicBezTo>
                    <a:pt x="2783" y="5423"/>
                    <a:pt x="2611" y="5362"/>
                    <a:pt x="2429" y="5340"/>
                  </a:cubicBezTo>
                  <a:cubicBezTo>
                    <a:pt x="2301" y="5324"/>
                    <a:pt x="2178" y="5268"/>
                    <a:pt x="2053" y="5268"/>
                  </a:cubicBezTo>
                  <a:cubicBezTo>
                    <a:pt x="2014" y="5268"/>
                    <a:pt x="1975" y="5274"/>
                    <a:pt x="1935" y="5287"/>
                  </a:cubicBezTo>
                  <a:cubicBezTo>
                    <a:pt x="1787" y="5340"/>
                    <a:pt x="1679" y="5435"/>
                    <a:pt x="1520" y="5474"/>
                  </a:cubicBezTo>
                  <a:cubicBezTo>
                    <a:pt x="1367" y="5513"/>
                    <a:pt x="1259" y="5569"/>
                    <a:pt x="1156" y="5689"/>
                  </a:cubicBezTo>
                  <a:cubicBezTo>
                    <a:pt x="1207" y="5843"/>
                    <a:pt x="1362" y="5975"/>
                    <a:pt x="1465" y="6095"/>
                  </a:cubicBezTo>
                  <a:cubicBezTo>
                    <a:pt x="1622" y="6275"/>
                    <a:pt x="1783" y="6450"/>
                    <a:pt x="1949" y="6622"/>
                  </a:cubicBezTo>
                  <a:cubicBezTo>
                    <a:pt x="2321" y="7007"/>
                    <a:pt x="2629" y="7515"/>
                    <a:pt x="3102" y="7786"/>
                  </a:cubicBezTo>
                  <a:cubicBezTo>
                    <a:pt x="3286" y="7893"/>
                    <a:pt x="3489" y="7946"/>
                    <a:pt x="3675" y="8055"/>
                  </a:cubicBezTo>
                  <a:cubicBezTo>
                    <a:pt x="3819" y="8140"/>
                    <a:pt x="3949" y="8212"/>
                    <a:pt x="4074" y="8324"/>
                  </a:cubicBezTo>
                  <a:cubicBezTo>
                    <a:pt x="4233" y="8469"/>
                    <a:pt x="4421" y="8494"/>
                    <a:pt x="4535" y="8689"/>
                  </a:cubicBezTo>
                  <a:lnTo>
                    <a:pt x="4535" y="8689"/>
                  </a:lnTo>
                  <a:cubicBezTo>
                    <a:pt x="4529" y="8680"/>
                    <a:pt x="4517" y="8676"/>
                    <a:pt x="4500" y="8676"/>
                  </a:cubicBezTo>
                  <a:cubicBezTo>
                    <a:pt x="4437" y="8676"/>
                    <a:pt x="4316" y="8729"/>
                    <a:pt x="4293" y="8745"/>
                  </a:cubicBezTo>
                  <a:cubicBezTo>
                    <a:pt x="4241" y="8782"/>
                    <a:pt x="4206" y="8836"/>
                    <a:pt x="4149" y="8869"/>
                  </a:cubicBezTo>
                  <a:cubicBezTo>
                    <a:pt x="3951" y="8988"/>
                    <a:pt x="3724" y="9065"/>
                    <a:pt x="3522" y="9178"/>
                  </a:cubicBezTo>
                  <a:cubicBezTo>
                    <a:pt x="2272" y="9877"/>
                    <a:pt x="1165" y="10870"/>
                    <a:pt x="119" y="11844"/>
                  </a:cubicBezTo>
                  <a:cubicBezTo>
                    <a:pt x="1" y="11954"/>
                    <a:pt x="39" y="12162"/>
                    <a:pt x="211" y="12200"/>
                  </a:cubicBezTo>
                  <a:cubicBezTo>
                    <a:pt x="668" y="12299"/>
                    <a:pt x="1131" y="12336"/>
                    <a:pt x="1592" y="12336"/>
                  </a:cubicBezTo>
                  <a:cubicBezTo>
                    <a:pt x="1746" y="12336"/>
                    <a:pt x="1900" y="12332"/>
                    <a:pt x="2054" y="12325"/>
                  </a:cubicBezTo>
                  <a:cubicBezTo>
                    <a:pt x="2682" y="12294"/>
                    <a:pt x="3333" y="12252"/>
                    <a:pt x="3946" y="12126"/>
                  </a:cubicBezTo>
                  <a:cubicBezTo>
                    <a:pt x="4582" y="11997"/>
                    <a:pt x="5038" y="11647"/>
                    <a:pt x="5506" y="11216"/>
                  </a:cubicBezTo>
                  <a:cubicBezTo>
                    <a:pt x="5866" y="10885"/>
                    <a:pt x="6224" y="10553"/>
                    <a:pt x="6584" y="10221"/>
                  </a:cubicBezTo>
                  <a:lnTo>
                    <a:pt x="6584" y="10221"/>
                  </a:lnTo>
                  <a:cubicBezTo>
                    <a:pt x="5997" y="11190"/>
                    <a:pt x="5797" y="12374"/>
                    <a:pt x="5626" y="13509"/>
                  </a:cubicBezTo>
                  <a:cubicBezTo>
                    <a:pt x="5420" y="14888"/>
                    <a:pt x="5278" y="16381"/>
                    <a:pt x="5937" y="17702"/>
                  </a:cubicBezTo>
                  <a:cubicBezTo>
                    <a:pt x="5973" y="17774"/>
                    <a:pt x="6054" y="17834"/>
                    <a:pt x="6133" y="17834"/>
                  </a:cubicBezTo>
                  <a:cubicBezTo>
                    <a:pt x="6168" y="17834"/>
                    <a:pt x="6203" y="17822"/>
                    <a:pt x="6233" y="17794"/>
                  </a:cubicBezTo>
                  <a:cubicBezTo>
                    <a:pt x="7821" y="16296"/>
                    <a:pt x="8272" y="14119"/>
                    <a:pt x="8283" y="11941"/>
                  </a:cubicBezTo>
                  <a:cubicBezTo>
                    <a:pt x="8409" y="12291"/>
                    <a:pt x="8549" y="12636"/>
                    <a:pt x="8704" y="12976"/>
                  </a:cubicBezTo>
                  <a:cubicBezTo>
                    <a:pt x="9000" y="13627"/>
                    <a:pt x="9350" y="14254"/>
                    <a:pt x="9747" y="14849"/>
                  </a:cubicBezTo>
                  <a:cubicBezTo>
                    <a:pt x="9946" y="15148"/>
                    <a:pt x="10157" y="15438"/>
                    <a:pt x="10379" y="15717"/>
                  </a:cubicBezTo>
                  <a:cubicBezTo>
                    <a:pt x="10475" y="15838"/>
                    <a:pt x="10589" y="16038"/>
                    <a:pt x="10717" y="16122"/>
                  </a:cubicBezTo>
                  <a:cubicBezTo>
                    <a:pt x="10771" y="16158"/>
                    <a:pt x="10825" y="16151"/>
                    <a:pt x="10874" y="16205"/>
                  </a:cubicBezTo>
                  <a:cubicBezTo>
                    <a:pt x="10920" y="16254"/>
                    <a:pt x="10941" y="16321"/>
                    <a:pt x="10989" y="16369"/>
                  </a:cubicBezTo>
                  <a:cubicBezTo>
                    <a:pt x="11051" y="16430"/>
                    <a:pt x="11034" y="16413"/>
                    <a:pt x="11125" y="16441"/>
                  </a:cubicBezTo>
                  <a:cubicBezTo>
                    <a:pt x="11229" y="16474"/>
                    <a:pt x="11324" y="16531"/>
                    <a:pt x="11431" y="16559"/>
                  </a:cubicBezTo>
                  <a:cubicBezTo>
                    <a:pt x="11511" y="16578"/>
                    <a:pt x="11587" y="16583"/>
                    <a:pt x="11664" y="16583"/>
                  </a:cubicBezTo>
                  <a:cubicBezTo>
                    <a:pt x="11697" y="16583"/>
                    <a:pt x="11731" y="16583"/>
                    <a:pt x="11765" y="16581"/>
                  </a:cubicBezTo>
                  <a:cubicBezTo>
                    <a:pt x="11873" y="16576"/>
                    <a:pt x="11873" y="16578"/>
                    <a:pt x="11897" y="16481"/>
                  </a:cubicBezTo>
                  <a:cubicBezTo>
                    <a:pt x="11924" y="16376"/>
                    <a:pt x="11905" y="16274"/>
                    <a:pt x="11949" y="16172"/>
                  </a:cubicBezTo>
                  <a:cubicBezTo>
                    <a:pt x="12010" y="16026"/>
                    <a:pt x="12094" y="15874"/>
                    <a:pt x="12078" y="15707"/>
                  </a:cubicBezTo>
                  <a:cubicBezTo>
                    <a:pt x="12059" y="15498"/>
                    <a:pt x="12021" y="15306"/>
                    <a:pt x="12040" y="15097"/>
                  </a:cubicBezTo>
                  <a:cubicBezTo>
                    <a:pt x="12051" y="14976"/>
                    <a:pt x="12056" y="14863"/>
                    <a:pt x="12048" y="14739"/>
                  </a:cubicBezTo>
                  <a:cubicBezTo>
                    <a:pt x="12036" y="14554"/>
                    <a:pt x="12048" y="14376"/>
                    <a:pt x="12046" y="14192"/>
                  </a:cubicBezTo>
                  <a:cubicBezTo>
                    <a:pt x="12043" y="14016"/>
                    <a:pt x="11979" y="13835"/>
                    <a:pt x="11957" y="13662"/>
                  </a:cubicBezTo>
                  <a:cubicBezTo>
                    <a:pt x="11930" y="13462"/>
                    <a:pt x="11897" y="13309"/>
                    <a:pt x="11812" y="13124"/>
                  </a:cubicBezTo>
                  <a:cubicBezTo>
                    <a:pt x="11720" y="12927"/>
                    <a:pt x="11632" y="12732"/>
                    <a:pt x="11546" y="12532"/>
                  </a:cubicBezTo>
                  <a:cubicBezTo>
                    <a:pt x="11327" y="12022"/>
                    <a:pt x="10901" y="11641"/>
                    <a:pt x="10664" y="11141"/>
                  </a:cubicBezTo>
                  <a:cubicBezTo>
                    <a:pt x="10674" y="11127"/>
                    <a:pt x="10691" y="11120"/>
                    <a:pt x="10714" y="11120"/>
                  </a:cubicBezTo>
                  <a:cubicBezTo>
                    <a:pt x="10890" y="11120"/>
                    <a:pt x="11401" y="11500"/>
                    <a:pt x="11495" y="11568"/>
                  </a:cubicBezTo>
                  <a:cubicBezTo>
                    <a:pt x="11698" y="11715"/>
                    <a:pt x="11895" y="11782"/>
                    <a:pt x="12120" y="11887"/>
                  </a:cubicBezTo>
                  <a:cubicBezTo>
                    <a:pt x="12352" y="11995"/>
                    <a:pt x="12556" y="12185"/>
                    <a:pt x="12804" y="12252"/>
                  </a:cubicBezTo>
                  <a:cubicBezTo>
                    <a:pt x="12931" y="12286"/>
                    <a:pt x="13041" y="12268"/>
                    <a:pt x="13171" y="12311"/>
                  </a:cubicBezTo>
                  <a:cubicBezTo>
                    <a:pt x="13815" y="12527"/>
                    <a:pt x="14474" y="12684"/>
                    <a:pt x="15140" y="12773"/>
                  </a:cubicBezTo>
                  <a:cubicBezTo>
                    <a:pt x="15150" y="12774"/>
                    <a:pt x="15160" y="12775"/>
                    <a:pt x="15169" y="12775"/>
                  </a:cubicBezTo>
                  <a:cubicBezTo>
                    <a:pt x="15294" y="12775"/>
                    <a:pt x="15368" y="12661"/>
                    <a:pt x="15361" y="12535"/>
                  </a:cubicBezTo>
                  <a:cubicBezTo>
                    <a:pt x="15356" y="12432"/>
                    <a:pt x="15303" y="12379"/>
                    <a:pt x="15236" y="12307"/>
                  </a:cubicBezTo>
                  <a:cubicBezTo>
                    <a:pt x="15043" y="12099"/>
                    <a:pt x="14902" y="11806"/>
                    <a:pt x="14806" y="11541"/>
                  </a:cubicBezTo>
                  <a:cubicBezTo>
                    <a:pt x="14717" y="11296"/>
                    <a:pt x="14601" y="11126"/>
                    <a:pt x="14420" y="10945"/>
                  </a:cubicBezTo>
                  <a:cubicBezTo>
                    <a:pt x="14180" y="10704"/>
                    <a:pt x="14007" y="10424"/>
                    <a:pt x="13779" y="10175"/>
                  </a:cubicBezTo>
                  <a:cubicBezTo>
                    <a:pt x="13530" y="9905"/>
                    <a:pt x="13199" y="9751"/>
                    <a:pt x="12932" y="9505"/>
                  </a:cubicBezTo>
                  <a:cubicBezTo>
                    <a:pt x="12798" y="9382"/>
                    <a:pt x="12716" y="9273"/>
                    <a:pt x="12553" y="9196"/>
                  </a:cubicBezTo>
                  <a:cubicBezTo>
                    <a:pt x="12299" y="9078"/>
                    <a:pt x="12070" y="8913"/>
                    <a:pt x="11813" y="8797"/>
                  </a:cubicBezTo>
                  <a:cubicBezTo>
                    <a:pt x="11605" y="8712"/>
                    <a:pt x="11395" y="8634"/>
                    <a:pt x="11182" y="8563"/>
                  </a:cubicBezTo>
                  <a:cubicBezTo>
                    <a:pt x="11070" y="8547"/>
                    <a:pt x="10969" y="8507"/>
                    <a:pt x="10878" y="8441"/>
                  </a:cubicBezTo>
                  <a:cubicBezTo>
                    <a:pt x="11105" y="8376"/>
                    <a:pt x="11341" y="8336"/>
                    <a:pt x="11556" y="8236"/>
                  </a:cubicBezTo>
                  <a:cubicBezTo>
                    <a:pt x="11829" y="8109"/>
                    <a:pt x="12115" y="8015"/>
                    <a:pt x="12382" y="7872"/>
                  </a:cubicBezTo>
                  <a:cubicBezTo>
                    <a:pt x="12613" y="7748"/>
                    <a:pt x="12859" y="7655"/>
                    <a:pt x="13101" y="7554"/>
                  </a:cubicBezTo>
                  <a:cubicBezTo>
                    <a:pt x="13462" y="7404"/>
                    <a:pt x="13756" y="7188"/>
                    <a:pt x="14059" y="6947"/>
                  </a:cubicBezTo>
                  <a:cubicBezTo>
                    <a:pt x="14581" y="6532"/>
                    <a:pt x="15279" y="6077"/>
                    <a:pt x="15624" y="5484"/>
                  </a:cubicBezTo>
                  <a:cubicBezTo>
                    <a:pt x="15748" y="5313"/>
                    <a:pt x="15839" y="5118"/>
                    <a:pt x="15877" y="4905"/>
                  </a:cubicBezTo>
                  <a:cubicBezTo>
                    <a:pt x="15897" y="4801"/>
                    <a:pt x="15899" y="4698"/>
                    <a:pt x="15898" y="4591"/>
                  </a:cubicBezTo>
                  <a:cubicBezTo>
                    <a:pt x="15897" y="4493"/>
                    <a:pt x="15938" y="4392"/>
                    <a:pt x="15912" y="4294"/>
                  </a:cubicBezTo>
                  <a:cubicBezTo>
                    <a:pt x="15900" y="4248"/>
                    <a:pt x="15878" y="4210"/>
                    <a:pt x="15849" y="4180"/>
                  </a:cubicBezTo>
                  <a:cubicBezTo>
                    <a:pt x="15765" y="4092"/>
                    <a:pt x="15623" y="4065"/>
                    <a:pt x="15503" y="4065"/>
                  </a:cubicBezTo>
                  <a:cubicBezTo>
                    <a:pt x="15481" y="4065"/>
                    <a:pt x="15459" y="4066"/>
                    <a:pt x="15439" y="4068"/>
                  </a:cubicBezTo>
                  <a:cubicBezTo>
                    <a:pt x="14947" y="4106"/>
                    <a:pt x="14439" y="4274"/>
                    <a:pt x="13973" y="4414"/>
                  </a:cubicBezTo>
                  <a:cubicBezTo>
                    <a:pt x="13366" y="4596"/>
                    <a:pt x="12773" y="4826"/>
                    <a:pt x="12213" y="5119"/>
                  </a:cubicBezTo>
                  <a:cubicBezTo>
                    <a:pt x="11978" y="5242"/>
                    <a:pt x="11760" y="5408"/>
                    <a:pt x="11517" y="5513"/>
                  </a:cubicBezTo>
                  <a:cubicBezTo>
                    <a:pt x="11456" y="5538"/>
                    <a:pt x="11393" y="5556"/>
                    <a:pt x="11335" y="5587"/>
                  </a:cubicBezTo>
                  <a:cubicBezTo>
                    <a:pt x="11145" y="5687"/>
                    <a:pt x="10941" y="5830"/>
                    <a:pt x="10785" y="5977"/>
                  </a:cubicBezTo>
                  <a:cubicBezTo>
                    <a:pt x="10636" y="6118"/>
                    <a:pt x="10476" y="6246"/>
                    <a:pt x="10327" y="6386"/>
                  </a:cubicBezTo>
                  <a:lnTo>
                    <a:pt x="10327" y="6386"/>
                  </a:lnTo>
                  <a:cubicBezTo>
                    <a:pt x="10441" y="6267"/>
                    <a:pt x="10506" y="6089"/>
                    <a:pt x="10574" y="5942"/>
                  </a:cubicBezTo>
                  <a:cubicBezTo>
                    <a:pt x="10654" y="5767"/>
                    <a:pt x="10728" y="5588"/>
                    <a:pt x="10814" y="5416"/>
                  </a:cubicBezTo>
                  <a:cubicBezTo>
                    <a:pt x="10864" y="5319"/>
                    <a:pt x="10928" y="5232"/>
                    <a:pt x="10968" y="5130"/>
                  </a:cubicBezTo>
                  <a:cubicBezTo>
                    <a:pt x="11043" y="4936"/>
                    <a:pt x="11074" y="4704"/>
                    <a:pt x="11133" y="4501"/>
                  </a:cubicBezTo>
                  <a:cubicBezTo>
                    <a:pt x="11194" y="4292"/>
                    <a:pt x="11230" y="4076"/>
                    <a:pt x="11291" y="3867"/>
                  </a:cubicBezTo>
                  <a:cubicBezTo>
                    <a:pt x="11397" y="3509"/>
                    <a:pt x="11470" y="3139"/>
                    <a:pt x="11509" y="2764"/>
                  </a:cubicBezTo>
                  <a:cubicBezTo>
                    <a:pt x="11524" y="2626"/>
                    <a:pt x="11539" y="2490"/>
                    <a:pt x="11557" y="2352"/>
                  </a:cubicBezTo>
                  <a:cubicBezTo>
                    <a:pt x="11586" y="2132"/>
                    <a:pt x="11653" y="1906"/>
                    <a:pt x="11653" y="1683"/>
                  </a:cubicBezTo>
                  <a:cubicBezTo>
                    <a:pt x="11654" y="1474"/>
                    <a:pt x="11627" y="1262"/>
                    <a:pt x="11620" y="1052"/>
                  </a:cubicBezTo>
                  <a:cubicBezTo>
                    <a:pt x="11611" y="805"/>
                    <a:pt x="11566" y="593"/>
                    <a:pt x="11436" y="379"/>
                  </a:cubicBezTo>
                  <a:cubicBezTo>
                    <a:pt x="11344" y="228"/>
                    <a:pt x="11255" y="0"/>
                    <a:pt x="11061" y="0"/>
                  </a:cubicBezTo>
                  <a:cubicBezTo>
                    <a:pt x="11060" y="0"/>
                    <a:pt x="11060" y="0"/>
                    <a:pt x="1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42"/>
            <p:cNvSpPr/>
            <p:nvPr/>
          </p:nvSpPr>
          <p:spPr>
            <a:xfrm>
              <a:off x="3638725" y="2492625"/>
              <a:ext cx="383675" cy="422025"/>
            </a:xfrm>
            <a:custGeom>
              <a:avLst/>
              <a:gdLst/>
              <a:ahLst/>
              <a:cxnLst/>
              <a:rect l="l" t="t" r="r" b="b"/>
              <a:pathLst>
                <a:path w="15347" h="16881" extrusionOk="0">
                  <a:moveTo>
                    <a:pt x="10795" y="1"/>
                  </a:moveTo>
                  <a:cubicBezTo>
                    <a:pt x="10676" y="1"/>
                    <a:pt x="10571" y="235"/>
                    <a:pt x="10507" y="314"/>
                  </a:cubicBezTo>
                  <a:cubicBezTo>
                    <a:pt x="10249" y="632"/>
                    <a:pt x="9936" y="893"/>
                    <a:pt x="9677" y="1211"/>
                  </a:cubicBezTo>
                  <a:cubicBezTo>
                    <a:pt x="9378" y="1576"/>
                    <a:pt x="9154" y="1978"/>
                    <a:pt x="8892" y="2370"/>
                  </a:cubicBezTo>
                  <a:cubicBezTo>
                    <a:pt x="8605" y="2797"/>
                    <a:pt x="8464" y="3323"/>
                    <a:pt x="8315" y="3819"/>
                  </a:cubicBezTo>
                  <a:cubicBezTo>
                    <a:pt x="8137" y="4411"/>
                    <a:pt x="8005" y="4951"/>
                    <a:pt x="7976" y="5578"/>
                  </a:cubicBezTo>
                  <a:cubicBezTo>
                    <a:pt x="7952" y="6068"/>
                    <a:pt x="7945" y="6736"/>
                    <a:pt x="7794" y="7221"/>
                  </a:cubicBezTo>
                  <a:lnTo>
                    <a:pt x="7794" y="7221"/>
                  </a:lnTo>
                  <a:cubicBezTo>
                    <a:pt x="7859" y="6916"/>
                    <a:pt x="7535" y="6543"/>
                    <a:pt x="7483" y="6265"/>
                  </a:cubicBezTo>
                  <a:cubicBezTo>
                    <a:pt x="7346" y="5533"/>
                    <a:pt x="7126" y="4738"/>
                    <a:pt x="6743" y="4080"/>
                  </a:cubicBezTo>
                  <a:cubicBezTo>
                    <a:pt x="6520" y="3698"/>
                    <a:pt x="6201" y="3329"/>
                    <a:pt x="5937" y="2971"/>
                  </a:cubicBezTo>
                  <a:cubicBezTo>
                    <a:pt x="5593" y="2506"/>
                    <a:pt x="5216" y="1999"/>
                    <a:pt x="4799" y="1596"/>
                  </a:cubicBezTo>
                  <a:cubicBezTo>
                    <a:pt x="4456" y="1267"/>
                    <a:pt x="4113" y="927"/>
                    <a:pt x="3676" y="745"/>
                  </a:cubicBezTo>
                  <a:lnTo>
                    <a:pt x="3676" y="745"/>
                  </a:lnTo>
                  <a:cubicBezTo>
                    <a:pt x="3317" y="901"/>
                    <a:pt x="3680" y="1947"/>
                    <a:pt x="3749" y="2229"/>
                  </a:cubicBezTo>
                  <a:cubicBezTo>
                    <a:pt x="3974" y="3141"/>
                    <a:pt x="4377" y="4027"/>
                    <a:pt x="4785" y="4873"/>
                  </a:cubicBezTo>
                  <a:cubicBezTo>
                    <a:pt x="5209" y="5752"/>
                    <a:pt x="5578" y="6554"/>
                    <a:pt x="6248" y="7273"/>
                  </a:cubicBezTo>
                  <a:cubicBezTo>
                    <a:pt x="6451" y="7491"/>
                    <a:pt x="6645" y="7652"/>
                    <a:pt x="6876" y="7836"/>
                  </a:cubicBezTo>
                  <a:lnTo>
                    <a:pt x="6876" y="7836"/>
                  </a:lnTo>
                  <a:cubicBezTo>
                    <a:pt x="6861" y="7854"/>
                    <a:pt x="6843" y="7874"/>
                    <a:pt x="6824" y="7893"/>
                  </a:cubicBezTo>
                  <a:cubicBezTo>
                    <a:pt x="6402" y="7348"/>
                    <a:pt x="5855" y="6995"/>
                    <a:pt x="5262" y="6641"/>
                  </a:cubicBezTo>
                  <a:cubicBezTo>
                    <a:pt x="4564" y="6226"/>
                    <a:pt x="3916" y="5796"/>
                    <a:pt x="3168" y="5484"/>
                  </a:cubicBezTo>
                  <a:cubicBezTo>
                    <a:pt x="2928" y="5384"/>
                    <a:pt x="2359" y="5158"/>
                    <a:pt x="1923" y="5158"/>
                  </a:cubicBezTo>
                  <a:cubicBezTo>
                    <a:pt x="1724" y="5158"/>
                    <a:pt x="1553" y="5205"/>
                    <a:pt x="1453" y="5333"/>
                  </a:cubicBezTo>
                  <a:cubicBezTo>
                    <a:pt x="1591" y="5765"/>
                    <a:pt x="2065" y="6190"/>
                    <a:pt x="2375" y="6491"/>
                  </a:cubicBezTo>
                  <a:cubicBezTo>
                    <a:pt x="2878" y="6978"/>
                    <a:pt x="3461" y="7418"/>
                    <a:pt x="4070" y="7747"/>
                  </a:cubicBezTo>
                  <a:cubicBezTo>
                    <a:pt x="4525" y="7992"/>
                    <a:pt x="4985" y="8174"/>
                    <a:pt x="5479" y="8297"/>
                  </a:cubicBezTo>
                  <a:cubicBezTo>
                    <a:pt x="5762" y="8336"/>
                    <a:pt x="6041" y="8400"/>
                    <a:pt x="6316" y="8491"/>
                  </a:cubicBezTo>
                  <a:cubicBezTo>
                    <a:pt x="6342" y="8515"/>
                    <a:pt x="6369" y="8534"/>
                    <a:pt x="6395" y="8547"/>
                  </a:cubicBezTo>
                  <a:lnTo>
                    <a:pt x="6395" y="8547"/>
                  </a:lnTo>
                  <a:cubicBezTo>
                    <a:pt x="6317" y="8557"/>
                    <a:pt x="6238" y="8580"/>
                    <a:pt x="6155" y="8580"/>
                  </a:cubicBezTo>
                  <a:cubicBezTo>
                    <a:pt x="6145" y="8580"/>
                    <a:pt x="6135" y="8580"/>
                    <a:pt x="6124" y="8579"/>
                  </a:cubicBezTo>
                  <a:cubicBezTo>
                    <a:pt x="5906" y="8564"/>
                    <a:pt x="5688" y="8463"/>
                    <a:pt x="5460" y="8463"/>
                  </a:cubicBezTo>
                  <a:cubicBezTo>
                    <a:pt x="5450" y="8463"/>
                    <a:pt x="5439" y="8464"/>
                    <a:pt x="5428" y="8464"/>
                  </a:cubicBezTo>
                  <a:cubicBezTo>
                    <a:pt x="4846" y="8492"/>
                    <a:pt x="4276" y="8788"/>
                    <a:pt x="3788" y="9055"/>
                  </a:cubicBezTo>
                  <a:cubicBezTo>
                    <a:pt x="3380" y="9280"/>
                    <a:pt x="2940" y="9416"/>
                    <a:pt x="2537" y="9653"/>
                  </a:cubicBezTo>
                  <a:cubicBezTo>
                    <a:pt x="2234" y="9830"/>
                    <a:pt x="1987" y="10029"/>
                    <a:pt x="1707" y="10241"/>
                  </a:cubicBezTo>
                  <a:cubicBezTo>
                    <a:pt x="1108" y="10695"/>
                    <a:pt x="502" y="11111"/>
                    <a:pt x="0" y="11682"/>
                  </a:cubicBezTo>
                  <a:cubicBezTo>
                    <a:pt x="48" y="11728"/>
                    <a:pt x="122" y="11743"/>
                    <a:pt x="203" y="11743"/>
                  </a:cubicBezTo>
                  <a:cubicBezTo>
                    <a:pt x="332" y="11743"/>
                    <a:pt x="479" y="11706"/>
                    <a:pt x="571" y="11697"/>
                  </a:cubicBezTo>
                  <a:cubicBezTo>
                    <a:pt x="819" y="11674"/>
                    <a:pt x="1068" y="11655"/>
                    <a:pt x="1317" y="11638"/>
                  </a:cubicBezTo>
                  <a:cubicBezTo>
                    <a:pt x="2100" y="11581"/>
                    <a:pt x="2787" y="11614"/>
                    <a:pt x="3533" y="11334"/>
                  </a:cubicBezTo>
                  <a:cubicBezTo>
                    <a:pt x="4301" y="11045"/>
                    <a:pt x="4958" y="10651"/>
                    <a:pt x="5666" y="10236"/>
                  </a:cubicBezTo>
                  <a:cubicBezTo>
                    <a:pt x="6070" y="9999"/>
                    <a:pt x="6505" y="9786"/>
                    <a:pt x="6882" y="9510"/>
                  </a:cubicBezTo>
                  <a:lnTo>
                    <a:pt x="6882" y="9510"/>
                  </a:lnTo>
                  <a:cubicBezTo>
                    <a:pt x="6735" y="9638"/>
                    <a:pt x="6680" y="9845"/>
                    <a:pt x="6613" y="10024"/>
                  </a:cubicBezTo>
                  <a:cubicBezTo>
                    <a:pt x="6510" y="10300"/>
                    <a:pt x="6369" y="10543"/>
                    <a:pt x="6251" y="10807"/>
                  </a:cubicBezTo>
                  <a:cubicBezTo>
                    <a:pt x="5983" y="11402"/>
                    <a:pt x="5833" y="12125"/>
                    <a:pt x="5682" y="12768"/>
                  </a:cubicBezTo>
                  <a:cubicBezTo>
                    <a:pt x="5507" y="13507"/>
                    <a:pt x="5413" y="14262"/>
                    <a:pt x="5500" y="15032"/>
                  </a:cubicBezTo>
                  <a:cubicBezTo>
                    <a:pt x="5540" y="15382"/>
                    <a:pt x="5609" y="15731"/>
                    <a:pt x="5694" y="16075"/>
                  </a:cubicBezTo>
                  <a:cubicBezTo>
                    <a:pt x="5701" y="16101"/>
                    <a:pt x="5817" y="16801"/>
                    <a:pt x="5900" y="16852"/>
                  </a:cubicBezTo>
                  <a:cubicBezTo>
                    <a:pt x="5933" y="16872"/>
                    <a:pt x="5968" y="16881"/>
                    <a:pt x="6003" y="16881"/>
                  </a:cubicBezTo>
                  <a:cubicBezTo>
                    <a:pt x="6181" y="16881"/>
                    <a:pt x="6377" y="16654"/>
                    <a:pt x="6471" y="16527"/>
                  </a:cubicBezTo>
                  <a:cubicBezTo>
                    <a:pt x="7116" y="15659"/>
                    <a:pt x="7500" y="14322"/>
                    <a:pt x="7618" y="13252"/>
                  </a:cubicBezTo>
                  <a:cubicBezTo>
                    <a:pt x="7741" y="12125"/>
                    <a:pt x="7979" y="11026"/>
                    <a:pt x="7856" y="9870"/>
                  </a:cubicBezTo>
                  <a:lnTo>
                    <a:pt x="7856" y="9870"/>
                  </a:lnTo>
                  <a:cubicBezTo>
                    <a:pt x="8087" y="11028"/>
                    <a:pt x="8699" y="12026"/>
                    <a:pt x="9216" y="13082"/>
                  </a:cubicBezTo>
                  <a:cubicBezTo>
                    <a:pt x="9439" y="13539"/>
                    <a:pt x="9593" y="13932"/>
                    <a:pt x="9892" y="14353"/>
                  </a:cubicBezTo>
                  <a:cubicBezTo>
                    <a:pt x="10146" y="14713"/>
                    <a:pt x="10412" y="15064"/>
                    <a:pt x="10677" y="15415"/>
                  </a:cubicBezTo>
                  <a:cubicBezTo>
                    <a:pt x="10929" y="15749"/>
                    <a:pt x="11155" y="16057"/>
                    <a:pt x="11431" y="16363"/>
                  </a:cubicBezTo>
                  <a:cubicBezTo>
                    <a:pt x="11921" y="16021"/>
                    <a:pt x="11736" y="15092"/>
                    <a:pt x="11693" y="14568"/>
                  </a:cubicBezTo>
                  <a:cubicBezTo>
                    <a:pt x="11624" y="13721"/>
                    <a:pt x="11397" y="12828"/>
                    <a:pt x="10953" y="12090"/>
                  </a:cubicBezTo>
                  <a:cubicBezTo>
                    <a:pt x="10554" y="11427"/>
                    <a:pt x="10206" y="10688"/>
                    <a:pt x="9741" y="10069"/>
                  </a:cubicBezTo>
                  <a:cubicBezTo>
                    <a:pt x="9635" y="9929"/>
                    <a:pt x="8854" y="9191"/>
                    <a:pt x="9010" y="9037"/>
                  </a:cubicBezTo>
                  <a:lnTo>
                    <a:pt x="9010" y="9037"/>
                  </a:lnTo>
                  <a:cubicBezTo>
                    <a:pt x="9132" y="9156"/>
                    <a:pt x="9224" y="9303"/>
                    <a:pt x="9336" y="9432"/>
                  </a:cubicBezTo>
                  <a:cubicBezTo>
                    <a:pt x="9668" y="9813"/>
                    <a:pt x="10094" y="10075"/>
                    <a:pt x="10515" y="10337"/>
                  </a:cubicBezTo>
                  <a:cubicBezTo>
                    <a:pt x="11116" y="10711"/>
                    <a:pt x="11749" y="11004"/>
                    <a:pt x="12397" y="11275"/>
                  </a:cubicBezTo>
                  <a:cubicBezTo>
                    <a:pt x="12936" y="11500"/>
                    <a:pt x="13489" y="11648"/>
                    <a:pt x="14047" y="11807"/>
                  </a:cubicBezTo>
                  <a:cubicBezTo>
                    <a:pt x="14196" y="11850"/>
                    <a:pt x="14524" y="12024"/>
                    <a:pt x="14691" y="12024"/>
                  </a:cubicBezTo>
                  <a:cubicBezTo>
                    <a:pt x="14708" y="12024"/>
                    <a:pt x="14724" y="12022"/>
                    <a:pt x="14737" y="12018"/>
                  </a:cubicBezTo>
                  <a:cubicBezTo>
                    <a:pt x="14716" y="11849"/>
                    <a:pt x="14556" y="11668"/>
                    <a:pt x="14470" y="11522"/>
                  </a:cubicBezTo>
                  <a:cubicBezTo>
                    <a:pt x="14320" y="11267"/>
                    <a:pt x="14190" y="10991"/>
                    <a:pt x="14005" y="10760"/>
                  </a:cubicBezTo>
                  <a:cubicBezTo>
                    <a:pt x="13423" y="10031"/>
                    <a:pt x="12656" y="9306"/>
                    <a:pt x="11858" y="8875"/>
                  </a:cubicBezTo>
                  <a:cubicBezTo>
                    <a:pt x="11576" y="8722"/>
                    <a:pt x="11277" y="8607"/>
                    <a:pt x="11003" y="8434"/>
                  </a:cubicBezTo>
                  <a:cubicBezTo>
                    <a:pt x="10710" y="8250"/>
                    <a:pt x="10600" y="8258"/>
                    <a:pt x="10276" y="8169"/>
                  </a:cubicBezTo>
                  <a:cubicBezTo>
                    <a:pt x="9986" y="8088"/>
                    <a:pt x="9798" y="8033"/>
                    <a:pt x="9512" y="8010"/>
                  </a:cubicBezTo>
                  <a:cubicBezTo>
                    <a:pt x="9410" y="8001"/>
                    <a:pt x="9296" y="8000"/>
                    <a:pt x="9237" y="7906"/>
                  </a:cubicBezTo>
                  <a:cubicBezTo>
                    <a:pt x="9587" y="7848"/>
                    <a:pt x="9918" y="7695"/>
                    <a:pt x="10260" y="7603"/>
                  </a:cubicBezTo>
                  <a:cubicBezTo>
                    <a:pt x="10703" y="7484"/>
                    <a:pt x="11184" y="7393"/>
                    <a:pt x="11625" y="7248"/>
                  </a:cubicBezTo>
                  <a:cubicBezTo>
                    <a:pt x="12279" y="7033"/>
                    <a:pt x="12855" y="6830"/>
                    <a:pt x="13376" y="6375"/>
                  </a:cubicBezTo>
                  <a:cubicBezTo>
                    <a:pt x="13921" y="5900"/>
                    <a:pt x="14580" y="5637"/>
                    <a:pt x="14952" y="4969"/>
                  </a:cubicBezTo>
                  <a:cubicBezTo>
                    <a:pt x="15082" y="4735"/>
                    <a:pt x="15252" y="4379"/>
                    <a:pt x="15306" y="4102"/>
                  </a:cubicBezTo>
                  <a:cubicBezTo>
                    <a:pt x="15347" y="3895"/>
                    <a:pt x="15253" y="3844"/>
                    <a:pt x="15097" y="3844"/>
                  </a:cubicBezTo>
                  <a:cubicBezTo>
                    <a:pt x="15040" y="3844"/>
                    <a:pt x="14975" y="3850"/>
                    <a:pt x="14905" y="3859"/>
                  </a:cubicBezTo>
                  <a:cubicBezTo>
                    <a:pt x="13916" y="3977"/>
                    <a:pt x="13074" y="4605"/>
                    <a:pt x="12179" y="4955"/>
                  </a:cubicBezTo>
                  <a:cubicBezTo>
                    <a:pt x="11340" y="5284"/>
                    <a:pt x="10650" y="5867"/>
                    <a:pt x="9901" y="6351"/>
                  </a:cubicBezTo>
                  <a:cubicBezTo>
                    <a:pt x="9611" y="6538"/>
                    <a:pt x="9376" y="6790"/>
                    <a:pt x="9078" y="6966"/>
                  </a:cubicBezTo>
                  <a:cubicBezTo>
                    <a:pt x="9001" y="7011"/>
                    <a:pt x="8906" y="7044"/>
                    <a:pt x="8845" y="7107"/>
                  </a:cubicBezTo>
                  <a:lnTo>
                    <a:pt x="8845" y="7107"/>
                  </a:lnTo>
                  <a:cubicBezTo>
                    <a:pt x="8930" y="6990"/>
                    <a:pt x="9062" y="6908"/>
                    <a:pt x="9149" y="6795"/>
                  </a:cubicBezTo>
                  <a:cubicBezTo>
                    <a:pt x="9236" y="6682"/>
                    <a:pt x="9288" y="6546"/>
                    <a:pt x="9366" y="6415"/>
                  </a:cubicBezTo>
                  <a:cubicBezTo>
                    <a:pt x="9455" y="6264"/>
                    <a:pt x="9572" y="6124"/>
                    <a:pt x="9648" y="5967"/>
                  </a:cubicBezTo>
                  <a:cubicBezTo>
                    <a:pt x="9762" y="5733"/>
                    <a:pt x="9920" y="5550"/>
                    <a:pt x="10034" y="5318"/>
                  </a:cubicBezTo>
                  <a:cubicBezTo>
                    <a:pt x="10182" y="5017"/>
                    <a:pt x="10260" y="4660"/>
                    <a:pt x="10370" y="4340"/>
                  </a:cubicBezTo>
                  <a:cubicBezTo>
                    <a:pt x="10504" y="3949"/>
                    <a:pt x="10703" y="3576"/>
                    <a:pt x="10777" y="3165"/>
                  </a:cubicBezTo>
                  <a:cubicBezTo>
                    <a:pt x="10924" y="2349"/>
                    <a:pt x="11039" y="1363"/>
                    <a:pt x="10958" y="530"/>
                  </a:cubicBezTo>
                  <a:cubicBezTo>
                    <a:pt x="10955" y="504"/>
                    <a:pt x="10917" y="88"/>
                    <a:pt x="10891" y="57"/>
                  </a:cubicBezTo>
                  <a:cubicBezTo>
                    <a:pt x="10858" y="17"/>
                    <a:pt x="10826" y="1"/>
                    <a:pt x="107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42"/>
            <p:cNvSpPr/>
            <p:nvPr/>
          </p:nvSpPr>
          <p:spPr>
            <a:xfrm>
              <a:off x="3782350" y="2659200"/>
              <a:ext cx="111875" cy="99950"/>
            </a:xfrm>
            <a:custGeom>
              <a:avLst/>
              <a:gdLst/>
              <a:ahLst/>
              <a:cxnLst/>
              <a:rect l="l" t="t" r="r" b="b"/>
              <a:pathLst>
                <a:path w="4475" h="3998" extrusionOk="0">
                  <a:moveTo>
                    <a:pt x="2250" y="0"/>
                  </a:moveTo>
                  <a:cubicBezTo>
                    <a:pt x="2225" y="0"/>
                    <a:pt x="2200" y="1"/>
                    <a:pt x="2174" y="2"/>
                  </a:cubicBezTo>
                  <a:cubicBezTo>
                    <a:pt x="1636" y="35"/>
                    <a:pt x="1332" y="45"/>
                    <a:pt x="959" y="371"/>
                  </a:cubicBezTo>
                  <a:cubicBezTo>
                    <a:pt x="546" y="731"/>
                    <a:pt x="144" y="1082"/>
                    <a:pt x="73" y="1662"/>
                  </a:cubicBezTo>
                  <a:cubicBezTo>
                    <a:pt x="1" y="2255"/>
                    <a:pt x="298" y="2950"/>
                    <a:pt x="663" y="3418"/>
                  </a:cubicBezTo>
                  <a:cubicBezTo>
                    <a:pt x="975" y="3817"/>
                    <a:pt x="1679" y="3998"/>
                    <a:pt x="2159" y="3998"/>
                  </a:cubicBezTo>
                  <a:cubicBezTo>
                    <a:pt x="2167" y="3998"/>
                    <a:pt x="2175" y="3998"/>
                    <a:pt x="2183" y="3998"/>
                  </a:cubicBezTo>
                  <a:cubicBezTo>
                    <a:pt x="2794" y="3992"/>
                    <a:pt x="3369" y="3703"/>
                    <a:pt x="3761" y="3228"/>
                  </a:cubicBezTo>
                  <a:cubicBezTo>
                    <a:pt x="4475" y="2362"/>
                    <a:pt x="4176" y="1562"/>
                    <a:pt x="3653" y="726"/>
                  </a:cubicBezTo>
                  <a:cubicBezTo>
                    <a:pt x="3447" y="397"/>
                    <a:pt x="3216" y="324"/>
                    <a:pt x="2872" y="164"/>
                  </a:cubicBezTo>
                  <a:cubicBezTo>
                    <a:pt x="2664" y="66"/>
                    <a:pt x="2475" y="0"/>
                    <a:pt x="2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42"/>
            <p:cNvSpPr/>
            <p:nvPr/>
          </p:nvSpPr>
          <p:spPr>
            <a:xfrm>
              <a:off x="3792150" y="2666350"/>
              <a:ext cx="85650" cy="85225"/>
            </a:xfrm>
            <a:custGeom>
              <a:avLst/>
              <a:gdLst/>
              <a:ahLst/>
              <a:cxnLst/>
              <a:rect l="l" t="t" r="r" b="b"/>
              <a:pathLst>
                <a:path w="3426" h="3409" extrusionOk="0">
                  <a:moveTo>
                    <a:pt x="1959" y="633"/>
                  </a:moveTo>
                  <a:cubicBezTo>
                    <a:pt x="2121" y="633"/>
                    <a:pt x="2284" y="666"/>
                    <a:pt x="2428" y="737"/>
                  </a:cubicBezTo>
                  <a:cubicBezTo>
                    <a:pt x="2481" y="762"/>
                    <a:pt x="2502" y="796"/>
                    <a:pt x="2529" y="849"/>
                  </a:cubicBezTo>
                  <a:cubicBezTo>
                    <a:pt x="2540" y="869"/>
                    <a:pt x="2552" y="889"/>
                    <a:pt x="2566" y="907"/>
                  </a:cubicBezTo>
                  <a:cubicBezTo>
                    <a:pt x="2598" y="952"/>
                    <a:pt x="2634" y="992"/>
                    <a:pt x="2663" y="1038"/>
                  </a:cubicBezTo>
                  <a:cubicBezTo>
                    <a:pt x="2877" y="1369"/>
                    <a:pt x="2988" y="1797"/>
                    <a:pt x="2792" y="2149"/>
                  </a:cubicBezTo>
                  <a:cubicBezTo>
                    <a:pt x="2667" y="2374"/>
                    <a:pt x="2414" y="2476"/>
                    <a:pt x="2187" y="2559"/>
                  </a:cubicBezTo>
                  <a:cubicBezTo>
                    <a:pt x="2008" y="2623"/>
                    <a:pt x="1817" y="2691"/>
                    <a:pt x="1622" y="2691"/>
                  </a:cubicBezTo>
                  <a:cubicBezTo>
                    <a:pt x="1586" y="2691"/>
                    <a:pt x="1550" y="2688"/>
                    <a:pt x="1515" y="2683"/>
                  </a:cubicBezTo>
                  <a:cubicBezTo>
                    <a:pt x="1089" y="2626"/>
                    <a:pt x="795" y="2205"/>
                    <a:pt x="788" y="1786"/>
                  </a:cubicBezTo>
                  <a:cubicBezTo>
                    <a:pt x="779" y="1320"/>
                    <a:pt x="1077" y="907"/>
                    <a:pt x="1481" y="731"/>
                  </a:cubicBezTo>
                  <a:cubicBezTo>
                    <a:pt x="1625" y="668"/>
                    <a:pt x="1791" y="633"/>
                    <a:pt x="1959" y="633"/>
                  </a:cubicBezTo>
                  <a:close/>
                  <a:moveTo>
                    <a:pt x="1884" y="222"/>
                  </a:moveTo>
                  <a:cubicBezTo>
                    <a:pt x="1938" y="222"/>
                    <a:pt x="1992" y="226"/>
                    <a:pt x="2046" y="233"/>
                  </a:cubicBezTo>
                  <a:cubicBezTo>
                    <a:pt x="2267" y="260"/>
                    <a:pt x="2484" y="345"/>
                    <a:pt x="2657" y="491"/>
                  </a:cubicBezTo>
                  <a:cubicBezTo>
                    <a:pt x="2660" y="527"/>
                    <a:pt x="2680" y="563"/>
                    <a:pt x="2721" y="583"/>
                  </a:cubicBezTo>
                  <a:cubicBezTo>
                    <a:pt x="2750" y="599"/>
                    <a:pt x="2774" y="616"/>
                    <a:pt x="2798" y="637"/>
                  </a:cubicBezTo>
                  <a:cubicBezTo>
                    <a:pt x="2802" y="641"/>
                    <a:pt x="2806" y="646"/>
                    <a:pt x="2809" y="651"/>
                  </a:cubicBezTo>
                  <a:cubicBezTo>
                    <a:pt x="2817" y="661"/>
                    <a:pt x="2825" y="668"/>
                    <a:pt x="2833" y="674"/>
                  </a:cubicBezTo>
                  <a:cubicBezTo>
                    <a:pt x="2829" y="676"/>
                    <a:pt x="2826" y="678"/>
                    <a:pt x="2823" y="680"/>
                  </a:cubicBezTo>
                  <a:cubicBezTo>
                    <a:pt x="2816" y="685"/>
                    <a:pt x="2810" y="690"/>
                    <a:pt x="2805" y="695"/>
                  </a:cubicBezTo>
                  <a:cubicBezTo>
                    <a:pt x="2547" y="509"/>
                    <a:pt x="2238" y="410"/>
                    <a:pt x="1932" y="410"/>
                  </a:cubicBezTo>
                  <a:cubicBezTo>
                    <a:pt x="1797" y="410"/>
                    <a:pt x="1663" y="429"/>
                    <a:pt x="1534" y="468"/>
                  </a:cubicBezTo>
                  <a:cubicBezTo>
                    <a:pt x="1020" y="624"/>
                    <a:pt x="619" y="1091"/>
                    <a:pt x="573" y="1649"/>
                  </a:cubicBezTo>
                  <a:cubicBezTo>
                    <a:pt x="530" y="2165"/>
                    <a:pt x="825" y="2704"/>
                    <a:pt x="1330" y="2870"/>
                  </a:cubicBezTo>
                  <a:cubicBezTo>
                    <a:pt x="1427" y="2901"/>
                    <a:pt x="1525" y="2914"/>
                    <a:pt x="1623" y="2914"/>
                  </a:cubicBezTo>
                  <a:cubicBezTo>
                    <a:pt x="1793" y="2914"/>
                    <a:pt x="1961" y="2874"/>
                    <a:pt x="2122" y="2822"/>
                  </a:cubicBezTo>
                  <a:cubicBezTo>
                    <a:pt x="2393" y="2735"/>
                    <a:pt x="2680" y="2631"/>
                    <a:pt x="2877" y="2416"/>
                  </a:cubicBezTo>
                  <a:cubicBezTo>
                    <a:pt x="3017" y="2264"/>
                    <a:pt x="3090" y="2057"/>
                    <a:pt x="3108" y="1844"/>
                  </a:cubicBezTo>
                  <a:lnTo>
                    <a:pt x="3108" y="1844"/>
                  </a:lnTo>
                  <a:cubicBezTo>
                    <a:pt x="3118" y="2093"/>
                    <a:pt x="3076" y="2341"/>
                    <a:pt x="2963" y="2567"/>
                  </a:cubicBezTo>
                  <a:cubicBezTo>
                    <a:pt x="2838" y="2816"/>
                    <a:pt x="2630" y="3024"/>
                    <a:pt x="2369" y="3118"/>
                  </a:cubicBezTo>
                  <a:cubicBezTo>
                    <a:pt x="2236" y="3167"/>
                    <a:pt x="2095" y="3184"/>
                    <a:pt x="1952" y="3184"/>
                  </a:cubicBezTo>
                  <a:cubicBezTo>
                    <a:pt x="1781" y="3184"/>
                    <a:pt x="1607" y="3159"/>
                    <a:pt x="1440" y="3131"/>
                  </a:cubicBezTo>
                  <a:cubicBezTo>
                    <a:pt x="1147" y="3082"/>
                    <a:pt x="843" y="3012"/>
                    <a:pt x="698" y="2712"/>
                  </a:cubicBezTo>
                  <a:cubicBezTo>
                    <a:pt x="623" y="2555"/>
                    <a:pt x="581" y="2385"/>
                    <a:pt x="513" y="2226"/>
                  </a:cubicBezTo>
                  <a:cubicBezTo>
                    <a:pt x="458" y="2096"/>
                    <a:pt x="394" y="1971"/>
                    <a:pt x="339" y="1841"/>
                  </a:cubicBezTo>
                  <a:cubicBezTo>
                    <a:pt x="288" y="1721"/>
                    <a:pt x="242" y="1597"/>
                    <a:pt x="233" y="1467"/>
                  </a:cubicBezTo>
                  <a:cubicBezTo>
                    <a:pt x="224" y="1334"/>
                    <a:pt x="272" y="1220"/>
                    <a:pt x="349" y="1119"/>
                  </a:cubicBezTo>
                  <a:cubicBezTo>
                    <a:pt x="555" y="855"/>
                    <a:pt x="824" y="618"/>
                    <a:pt x="1109" y="449"/>
                  </a:cubicBezTo>
                  <a:cubicBezTo>
                    <a:pt x="1343" y="310"/>
                    <a:pt x="1609" y="222"/>
                    <a:pt x="1884" y="222"/>
                  </a:cubicBezTo>
                  <a:close/>
                  <a:moveTo>
                    <a:pt x="1877" y="1"/>
                  </a:moveTo>
                  <a:cubicBezTo>
                    <a:pt x="1658" y="1"/>
                    <a:pt x="1440" y="45"/>
                    <a:pt x="1243" y="127"/>
                  </a:cubicBezTo>
                  <a:cubicBezTo>
                    <a:pt x="891" y="275"/>
                    <a:pt x="593" y="523"/>
                    <a:pt x="331" y="797"/>
                  </a:cubicBezTo>
                  <a:cubicBezTo>
                    <a:pt x="213" y="923"/>
                    <a:pt x="89" y="1054"/>
                    <a:pt x="40" y="1227"/>
                  </a:cubicBezTo>
                  <a:cubicBezTo>
                    <a:pt x="1" y="1367"/>
                    <a:pt x="7" y="1512"/>
                    <a:pt x="44" y="1655"/>
                  </a:cubicBezTo>
                  <a:cubicBezTo>
                    <a:pt x="84" y="1810"/>
                    <a:pt x="150" y="1955"/>
                    <a:pt x="217" y="2099"/>
                  </a:cubicBezTo>
                  <a:cubicBezTo>
                    <a:pt x="291" y="2257"/>
                    <a:pt x="354" y="2414"/>
                    <a:pt x="411" y="2577"/>
                  </a:cubicBezTo>
                  <a:cubicBezTo>
                    <a:pt x="476" y="2765"/>
                    <a:pt x="556" y="2949"/>
                    <a:pt x="707" y="3083"/>
                  </a:cubicBezTo>
                  <a:cubicBezTo>
                    <a:pt x="837" y="3199"/>
                    <a:pt x="1001" y="3262"/>
                    <a:pt x="1163" y="3304"/>
                  </a:cubicBezTo>
                  <a:cubicBezTo>
                    <a:pt x="1325" y="3346"/>
                    <a:pt x="1493" y="3369"/>
                    <a:pt x="1658" y="3389"/>
                  </a:cubicBezTo>
                  <a:cubicBezTo>
                    <a:pt x="1760" y="3400"/>
                    <a:pt x="1864" y="3408"/>
                    <a:pt x="1967" y="3408"/>
                  </a:cubicBezTo>
                  <a:cubicBezTo>
                    <a:pt x="2047" y="3408"/>
                    <a:pt x="2127" y="3404"/>
                    <a:pt x="2205" y="3392"/>
                  </a:cubicBezTo>
                  <a:cubicBezTo>
                    <a:pt x="2534" y="3343"/>
                    <a:pt x="2819" y="3168"/>
                    <a:pt x="3019" y="2902"/>
                  </a:cubicBezTo>
                  <a:cubicBezTo>
                    <a:pt x="3026" y="2893"/>
                    <a:pt x="3032" y="2883"/>
                    <a:pt x="3039" y="2874"/>
                  </a:cubicBezTo>
                  <a:cubicBezTo>
                    <a:pt x="3060" y="2870"/>
                    <a:pt x="3082" y="2858"/>
                    <a:pt x="3100" y="2836"/>
                  </a:cubicBezTo>
                  <a:cubicBezTo>
                    <a:pt x="3369" y="2492"/>
                    <a:pt x="3425" y="2028"/>
                    <a:pt x="3365" y="1590"/>
                  </a:cubicBezTo>
                  <a:cubicBezTo>
                    <a:pt x="3333" y="1359"/>
                    <a:pt x="3273" y="1126"/>
                    <a:pt x="3198" y="904"/>
                  </a:cubicBezTo>
                  <a:cubicBezTo>
                    <a:pt x="3148" y="755"/>
                    <a:pt x="3076" y="611"/>
                    <a:pt x="2968" y="501"/>
                  </a:cubicBezTo>
                  <a:cubicBezTo>
                    <a:pt x="2695" y="154"/>
                    <a:pt x="2285" y="1"/>
                    <a:pt x="1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5" name="Google Shape;11235;p42"/>
          <p:cNvGrpSpPr/>
          <p:nvPr/>
        </p:nvGrpSpPr>
        <p:grpSpPr>
          <a:xfrm>
            <a:off x="1333935" y="548969"/>
            <a:ext cx="9524131" cy="5589416"/>
            <a:chOff x="1437100" y="2524025"/>
            <a:chExt cx="2122700" cy="1349275"/>
          </a:xfrm>
        </p:grpSpPr>
        <p:sp>
          <p:nvSpPr>
            <p:cNvPr id="11236" name="Google Shape;11236;p42"/>
            <p:cNvSpPr/>
            <p:nvPr/>
          </p:nvSpPr>
          <p:spPr>
            <a:xfrm>
              <a:off x="16775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42"/>
            <p:cNvSpPr/>
            <p:nvPr/>
          </p:nvSpPr>
          <p:spPr>
            <a:xfrm>
              <a:off x="15361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2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9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42"/>
            <p:cNvSpPr/>
            <p:nvPr/>
          </p:nvSpPr>
          <p:spPr>
            <a:xfrm>
              <a:off x="182515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3" y="23"/>
                    <a:pt x="51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300" y="3479"/>
                  </a:lnTo>
                  <a:cubicBezTo>
                    <a:pt x="303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42"/>
            <p:cNvSpPr/>
            <p:nvPr/>
          </p:nvSpPr>
          <p:spPr>
            <a:xfrm>
              <a:off x="2390575" y="2538300"/>
              <a:ext cx="10525" cy="88350"/>
            </a:xfrm>
            <a:custGeom>
              <a:avLst/>
              <a:gdLst/>
              <a:ahLst/>
              <a:cxnLst/>
              <a:rect l="l" t="t" r="r" b="b"/>
              <a:pathLst>
                <a:path w="421" h="3534" extrusionOk="0">
                  <a:moveTo>
                    <a:pt x="109" y="0"/>
                  </a:moveTo>
                  <a:cubicBezTo>
                    <a:pt x="79" y="0"/>
                    <a:pt x="53" y="23"/>
                    <a:pt x="49" y="53"/>
                  </a:cubicBezTo>
                  <a:cubicBezTo>
                    <a:pt x="0" y="449"/>
                    <a:pt x="40" y="849"/>
                    <a:pt x="78" y="1236"/>
                  </a:cubicBezTo>
                  <a:lnTo>
                    <a:pt x="298" y="3479"/>
                  </a:lnTo>
                  <a:cubicBezTo>
                    <a:pt x="301" y="3510"/>
                    <a:pt x="328" y="3533"/>
                    <a:pt x="358" y="3533"/>
                  </a:cubicBezTo>
                  <a:cubicBezTo>
                    <a:pt x="360" y="3533"/>
                    <a:pt x="362" y="3532"/>
                    <a:pt x="364" y="3532"/>
                  </a:cubicBezTo>
                  <a:cubicBezTo>
                    <a:pt x="396" y="3529"/>
                    <a:pt x="421" y="3500"/>
                    <a:pt x="418" y="3468"/>
                  </a:cubicBezTo>
                  <a:lnTo>
                    <a:pt x="196" y="1224"/>
                  </a:lnTo>
                  <a:cubicBezTo>
                    <a:pt x="158" y="843"/>
                    <a:pt x="120" y="450"/>
                    <a:pt x="168" y="68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0"/>
                    <a:pt x="11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42"/>
            <p:cNvSpPr/>
            <p:nvPr/>
          </p:nvSpPr>
          <p:spPr>
            <a:xfrm>
              <a:off x="2249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8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5" y="1223"/>
                  </a:lnTo>
                  <a:cubicBezTo>
                    <a:pt x="158" y="844"/>
                    <a:pt x="119" y="451"/>
                    <a:pt x="168" y="67"/>
                  </a:cubicBezTo>
                  <a:cubicBezTo>
                    <a:pt x="172" y="35"/>
                    <a:pt x="148" y="5"/>
                    <a:pt x="115" y="1"/>
                  </a:cubicBez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42"/>
            <p:cNvSpPr/>
            <p:nvPr/>
          </p:nvSpPr>
          <p:spPr>
            <a:xfrm>
              <a:off x="21017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9" y="67"/>
                  </a:cubicBezTo>
                  <a:cubicBezTo>
                    <a:pt x="173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42"/>
            <p:cNvSpPr/>
            <p:nvPr/>
          </p:nvSpPr>
          <p:spPr>
            <a:xfrm>
              <a:off x="196657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7" y="3533"/>
                  </a:cubicBezTo>
                  <a:lnTo>
                    <a:pt x="364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0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42"/>
            <p:cNvSpPr/>
            <p:nvPr/>
          </p:nvSpPr>
          <p:spPr>
            <a:xfrm>
              <a:off x="32516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8" y="3533"/>
                  </a:cubicBezTo>
                  <a:lnTo>
                    <a:pt x="365" y="3533"/>
                  </a:lnTo>
                  <a:cubicBezTo>
                    <a:pt x="397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42"/>
            <p:cNvSpPr/>
            <p:nvPr/>
          </p:nvSpPr>
          <p:spPr>
            <a:xfrm>
              <a:off x="31102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50" y="53"/>
                  </a:cubicBezTo>
                  <a:cubicBezTo>
                    <a:pt x="0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8" y="3533"/>
                  </a:cubicBezTo>
                  <a:lnTo>
                    <a:pt x="364" y="3533"/>
                  </a:lnTo>
                  <a:cubicBezTo>
                    <a:pt x="396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42"/>
            <p:cNvSpPr/>
            <p:nvPr/>
          </p:nvSpPr>
          <p:spPr>
            <a:xfrm>
              <a:off x="2968825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3" y="22"/>
                    <a:pt x="49" y="53"/>
                  </a:cubicBezTo>
                  <a:cubicBezTo>
                    <a:pt x="0" y="449"/>
                    <a:pt x="39" y="849"/>
                    <a:pt x="77" y="1235"/>
                  </a:cubicBezTo>
                  <a:lnTo>
                    <a:pt x="298" y="3479"/>
                  </a:lnTo>
                  <a:cubicBezTo>
                    <a:pt x="301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1" y="3500"/>
                    <a:pt x="417" y="3467"/>
                  </a:cubicBezTo>
                  <a:lnTo>
                    <a:pt x="196" y="1223"/>
                  </a:lnTo>
                  <a:cubicBezTo>
                    <a:pt x="158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42"/>
            <p:cNvSpPr/>
            <p:nvPr/>
          </p:nvSpPr>
          <p:spPr>
            <a:xfrm>
              <a:off x="2827400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1" y="3500"/>
                    <a:pt x="417" y="3467"/>
                  </a:cubicBezTo>
                  <a:lnTo>
                    <a:pt x="197" y="1223"/>
                  </a:lnTo>
                  <a:cubicBezTo>
                    <a:pt x="159" y="844"/>
                    <a:pt x="121" y="451"/>
                    <a:pt x="168" y="67"/>
                  </a:cubicBezTo>
                  <a:cubicBezTo>
                    <a:pt x="173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42"/>
            <p:cNvSpPr/>
            <p:nvPr/>
          </p:nvSpPr>
          <p:spPr>
            <a:xfrm>
              <a:off x="2679800" y="2537850"/>
              <a:ext cx="10525" cy="88325"/>
            </a:xfrm>
            <a:custGeom>
              <a:avLst/>
              <a:gdLst/>
              <a:ahLst/>
              <a:cxnLst/>
              <a:rect l="l" t="t" r="r" b="b"/>
              <a:pathLst>
                <a:path w="421" h="3533" extrusionOk="0">
                  <a:moveTo>
                    <a:pt x="109" y="1"/>
                  </a:moveTo>
                  <a:cubicBezTo>
                    <a:pt x="79" y="1"/>
                    <a:pt x="54" y="22"/>
                    <a:pt x="50" y="53"/>
                  </a:cubicBezTo>
                  <a:cubicBezTo>
                    <a:pt x="1" y="449"/>
                    <a:pt x="40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8" y="3533"/>
                    <a:pt x="359" y="3533"/>
                  </a:cubicBezTo>
                  <a:lnTo>
                    <a:pt x="364" y="3533"/>
                  </a:lnTo>
                  <a:cubicBezTo>
                    <a:pt x="397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42"/>
            <p:cNvSpPr/>
            <p:nvPr/>
          </p:nvSpPr>
          <p:spPr>
            <a:xfrm>
              <a:off x="2538400" y="2537850"/>
              <a:ext cx="10500" cy="88325"/>
            </a:xfrm>
            <a:custGeom>
              <a:avLst/>
              <a:gdLst/>
              <a:ahLst/>
              <a:cxnLst/>
              <a:rect l="l" t="t" r="r" b="b"/>
              <a:pathLst>
                <a:path w="420" h="3533" extrusionOk="0">
                  <a:moveTo>
                    <a:pt x="107" y="1"/>
                  </a:moveTo>
                  <a:cubicBezTo>
                    <a:pt x="78" y="1"/>
                    <a:pt x="54" y="23"/>
                    <a:pt x="50" y="53"/>
                  </a:cubicBezTo>
                  <a:cubicBezTo>
                    <a:pt x="0" y="449"/>
                    <a:pt x="39" y="849"/>
                    <a:pt x="78" y="1235"/>
                  </a:cubicBezTo>
                  <a:lnTo>
                    <a:pt x="299" y="3479"/>
                  </a:lnTo>
                  <a:cubicBezTo>
                    <a:pt x="302" y="3509"/>
                    <a:pt x="327" y="3533"/>
                    <a:pt x="358" y="3533"/>
                  </a:cubicBezTo>
                  <a:lnTo>
                    <a:pt x="363" y="3533"/>
                  </a:lnTo>
                  <a:cubicBezTo>
                    <a:pt x="396" y="3529"/>
                    <a:pt x="420" y="3500"/>
                    <a:pt x="417" y="3467"/>
                  </a:cubicBezTo>
                  <a:lnTo>
                    <a:pt x="196" y="1223"/>
                  </a:lnTo>
                  <a:cubicBezTo>
                    <a:pt x="159" y="844"/>
                    <a:pt x="120" y="451"/>
                    <a:pt x="168" y="67"/>
                  </a:cubicBezTo>
                  <a:cubicBezTo>
                    <a:pt x="172" y="35"/>
                    <a:pt x="149" y="5"/>
                    <a:pt x="117" y="1"/>
                  </a:cubicBezTo>
                  <a:cubicBezTo>
                    <a:pt x="113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42"/>
            <p:cNvSpPr/>
            <p:nvPr/>
          </p:nvSpPr>
          <p:spPr>
            <a:xfrm>
              <a:off x="3399225" y="2537850"/>
              <a:ext cx="10550" cy="88325"/>
            </a:xfrm>
            <a:custGeom>
              <a:avLst/>
              <a:gdLst/>
              <a:ahLst/>
              <a:cxnLst/>
              <a:rect l="l" t="t" r="r" b="b"/>
              <a:pathLst>
                <a:path w="422" h="3533" extrusionOk="0">
                  <a:moveTo>
                    <a:pt x="109" y="1"/>
                  </a:moveTo>
                  <a:cubicBezTo>
                    <a:pt x="80" y="1"/>
                    <a:pt x="55" y="22"/>
                    <a:pt x="51" y="53"/>
                  </a:cubicBezTo>
                  <a:cubicBezTo>
                    <a:pt x="1" y="449"/>
                    <a:pt x="41" y="849"/>
                    <a:pt x="79" y="1235"/>
                  </a:cubicBezTo>
                  <a:lnTo>
                    <a:pt x="300" y="3479"/>
                  </a:lnTo>
                  <a:cubicBezTo>
                    <a:pt x="303" y="3509"/>
                    <a:pt x="329" y="3533"/>
                    <a:pt x="359" y="3533"/>
                  </a:cubicBezTo>
                  <a:lnTo>
                    <a:pt x="365" y="3533"/>
                  </a:lnTo>
                  <a:cubicBezTo>
                    <a:pt x="398" y="3529"/>
                    <a:pt x="421" y="3500"/>
                    <a:pt x="418" y="3467"/>
                  </a:cubicBezTo>
                  <a:lnTo>
                    <a:pt x="197" y="1223"/>
                  </a:lnTo>
                  <a:cubicBezTo>
                    <a:pt x="160" y="844"/>
                    <a:pt x="121" y="451"/>
                    <a:pt x="168" y="67"/>
                  </a:cubicBezTo>
                  <a:cubicBezTo>
                    <a:pt x="172" y="35"/>
                    <a:pt x="150" y="5"/>
                    <a:pt x="117" y="1"/>
                  </a:cubicBezTo>
                  <a:cubicBezTo>
                    <a:pt x="114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42"/>
            <p:cNvSpPr/>
            <p:nvPr/>
          </p:nvSpPr>
          <p:spPr>
            <a:xfrm>
              <a:off x="1437100" y="2578950"/>
              <a:ext cx="2122700" cy="1294350"/>
            </a:xfrm>
            <a:custGeom>
              <a:avLst/>
              <a:gdLst/>
              <a:ahLst/>
              <a:cxnLst/>
              <a:rect l="l" t="t" r="r" b="b"/>
              <a:pathLst>
                <a:path w="84908" h="51774" extrusionOk="0">
                  <a:moveTo>
                    <a:pt x="83360" y="1"/>
                  </a:moveTo>
                  <a:lnTo>
                    <a:pt x="1843" y="20"/>
                  </a:lnTo>
                  <a:cubicBezTo>
                    <a:pt x="1085" y="20"/>
                    <a:pt x="468" y="544"/>
                    <a:pt x="463" y="1194"/>
                  </a:cubicBezTo>
                  <a:lnTo>
                    <a:pt x="12" y="50342"/>
                  </a:lnTo>
                  <a:cubicBezTo>
                    <a:pt x="0" y="50833"/>
                    <a:pt x="931" y="51573"/>
                    <a:pt x="1493" y="51576"/>
                  </a:cubicBezTo>
                  <a:cubicBezTo>
                    <a:pt x="7762" y="51600"/>
                    <a:pt x="40714" y="51772"/>
                    <a:pt x="62828" y="51772"/>
                  </a:cubicBezTo>
                  <a:cubicBezTo>
                    <a:pt x="72246" y="51772"/>
                    <a:pt x="79698" y="51741"/>
                    <a:pt x="82286" y="51654"/>
                  </a:cubicBezTo>
                  <a:cubicBezTo>
                    <a:pt x="83954" y="51597"/>
                    <a:pt x="84907" y="51774"/>
                    <a:pt x="84780" y="50595"/>
                  </a:cubicBezTo>
                  <a:lnTo>
                    <a:pt x="84511" y="1546"/>
                  </a:lnTo>
                  <a:cubicBezTo>
                    <a:pt x="84508" y="1104"/>
                    <a:pt x="83866" y="2"/>
                    <a:pt x="83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42"/>
            <p:cNvSpPr/>
            <p:nvPr/>
          </p:nvSpPr>
          <p:spPr>
            <a:xfrm>
              <a:off x="1454600" y="2581175"/>
              <a:ext cx="2090675" cy="1263225"/>
            </a:xfrm>
            <a:custGeom>
              <a:avLst/>
              <a:gdLst/>
              <a:ahLst/>
              <a:cxnLst/>
              <a:rect l="l" t="t" r="r" b="b"/>
              <a:pathLst>
                <a:path w="83627" h="50529" extrusionOk="0">
                  <a:moveTo>
                    <a:pt x="1007" y="0"/>
                  </a:moveTo>
                  <a:cubicBezTo>
                    <a:pt x="469" y="0"/>
                    <a:pt x="32" y="369"/>
                    <a:pt x="32" y="824"/>
                  </a:cubicBezTo>
                  <a:cubicBezTo>
                    <a:pt x="32" y="17002"/>
                    <a:pt x="1" y="33181"/>
                    <a:pt x="32" y="49359"/>
                  </a:cubicBezTo>
                  <a:cubicBezTo>
                    <a:pt x="33" y="49811"/>
                    <a:pt x="463" y="50177"/>
                    <a:pt x="996" y="50182"/>
                  </a:cubicBezTo>
                  <a:cubicBezTo>
                    <a:pt x="17407" y="50310"/>
                    <a:pt x="44102" y="50529"/>
                    <a:pt x="62710" y="50529"/>
                  </a:cubicBezTo>
                  <a:cubicBezTo>
                    <a:pt x="73618" y="50529"/>
                    <a:pt x="81747" y="50453"/>
                    <a:pt x="83395" y="50240"/>
                  </a:cubicBezTo>
                  <a:cubicBezTo>
                    <a:pt x="83597" y="50214"/>
                    <a:pt x="83627" y="49880"/>
                    <a:pt x="83627" y="49851"/>
                  </a:cubicBezTo>
                  <a:cubicBezTo>
                    <a:pt x="83577" y="33438"/>
                    <a:pt x="83588" y="17022"/>
                    <a:pt x="83403" y="610"/>
                  </a:cubicBezTo>
                  <a:cubicBezTo>
                    <a:pt x="83400" y="366"/>
                    <a:pt x="82965" y="0"/>
                    <a:pt x="82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42"/>
            <p:cNvSpPr/>
            <p:nvPr/>
          </p:nvSpPr>
          <p:spPr>
            <a:xfrm>
              <a:off x="1465225" y="2564675"/>
              <a:ext cx="2077300" cy="1271875"/>
            </a:xfrm>
            <a:custGeom>
              <a:avLst/>
              <a:gdLst/>
              <a:ahLst/>
              <a:cxnLst/>
              <a:rect l="l" t="t" r="r" b="b"/>
              <a:pathLst>
                <a:path w="83092" h="50875" extrusionOk="0">
                  <a:moveTo>
                    <a:pt x="1000" y="1"/>
                  </a:moveTo>
                  <a:cubicBezTo>
                    <a:pt x="464" y="1"/>
                    <a:pt x="30" y="372"/>
                    <a:pt x="30" y="831"/>
                  </a:cubicBezTo>
                  <a:cubicBezTo>
                    <a:pt x="30" y="17119"/>
                    <a:pt x="1" y="33408"/>
                    <a:pt x="30" y="49696"/>
                  </a:cubicBezTo>
                  <a:cubicBezTo>
                    <a:pt x="31" y="50151"/>
                    <a:pt x="459" y="50521"/>
                    <a:pt x="990" y="50526"/>
                  </a:cubicBezTo>
                  <a:cubicBezTo>
                    <a:pt x="17304" y="50654"/>
                    <a:pt x="43847" y="50874"/>
                    <a:pt x="62336" y="50874"/>
                  </a:cubicBezTo>
                  <a:cubicBezTo>
                    <a:pt x="73161" y="50874"/>
                    <a:pt x="81225" y="50799"/>
                    <a:pt x="82861" y="50584"/>
                  </a:cubicBezTo>
                  <a:cubicBezTo>
                    <a:pt x="83062" y="50558"/>
                    <a:pt x="83092" y="50221"/>
                    <a:pt x="83092" y="50192"/>
                  </a:cubicBezTo>
                  <a:cubicBezTo>
                    <a:pt x="83042" y="33667"/>
                    <a:pt x="83053" y="17139"/>
                    <a:pt x="82869" y="615"/>
                  </a:cubicBezTo>
                  <a:cubicBezTo>
                    <a:pt x="82866" y="370"/>
                    <a:pt x="82433" y="1"/>
                    <a:pt x="81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42"/>
            <p:cNvSpPr/>
            <p:nvPr/>
          </p:nvSpPr>
          <p:spPr>
            <a:xfrm>
              <a:off x="1541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42"/>
            <p:cNvSpPr/>
            <p:nvPr/>
          </p:nvSpPr>
          <p:spPr>
            <a:xfrm>
              <a:off x="16839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42"/>
            <p:cNvSpPr/>
            <p:nvPr/>
          </p:nvSpPr>
          <p:spPr>
            <a:xfrm>
              <a:off x="18268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42"/>
            <p:cNvSpPr/>
            <p:nvPr/>
          </p:nvSpPr>
          <p:spPr>
            <a:xfrm>
              <a:off x="196972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7" y="1"/>
                  </a:moveTo>
                  <a:cubicBezTo>
                    <a:pt x="21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1" y="1583"/>
                    <a:pt x="47" y="1583"/>
                  </a:cubicBezTo>
                  <a:lnTo>
                    <a:pt x="2069" y="1583"/>
                  </a:lnTo>
                  <a:cubicBezTo>
                    <a:pt x="2095" y="1583"/>
                    <a:pt x="2116" y="1562"/>
                    <a:pt x="2116" y="1536"/>
                  </a:cubicBezTo>
                  <a:lnTo>
                    <a:pt x="2116" y="48"/>
                  </a:lnTo>
                  <a:cubicBezTo>
                    <a:pt x="2116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42"/>
            <p:cNvSpPr/>
            <p:nvPr/>
          </p:nvSpPr>
          <p:spPr>
            <a:xfrm>
              <a:off x="21125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8" y="1583"/>
                  </a:cubicBezTo>
                  <a:lnTo>
                    <a:pt x="2070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42"/>
            <p:cNvSpPr/>
            <p:nvPr/>
          </p:nvSpPr>
          <p:spPr>
            <a:xfrm>
              <a:off x="225545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42"/>
            <p:cNvSpPr/>
            <p:nvPr/>
          </p:nvSpPr>
          <p:spPr>
            <a:xfrm>
              <a:off x="239832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42"/>
            <p:cNvSpPr/>
            <p:nvPr/>
          </p:nvSpPr>
          <p:spPr>
            <a:xfrm>
              <a:off x="2541200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42"/>
            <p:cNvSpPr/>
            <p:nvPr/>
          </p:nvSpPr>
          <p:spPr>
            <a:xfrm>
              <a:off x="26840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9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9" y="1583"/>
                  </a:cubicBezTo>
                  <a:lnTo>
                    <a:pt x="2070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42"/>
            <p:cNvSpPr/>
            <p:nvPr/>
          </p:nvSpPr>
          <p:spPr>
            <a:xfrm>
              <a:off x="2826975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5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5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42"/>
            <p:cNvSpPr/>
            <p:nvPr/>
          </p:nvSpPr>
          <p:spPr>
            <a:xfrm>
              <a:off x="2969850" y="2599675"/>
              <a:ext cx="52925" cy="39600"/>
            </a:xfrm>
            <a:custGeom>
              <a:avLst/>
              <a:gdLst/>
              <a:ahLst/>
              <a:cxnLst/>
              <a:rect l="l" t="t" r="r" b="b"/>
              <a:pathLst>
                <a:path w="2117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42"/>
            <p:cNvSpPr/>
            <p:nvPr/>
          </p:nvSpPr>
          <p:spPr>
            <a:xfrm>
              <a:off x="311272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2" y="1"/>
                    <a:pt x="0" y="22"/>
                    <a:pt x="0" y="48"/>
                  </a:cubicBezTo>
                  <a:lnTo>
                    <a:pt x="0" y="1536"/>
                  </a:lnTo>
                  <a:cubicBezTo>
                    <a:pt x="0" y="1563"/>
                    <a:pt x="22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42"/>
            <p:cNvSpPr/>
            <p:nvPr/>
          </p:nvSpPr>
          <p:spPr>
            <a:xfrm>
              <a:off x="3255575" y="2599675"/>
              <a:ext cx="52975" cy="39600"/>
            </a:xfrm>
            <a:custGeom>
              <a:avLst/>
              <a:gdLst/>
              <a:ahLst/>
              <a:cxnLst/>
              <a:rect l="l" t="t" r="r" b="b"/>
              <a:pathLst>
                <a:path w="2119" h="1584" extrusionOk="0">
                  <a:moveTo>
                    <a:pt x="49" y="1"/>
                  </a:moveTo>
                  <a:cubicBezTo>
                    <a:pt x="23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3" y="1583"/>
                    <a:pt x="49" y="1583"/>
                  </a:cubicBezTo>
                  <a:lnTo>
                    <a:pt x="2070" y="1583"/>
                  </a:lnTo>
                  <a:cubicBezTo>
                    <a:pt x="2097" y="1583"/>
                    <a:pt x="2118" y="1562"/>
                    <a:pt x="2118" y="1536"/>
                  </a:cubicBezTo>
                  <a:lnTo>
                    <a:pt x="2118" y="48"/>
                  </a:lnTo>
                  <a:cubicBezTo>
                    <a:pt x="2118" y="22"/>
                    <a:pt x="2097" y="1"/>
                    <a:pt x="2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42"/>
            <p:cNvSpPr/>
            <p:nvPr/>
          </p:nvSpPr>
          <p:spPr>
            <a:xfrm>
              <a:off x="3398475" y="2599675"/>
              <a:ext cx="52950" cy="39600"/>
            </a:xfrm>
            <a:custGeom>
              <a:avLst/>
              <a:gdLst/>
              <a:ahLst/>
              <a:cxnLst/>
              <a:rect l="l" t="t" r="r" b="b"/>
              <a:pathLst>
                <a:path w="2118" h="1584" extrusionOk="0">
                  <a:moveTo>
                    <a:pt x="48" y="1"/>
                  </a:moveTo>
                  <a:cubicBezTo>
                    <a:pt x="21" y="1"/>
                    <a:pt x="1" y="22"/>
                    <a:pt x="1" y="48"/>
                  </a:cubicBezTo>
                  <a:lnTo>
                    <a:pt x="1" y="1536"/>
                  </a:lnTo>
                  <a:cubicBezTo>
                    <a:pt x="1" y="1563"/>
                    <a:pt x="21" y="1583"/>
                    <a:pt x="48" y="1583"/>
                  </a:cubicBezTo>
                  <a:lnTo>
                    <a:pt x="2069" y="1583"/>
                  </a:lnTo>
                  <a:cubicBezTo>
                    <a:pt x="2096" y="1583"/>
                    <a:pt x="2117" y="1562"/>
                    <a:pt x="2117" y="1536"/>
                  </a:cubicBezTo>
                  <a:lnTo>
                    <a:pt x="2117" y="48"/>
                  </a:lnTo>
                  <a:cubicBezTo>
                    <a:pt x="2117" y="22"/>
                    <a:pt x="2096" y="1"/>
                    <a:pt x="2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42"/>
            <p:cNvSpPr/>
            <p:nvPr/>
          </p:nvSpPr>
          <p:spPr>
            <a:xfrm>
              <a:off x="15403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1" y="369"/>
                    <a:pt x="1" y="822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42"/>
            <p:cNvSpPr/>
            <p:nvPr/>
          </p:nvSpPr>
          <p:spPr>
            <a:xfrm>
              <a:off x="168320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42"/>
            <p:cNvSpPr/>
            <p:nvPr/>
          </p:nvSpPr>
          <p:spPr>
            <a:xfrm>
              <a:off x="18260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42"/>
            <p:cNvSpPr/>
            <p:nvPr/>
          </p:nvSpPr>
          <p:spPr>
            <a:xfrm>
              <a:off x="19689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0" y="822"/>
                  </a:cubicBezTo>
                  <a:cubicBezTo>
                    <a:pt x="60" y="402"/>
                    <a:pt x="462" y="60"/>
                    <a:pt x="955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42"/>
            <p:cNvSpPr/>
            <p:nvPr/>
          </p:nvSpPr>
          <p:spPr>
            <a:xfrm>
              <a:off x="21118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42"/>
            <p:cNvSpPr/>
            <p:nvPr/>
          </p:nvSpPr>
          <p:spPr>
            <a:xfrm>
              <a:off x="225427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42"/>
            <p:cNvSpPr/>
            <p:nvPr/>
          </p:nvSpPr>
          <p:spPr>
            <a:xfrm>
              <a:off x="2397150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0" y="369"/>
                    <a:pt x="0" y="822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5" y="60"/>
                  </a:cubicBezTo>
                  <a:cubicBezTo>
                    <a:pt x="971" y="60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42"/>
            <p:cNvSpPr/>
            <p:nvPr/>
          </p:nvSpPr>
          <p:spPr>
            <a:xfrm>
              <a:off x="2540050" y="2598925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4" y="852"/>
                    <a:pt x="29" y="852"/>
                  </a:cubicBezTo>
                  <a:cubicBezTo>
                    <a:pt x="47" y="852"/>
                    <a:pt x="60" y="839"/>
                    <a:pt x="59" y="822"/>
                  </a:cubicBezTo>
                  <a:cubicBezTo>
                    <a:pt x="59" y="402"/>
                    <a:pt x="461" y="60"/>
                    <a:pt x="954" y="60"/>
                  </a:cubicBezTo>
                  <a:cubicBezTo>
                    <a:pt x="970" y="60"/>
                    <a:pt x="983" y="47"/>
                    <a:pt x="983" y="31"/>
                  </a:cubicBezTo>
                  <a:cubicBezTo>
                    <a:pt x="983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42"/>
            <p:cNvSpPr/>
            <p:nvPr/>
          </p:nvSpPr>
          <p:spPr>
            <a:xfrm>
              <a:off x="2682925" y="2598925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2"/>
                  </a:cubicBezTo>
                  <a:cubicBezTo>
                    <a:pt x="0" y="839"/>
                    <a:pt x="13" y="852"/>
                    <a:pt x="30" y="852"/>
                  </a:cubicBezTo>
                  <a:cubicBezTo>
                    <a:pt x="46" y="852"/>
                    <a:pt x="60" y="839"/>
                    <a:pt x="60" y="822"/>
                  </a:cubicBezTo>
                  <a:cubicBezTo>
                    <a:pt x="60" y="402"/>
                    <a:pt x="461" y="60"/>
                    <a:pt x="954" y="60"/>
                  </a:cubicBezTo>
                  <a:cubicBezTo>
                    <a:pt x="971" y="60"/>
                    <a:pt x="984" y="47"/>
                    <a:pt x="984" y="31"/>
                  </a:cubicBezTo>
                  <a:cubicBezTo>
                    <a:pt x="984" y="14"/>
                    <a:pt x="971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42"/>
            <p:cNvSpPr/>
            <p:nvPr/>
          </p:nvSpPr>
          <p:spPr>
            <a:xfrm>
              <a:off x="2825775" y="2598925"/>
              <a:ext cx="24650" cy="21325"/>
            </a:xfrm>
            <a:custGeom>
              <a:avLst/>
              <a:gdLst/>
              <a:ahLst/>
              <a:cxnLst/>
              <a:rect l="l" t="t" r="r" b="b"/>
              <a:pathLst>
                <a:path w="986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2"/>
                  </a:cubicBezTo>
                  <a:cubicBezTo>
                    <a:pt x="1" y="839"/>
                    <a:pt x="14" y="852"/>
                    <a:pt x="31" y="852"/>
                  </a:cubicBezTo>
                  <a:cubicBezTo>
                    <a:pt x="47" y="852"/>
                    <a:pt x="61" y="839"/>
                    <a:pt x="61" y="822"/>
                  </a:cubicBezTo>
                  <a:cubicBezTo>
                    <a:pt x="61" y="402"/>
                    <a:pt x="462" y="60"/>
                    <a:pt x="955" y="60"/>
                  </a:cubicBezTo>
                  <a:cubicBezTo>
                    <a:pt x="972" y="60"/>
                    <a:pt x="985" y="47"/>
                    <a:pt x="985" y="31"/>
                  </a:cubicBezTo>
                  <a:cubicBezTo>
                    <a:pt x="985" y="14"/>
                    <a:pt x="972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42"/>
            <p:cNvSpPr/>
            <p:nvPr/>
          </p:nvSpPr>
          <p:spPr>
            <a:xfrm>
              <a:off x="297022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9" y="1"/>
                    <a:pt x="1" y="369"/>
                    <a:pt x="1" y="823"/>
                  </a:cubicBezTo>
                  <a:cubicBezTo>
                    <a:pt x="1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2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42"/>
            <p:cNvSpPr/>
            <p:nvPr/>
          </p:nvSpPr>
          <p:spPr>
            <a:xfrm>
              <a:off x="3113125" y="2599950"/>
              <a:ext cx="24600" cy="21325"/>
            </a:xfrm>
            <a:custGeom>
              <a:avLst/>
              <a:gdLst/>
              <a:ahLst/>
              <a:cxnLst/>
              <a:rect l="l" t="t" r="r" b="b"/>
              <a:pathLst>
                <a:path w="984" h="853" extrusionOk="0">
                  <a:moveTo>
                    <a:pt x="954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59" y="823"/>
                  </a:cubicBezTo>
                  <a:cubicBezTo>
                    <a:pt x="59" y="402"/>
                    <a:pt x="461" y="61"/>
                    <a:pt x="954" y="61"/>
                  </a:cubicBezTo>
                  <a:cubicBezTo>
                    <a:pt x="970" y="61"/>
                    <a:pt x="984" y="47"/>
                    <a:pt x="984" y="31"/>
                  </a:cubicBezTo>
                  <a:cubicBezTo>
                    <a:pt x="984" y="14"/>
                    <a:pt x="97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42"/>
            <p:cNvSpPr/>
            <p:nvPr/>
          </p:nvSpPr>
          <p:spPr>
            <a:xfrm>
              <a:off x="3256000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5" y="47"/>
                    <a:pt x="985" y="31"/>
                  </a:cubicBezTo>
                  <a:cubicBezTo>
                    <a:pt x="985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42"/>
            <p:cNvSpPr/>
            <p:nvPr/>
          </p:nvSpPr>
          <p:spPr>
            <a:xfrm>
              <a:off x="3398875" y="2599950"/>
              <a:ext cx="24625" cy="21325"/>
            </a:xfrm>
            <a:custGeom>
              <a:avLst/>
              <a:gdLst/>
              <a:ahLst/>
              <a:cxnLst/>
              <a:rect l="l" t="t" r="r" b="b"/>
              <a:pathLst>
                <a:path w="985" h="853" extrusionOk="0">
                  <a:moveTo>
                    <a:pt x="955" y="1"/>
                  </a:moveTo>
                  <a:cubicBezTo>
                    <a:pt x="428" y="1"/>
                    <a:pt x="0" y="369"/>
                    <a:pt x="0" y="823"/>
                  </a:cubicBezTo>
                  <a:cubicBezTo>
                    <a:pt x="0" y="839"/>
                    <a:pt x="14" y="852"/>
                    <a:pt x="30" y="852"/>
                  </a:cubicBezTo>
                  <a:cubicBezTo>
                    <a:pt x="47" y="852"/>
                    <a:pt x="60" y="839"/>
                    <a:pt x="60" y="823"/>
                  </a:cubicBezTo>
                  <a:cubicBezTo>
                    <a:pt x="60" y="402"/>
                    <a:pt x="461" y="61"/>
                    <a:pt x="955" y="61"/>
                  </a:cubicBezTo>
                  <a:cubicBezTo>
                    <a:pt x="971" y="61"/>
                    <a:pt x="984" y="47"/>
                    <a:pt x="984" y="31"/>
                  </a:cubicBezTo>
                  <a:cubicBezTo>
                    <a:pt x="984" y="14"/>
                    <a:pt x="971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42"/>
            <p:cNvSpPr/>
            <p:nvPr/>
          </p:nvSpPr>
          <p:spPr>
            <a:xfrm>
              <a:off x="34003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60" y="298"/>
                    <a:pt x="24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4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42"/>
            <p:cNvSpPr/>
            <p:nvPr/>
          </p:nvSpPr>
          <p:spPr>
            <a:xfrm>
              <a:off x="325277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0" y="168"/>
                    <a:pt x="493" y="120"/>
                    <a:pt x="607" y="120"/>
                  </a:cubicBezTo>
                  <a:cubicBezTo>
                    <a:pt x="626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42"/>
            <p:cNvSpPr/>
            <p:nvPr/>
          </p:nvSpPr>
          <p:spPr>
            <a:xfrm>
              <a:off x="311137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0" y="168"/>
                    <a:pt x="492" y="120"/>
                    <a:pt x="607" y="120"/>
                  </a:cubicBezTo>
                  <a:cubicBezTo>
                    <a:pt x="625" y="120"/>
                    <a:pt x="644" y="121"/>
                    <a:pt x="663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2" y="4076"/>
                    <a:pt x="1059" y="4110"/>
                    <a:pt x="1090" y="4121"/>
                  </a:cubicBezTo>
                  <a:cubicBezTo>
                    <a:pt x="1097" y="4123"/>
                    <a:pt x="1103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42"/>
            <p:cNvSpPr/>
            <p:nvPr/>
          </p:nvSpPr>
          <p:spPr>
            <a:xfrm>
              <a:off x="29699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2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8" y="1108"/>
                    <a:pt x="1473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8" y="4123"/>
                    <a:pt x="1104" y="4124"/>
                    <a:pt x="1111" y="4124"/>
                  </a:cubicBezTo>
                  <a:cubicBezTo>
                    <a:pt x="1136" y="4124"/>
                    <a:pt x="1158" y="4110"/>
                    <a:pt x="1166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1" y="36"/>
                    <a:pt x="681" y="6"/>
                  </a:cubicBezTo>
                  <a:cubicBezTo>
                    <a:pt x="656" y="2"/>
                    <a:pt x="631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42"/>
            <p:cNvSpPr/>
            <p:nvPr/>
          </p:nvSpPr>
          <p:spPr>
            <a:xfrm>
              <a:off x="282855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60" y="298"/>
                    <a:pt x="24" y="455"/>
                    <a:pt x="4" y="606"/>
                  </a:cubicBezTo>
                  <a:cubicBezTo>
                    <a:pt x="0" y="639"/>
                    <a:pt x="24" y="668"/>
                    <a:pt x="57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2" y="620"/>
                  </a:cubicBezTo>
                  <a:cubicBezTo>
                    <a:pt x="141" y="472"/>
                    <a:pt x="174" y="355"/>
                    <a:pt x="275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3" y="123"/>
                  </a:cubicBezTo>
                  <a:cubicBezTo>
                    <a:pt x="838" y="149"/>
                    <a:pt x="1014" y="286"/>
                    <a:pt x="1146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7" y="4123"/>
                    <a:pt x="1104" y="4124"/>
                    <a:pt x="1111" y="4124"/>
                  </a:cubicBezTo>
                  <a:cubicBezTo>
                    <a:pt x="1134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6" y="438"/>
                  </a:cubicBezTo>
                  <a:cubicBezTo>
                    <a:pt x="1096" y="193"/>
                    <a:pt x="891" y="36"/>
                    <a:pt x="681" y="6"/>
                  </a:cubicBezTo>
                  <a:cubicBezTo>
                    <a:pt x="656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42"/>
            <p:cNvSpPr/>
            <p:nvPr/>
          </p:nvSpPr>
          <p:spPr>
            <a:xfrm>
              <a:off x="2680925" y="2524025"/>
              <a:ext cx="41075" cy="103100"/>
            </a:xfrm>
            <a:custGeom>
              <a:avLst/>
              <a:gdLst/>
              <a:ahLst/>
              <a:cxnLst/>
              <a:rect l="l" t="t" r="r" b="b"/>
              <a:pathLst>
                <a:path w="1643" h="4124" extrusionOk="0">
                  <a:moveTo>
                    <a:pt x="606" y="1"/>
                  </a:moveTo>
                  <a:cubicBezTo>
                    <a:pt x="463" y="1"/>
                    <a:pt x="322" y="60"/>
                    <a:pt x="195" y="176"/>
                  </a:cubicBezTo>
                  <a:cubicBezTo>
                    <a:pt x="61" y="298"/>
                    <a:pt x="24" y="455"/>
                    <a:pt x="5" y="606"/>
                  </a:cubicBezTo>
                  <a:cubicBezTo>
                    <a:pt x="1" y="639"/>
                    <a:pt x="25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4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6" y="264"/>
                  </a:cubicBezTo>
                  <a:cubicBezTo>
                    <a:pt x="382" y="168"/>
                    <a:pt x="493" y="120"/>
                    <a:pt x="608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7" y="501"/>
                  </a:cubicBezTo>
                  <a:cubicBezTo>
                    <a:pt x="1519" y="1108"/>
                    <a:pt x="1474" y="2863"/>
                    <a:pt x="1055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2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2"/>
                    <a:pt x="1247" y="438"/>
                  </a:cubicBezTo>
                  <a:cubicBezTo>
                    <a:pt x="1097" y="193"/>
                    <a:pt x="892" y="36"/>
                    <a:pt x="682" y="6"/>
                  </a:cubicBezTo>
                  <a:cubicBezTo>
                    <a:pt x="656" y="2"/>
                    <a:pt x="631" y="1"/>
                    <a:pt x="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42"/>
            <p:cNvSpPr/>
            <p:nvPr/>
          </p:nvSpPr>
          <p:spPr>
            <a:xfrm>
              <a:off x="25395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5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8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3" y="2853"/>
                    <a:pt x="1642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42"/>
            <p:cNvSpPr/>
            <p:nvPr/>
          </p:nvSpPr>
          <p:spPr>
            <a:xfrm>
              <a:off x="23919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4" y="668"/>
                    <a:pt x="56" y="673"/>
                  </a:cubicBezTo>
                  <a:cubicBezTo>
                    <a:pt x="59" y="673"/>
                    <a:pt x="61" y="673"/>
                    <a:pt x="64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5" y="286"/>
                    <a:pt x="1145" y="501"/>
                  </a:cubicBezTo>
                  <a:cubicBezTo>
                    <a:pt x="1517" y="1108"/>
                    <a:pt x="1472" y="2863"/>
                    <a:pt x="1055" y="4045"/>
                  </a:cubicBezTo>
                  <a:cubicBezTo>
                    <a:pt x="1043" y="4076"/>
                    <a:pt x="1060" y="4110"/>
                    <a:pt x="1091" y="4121"/>
                  </a:cubicBezTo>
                  <a:cubicBezTo>
                    <a:pt x="1098" y="4123"/>
                    <a:pt x="1104" y="4124"/>
                    <a:pt x="1110" y="4124"/>
                  </a:cubicBezTo>
                  <a:cubicBezTo>
                    <a:pt x="1135" y="4124"/>
                    <a:pt x="1159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42"/>
            <p:cNvSpPr/>
            <p:nvPr/>
          </p:nvSpPr>
          <p:spPr>
            <a:xfrm>
              <a:off x="2250525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3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60" y="4110"/>
                    <a:pt x="1090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7" y="4085"/>
                  </a:cubicBezTo>
                  <a:cubicBezTo>
                    <a:pt x="1602" y="2853"/>
                    <a:pt x="1641" y="1081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42"/>
            <p:cNvSpPr/>
            <p:nvPr/>
          </p:nvSpPr>
          <p:spPr>
            <a:xfrm>
              <a:off x="2102925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1" y="60"/>
                    <a:pt x="195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1" y="472"/>
                    <a:pt x="174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0" y="4121"/>
                  </a:cubicBezTo>
                  <a:cubicBezTo>
                    <a:pt x="1096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2" y="1081"/>
                    <a:pt x="1247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42"/>
            <p:cNvSpPr/>
            <p:nvPr/>
          </p:nvSpPr>
          <p:spPr>
            <a:xfrm>
              <a:off x="1967700" y="2524025"/>
              <a:ext cx="41050" cy="103100"/>
            </a:xfrm>
            <a:custGeom>
              <a:avLst/>
              <a:gdLst/>
              <a:ahLst/>
              <a:cxnLst/>
              <a:rect l="l" t="t" r="r" b="b"/>
              <a:pathLst>
                <a:path w="1642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5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8" y="673"/>
                    <a:pt x="60" y="673"/>
                    <a:pt x="62" y="673"/>
                  </a:cubicBezTo>
                  <a:cubicBezTo>
                    <a:pt x="92" y="673"/>
                    <a:pt x="119" y="651"/>
                    <a:pt x="123" y="620"/>
                  </a:cubicBezTo>
                  <a:cubicBezTo>
                    <a:pt x="142" y="472"/>
                    <a:pt x="175" y="355"/>
                    <a:pt x="274" y="264"/>
                  </a:cubicBezTo>
                  <a:cubicBezTo>
                    <a:pt x="381" y="168"/>
                    <a:pt x="493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9" y="149"/>
                    <a:pt x="1014" y="286"/>
                    <a:pt x="1145" y="501"/>
                  </a:cubicBezTo>
                  <a:cubicBezTo>
                    <a:pt x="1518" y="1108"/>
                    <a:pt x="1472" y="2863"/>
                    <a:pt x="1054" y="4045"/>
                  </a:cubicBezTo>
                  <a:cubicBezTo>
                    <a:pt x="1044" y="4076"/>
                    <a:pt x="1060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7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1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42"/>
            <p:cNvSpPr/>
            <p:nvPr/>
          </p:nvSpPr>
          <p:spPr>
            <a:xfrm>
              <a:off x="1826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2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1" y="639"/>
                    <a:pt x="23" y="668"/>
                    <a:pt x="56" y="673"/>
                  </a:cubicBezTo>
                  <a:cubicBezTo>
                    <a:pt x="59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4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8" y="4110"/>
                    <a:pt x="1166" y="4085"/>
                  </a:cubicBezTo>
                  <a:cubicBezTo>
                    <a:pt x="1602" y="2853"/>
                    <a:pt x="1641" y="1082"/>
                    <a:pt x="1247" y="438"/>
                  </a:cubicBezTo>
                  <a:cubicBezTo>
                    <a:pt x="1097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42"/>
            <p:cNvSpPr/>
            <p:nvPr/>
          </p:nvSpPr>
          <p:spPr>
            <a:xfrm>
              <a:off x="16787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2" y="1"/>
                    <a:pt x="321" y="60"/>
                    <a:pt x="194" y="176"/>
                  </a:cubicBezTo>
                  <a:cubicBezTo>
                    <a:pt x="59" y="298"/>
                    <a:pt x="23" y="455"/>
                    <a:pt x="4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38" y="493"/>
                    <a:pt x="168" y="360"/>
                    <a:pt x="274" y="264"/>
                  </a:cubicBezTo>
                  <a:cubicBezTo>
                    <a:pt x="381" y="168"/>
                    <a:pt x="492" y="120"/>
                    <a:pt x="607" y="120"/>
                  </a:cubicBezTo>
                  <a:cubicBezTo>
                    <a:pt x="626" y="120"/>
                    <a:pt x="645" y="121"/>
                    <a:pt x="664" y="123"/>
                  </a:cubicBezTo>
                  <a:cubicBezTo>
                    <a:pt x="838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4" y="4045"/>
                  </a:cubicBezTo>
                  <a:cubicBezTo>
                    <a:pt x="1043" y="4076"/>
                    <a:pt x="1059" y="4110"/>
                    <a:pt x="1091" y="4121"/>
                  </a:cubicBezTo>
                  <a:cubicBezTo>
                    <a:pt x="1097" y="4123"/>
                    <a:pt x="1104" y="4124"/>
                    <a:pt x="1110" y="4124"/>
                  </a:cubicBezTo>
                  <a:cubicBezTo>
                    <a:pt x="1135" y="4124"/>
                    <a:pt x="1157" y="4110"/>
                    <a:pt x="1166" y="4085"/>
                  </a:cubicBezTo>
                  <a:cubicBezTo>
                    <a:pt x="1602" y="2853"/>
                    <a:pt x="1641" y="1081"/>
                    <a:pt x="1246" y="438"/>
                  </a:cubicBezTo>
                  <a:cubicBezTo>
                    <a:pt x="1096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42"/>
            <p:cNvSpPr/>
            <p:nvPr/>
          </p:nvSpPr>
          <p:spPr>
            <a:xfrm>
              <a:off x="1537300" y="2524025"/>
              <a:ext cx="41025" cy="103100"/>
            </a:xfrm>
            <a:custGeom>
              <a:avLst/>
              <a:gdLst/>
              <a:ahLst/>
              <a:cxnLst/>
              <a:rect l="l" t="t" r="r" b="b"/>
              <a:pathLst>
                <a:path w="1641" h="4124" extrusionOk="0">
                  <a:moveTo>
                    <a:pt x="605" y="1"/>
                  </a:moveTo>
                  <a:cubicBezTo>
                    <a:pt x="461" y="1"/>
                    <a:pt x="320" y="60"/>
                    <a:pt x="194" y="176"/>
                  </a:cubicBezTo>
                  <a:cubicBezTo>
                    <a:pt x="59" y="298"/>
                    <a:pt x="23" y="455"/>
                    <a:pt x="3" y="606"/>
                  </a:cubicBezTo>
                  <a:cubicBezTo>
                    <a:pt x="0" y="639"/>
                    <a:pt x="23" y="668"/>
                    <a:pt x="56" y="673"/>
                  </a:cubicBezTo>
                  <a:cubicBezTo>
                    <a:pt x="58" y="673"/>
                    <a:pt x="61" y="673"/>
                    <a:pt x="63" y="673"/>
                  </a:cubicBezTo>
                  <a:cubicBezTo>
                    <a:pt x="92" y="673"/>
                    <a:pt x="118" y="651"/>
                    <a:pt x="122" y="620"/>
                  </a:cubicBezTo>
                  <a:cubicBezTo>
                    <a:pt x="140" y="472"/>
                    <a:pt x="173" y="355"/>
                    <a:pt x="274" y="264"/>
                  </a:cubicBezTo>
                  <a:cubicBezTo>
                    <a:pt x="381" y="168"/>
                    <a:pt x="492" y="120"/>
                    <a:pt x="606" y="120"/>
                  </a:cubicBezTo>
                  <a:cubicBezTo>
                    <a:pt x="625" y="120"/>
                    <a:pt x="644" y="121"/>
                    <a:pt x="662" y="123"/>
                  </a:cubicBezTo>
                  <a:cubicBezTo>
                    <a:pt x="837" y="149"/>
                    <a:pt x="1013" y="286"/>
                    <a:pt x="1145" y="501"/>
                  </a:cubicBezTo>
                  <a:cubicBezTo>
                    <a:pt x="1517" y="1108"/>
                    <a:pt x="1472" y="2863"/>
                    <a:pt x="1053" y="4045"/>
                  </a:cubicBezTo>
                  <a:cubicBezTo>
                    <a:pt x="1042" y="4076"/>
                    <a:pt x="1058" y="4110"/>
                    <a:pt x="1090" y="4121"/>
                  </a:cubicBezTo>
                  <a:cubicBezTo>
                    <a:pt x="1096" y="4123"/>
                    <a:pt x="1103" y="4124"/>
                    <a:pt x="1110" y="4124"/>
                  </a:cubicBezTo>
                  <a:cubicBezTo>
                    <a:pt x="1135" y="4124"/>
                    <a:pt x="1157" y="4110"/>
                    <a:pt x="1165" y="4085"/>
                  </a:cubicBezTo>
                  <a:cubicBezTo>
                    <a:pt x="1601" y="2853"/>
                    <a:pt x="1641" y="1082"/>
                    <a:pt x="1246" y="438"/>
                  </a:cubicBezTo>
                  <a:cubicBezTo>
                    <a:pt x="1095" y="193"/>
                    <a:pt x="890" y="36"/>
                    <a:pt x="680" y="6"/>
                  </a:cubicBezTo>
                  <a:cubicBezTo>
                    <a:pt x="655" y="2"/>
                    <a:pt x="630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42"/>
            <p:cNvSpPr/>
            <p:nvPr/>
          </p:nvSpPr>
          <p:spPr>
            <a:xfrm>
              <a:off x="2584325" y="3840350"/>
              <a:ext cx="431925" cy="2625"/>
            </a:xfrm>
            <a:custGeom>
              <a:avLst/>
              <a:gdLst/>
              <a:ahLst/>
              <a:cxnLst/>
              <a:rect l="l" t="t" r="r" b="b"/>
              <a:pathLst>
                <a:path w="17277" h="105" extrusionOk="0">
                  <a:moveTo>
                    <a:pt x="9383" y="1"/>
                  </a:moveTo>
                  <a:cubicBezTo>
                    <a:pt x="6863" y="1"/>
                    <a:pt x="4628" y="14"/>
                    <a:pt x="30" y="45"/>
                  </a:cubicBezTo>
                  <a:cubicBezTo>
                    <a:pt x="14" y="46"/>
                    <a:pt x="0" y="59"/>
                    <a:pt x="0" y="76"/>
                  </a:cubicBezTo>
                  <a:cubicBezTo>
                    <a:pt x="0" y="91"/>
                    <a:pt x="14" y="104"/>
                    <a:pt x="30" y="104"/>
                  </a:cubicBezTo>
                  <a:cubicBezTo>
                    <a:pt x="4628" y="74"/>
                    <a:pt x="6863" y="60"/>
                    <a:pt x="9383" y="60"/>
                  </a:cubicBezTo>
                  <a:cubicBezTo>
                    <a:pt x="11383" y="60"/>
                    <a:pt x="13563" y="69"/>
                    <a:pt x="17247" y="85"/>
                  </a:cubicBezTo>
                  <a:cubicBezTo>
                    <a:pt x="17263" y="85"/>
                    <a:pt x="17276" y="73"/>
                    <a:pt x="17276" y="56"/>
                  </a:cubicBezTo>
                  <a:cubicBezTo>
                    <a:pt x="17276" y="39"/>
                    <a:pt x="17264" y="25"/>
                    <a:pt x="17248" y="25"/>
                  </a:cubicBezTo>
                  <a:cubicBezTo>
                    <a:pt x="13563" y="9"/>
                    <a:pt x="11383" y="1"/>
                    <a:pt x="9383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42"/>
            <p:cNvSpPr/>
            <p:nvPr/>
          </p:nvSpPr>
          <p:spPr>
            <a:xfrm>
              <a:off x="3552800" y="3248675"/>
              <a:ext cx="3150" cy="202150"/>
            </a:xfrm>
            <a:custGeom>
              <a:avLst/>
              <a:gdLst/>
              <a:ahLst/>
              <a:cxnLst/>
              <a:rect l="l" t="t" r="r" b="b"/>
              <a:pathLst>
                <a:path w="126" h="8086" extrusionOk="0">
                  <a:moveTo>
                    <a:pt x="31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14" y="2"/>
                    <a:pt x="0" y="16"/>
                    <a:pt x="2" y="33"/>
                  </a:cubicBezTo>
                  <a:cubicBezTo>
                    <a:pt x="38" y="571"/>
                    <a:pt x="42" y="2580"/>
                    <a:pt x="46" y="4524"/>
                  </a:cubicBezTo>
                  <a:cubicBezTo>
                    <a:pt x="48" y="5968"/>
                    <a:pt x="51" y="7331"/>
                    <a:pt x="66" y="8055"/>
                  </a:cubicBezTo>
                  <a:cubicBezTo>
                    <a:pt x="66" y="8072"/>
                    <a:pt x="80" y="8085"/>
                    <a:pt x="96" y="8085"/>
                  </a:cubicBezTo>
                  <a:cubicBezTo>
                    <a:pt x="112" y="8084"/>
                    <a:pt x="126" y="8071"/>
                    <a:pt x="126" y="8054"/>
                  </a:cubicBezTo>
                  <a:cubicBezTo>
                    <a:pt x="110" y="7330"/>
                    <a:pt x="107" y="5968"/>
                    <a:pt x="105" y="4524"/>
                  </a:cubicBezTo>
                  <a:cubicBezTo>
                    <a:pt x="102" y="2579"/>
                    <a:pt x="98" y="568"/>
                    <a:pt x="61" y="29"/>
                  </a:cubicBezTo>
                  <a:cubicBezTo>
                    <a:pt x="60" y="1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42"/>
            <p:cNvSpPr/>
            <p:nvPr/>
          </p:nvSpPr>
          <p:spPr>
            <a:xfrm>
              <a:off x="3095275" y="3836750"/>
              <a:ext cx="463925" cy="35125"/>
            </a:xfrm>
            <a:custGeom>
              <a:avLst/>
              <a:gdLst/>
              <a:ahLst/>
              <a:cxnLst/>
              <a:rect l="l" t="t" r="r" b="b"/>
              <a:pathLst>
                <a:path w="18557" h="1405" extrusionOk="0">
                  <a:moveTo>
                    <a:pt x="18528" y="1"/>
                  </a:moveTo>
                  <a:cubicBezTo>
                    <a:pt x="18512" y="1"/>
                    <a:pt x="18497" y="11"/>
                    <a:pt x="18496" y="27"/>
                  </a:cubicBezTo>
                  <a:cubicBezTo>
                    <a:pt x="18485" y="132"/>
                    <a:pt x="18479" y="237"/>
                    <a:pt x="18473" y="338"/>
                  </a:cubicBezTo>
                  <a:cubicBezTo>
                    <a:pt x="18442" y="884"/>
                    <a:pt x="18418" y="1314"/>
                    <a:pt x="17819" y="1320"/>
                  </a:cubicBezTo>
                  <a:cubicBezTo>
                    <a:pt x="15852" y="1339"/>
                    <a:pt x="13795" y="1345"/>
                    <a:pt x="11717" y="1345"/>
                  </a:cubicBezTo>
                  <a:cubicBezTo>
                    <a:pt x="9965" y="1345"/>
                    <a:pt x="8199" y="1341"/>
                    <a:pt x="6460" y="1337"/>
                  </a:cubicBezTo>
                  <a:cubicBezTo>
                    <a:pt x="4730" y="1333"/>
                    <a:pt x="3073" y="1328"/>
                    <a:pt x="1458" y="1328"/>
                  </a:cubicBezTo>
                  <a:cubicBezTo>
                    <a:pt x="979" y="1328"/>
                    <a:pt x="503" y="1328"/>
                    <a:pt x="31" y="1329"/>
                  </a:cubicBezTo>
                  <a:cubicBezTo>
                    <a:pt x="14" y="1329"/>
                    <a:pt x="1" y="1343"/>
                    <a:pt x="1" y="1359"/>
                  </a:cubicBezTo>
                  <a:cubicBezTo>
                    <a:pt x="1" y="1376"/>
                    <a:pt x="14" y="1389"/>
                    <a:pt x="31" y="1389"/>
                  </a:cubicBezTo>
                  <a:cubicBezTo>
                    <a:pt x="547" y="1388"/>
                    <a:pt x="1067" y="1388"/>
                    <a:pt x="1591" y="1388"/>
                  </a:cubicBezTo>
                  <a:cubicBezTo>
                    <a:pt x="3164" y="1388"/>
                    <a:pt x="4777" y="1392"/>
                    <a:pt x="6460" y="1396"/>
                  </a:cubicBezTo>
                  <a:cubicBezTo>
                    <a:pt x="8207" y="1400"/>
                    <a:pt x="9983" y="1404"/>
                    <a:pt x="11743" y="1404"/>
                  </a:cubicBezTo>
                  <a:cubicBezTo>
                    <a:pt x="13811" y="1404"/>
                    <a:pt x="15860" y="1398"/>
                    <a:pt x="17819" y="1380"/>
                  </a:cubicBezTo>
                  <a:cubicBezTo>
                    <a:pt x="18473" y="1374"/>
                    <a:pt x="18502" y="873"/>
                    <a:pt x="18533" y="342"/>
                  </a:cubicBezTo>
                  <a:cubicBezTo>
                    <a:pt x="18539" y="241"/>
                    <a:pt x="18545" y="137"/>
                    <a:pt x="18554" y="34"/>
                  </a:cubicBezTo>
                  <a:cubicBezTo>
                    <a:pt x="18556" y="17"/>
                    <a:pt x="18544" y="3"/>
                    <a:pt x="18528" y="1"/>
                  </a:cubicBezTo>
                  <a:close/>
                </a:path>
              </a:pathLst>
            </a:custGeom>
            <a:solidFill>
              <a:srgbClr val="5C32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8" name="Google Shape;11298;p42"/>
          <p:cNvGrpSpPr/>
          <p:nvPr/>
        </p:nvGrpSpPr>
        <p:grpSpPr>
          <a:xfrm rot="-2886930">
            <a:off x="10791619" y="-181748"/>
            <a:ext cx="796173" cy="1454048"/>
            <a:chOff x="4432550" y="3264125"/>
            <a:chExt cx="238050" cy="434750"/>
          </a:xfrm>
        </p:grpSpPr>
        <p:sp>
          <p:nvSpPr>
            <p:cNvPr id="11299" name="Google Shape;11299;p42"/>
            <p:cNvSpPr/>
            <p:nvPr/>
          </p:nvSpPr>
          <p:spPr>
            <a:xfrm>
              <a:off x="4432550" y="3264125"/>
              <a:ext cx="236825" cy="434750"/>
            </a:xfrm>
            <a:custGeom>
              <a:avLst/>
              <a:gdLst/>
              <a:ahLst/>
              <a:cxnLst/>
              <a:rect l="l" t="t" r="r" b="b"/>
              <a:pathLst>
                <a:path w="9473" h="17390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9"/>
                    <a:pt x="1892" y="267"/>
                    <a:pt x="1660" y="473"/>
                  </a:cubicBezTo>
                  <a:cubicBezTo>
                    <a:pt x="1403" y="702"/>
                    <a:pt x="1185" y="988"/>
                    <a:pt x="994" y="1276"/>
                  </a:cubicBezTo>
                  <a:cubicBezTo>
                    <a:pt x="858" y="1481"/>
                    <a:pt x="729" y="1692"/>
                    <a:pt x="612" y="1910"/>
                  </a:cubicBezTo>
                  <a:cubicBezTo>
                    <a:pt x="583" y="1966"/>
                    <a:pt x="554" y="2023"/>
                    <a:pt x="526" y="2080"/>
                  </a:cubicBezTo>
                  <a:cubicBezTo>
                    <a:pt x="517" y="2097"/>
                    <a:pt x="508" y="2114"/>
                    <a:pt x="501" y="2131"/>
                  </a:cubicBezTo>
                  <a:cubicBezTo>
                    <a:pt x="464" y="2208"/>
                    <a:pt x="429" y="2285"/>
                    <a:pt x="397" y="2364"/>
                  </a:cubicBezTo>
                  <a:cubicBezTo>
                    <a:pt x="326" y="2537"/>
                    <a:pt x="266" y="2714"/>
                    <a:pt x="220" y="2896"/>
                  </a:cubicBezTo>
                  <a:cubicBezTo>
                    <a:pt x="0" y="3754"/>
                    <a:pt x="128" y="5016"/>
                    <a:pt x="784" y="5702"/>
                  </a:cubicBezTo>
                  <a:cubicBezTo>
                    <a:pt x="1186" y="6124"/>
                    <a:pt x="1709" y="6311"/>
                    <a:pt x="2236" y="6311"/>
                  </a:cubicBezTo>
                  <a:cubicBezTo>
                    <a:pt x="2587" y="6311"/>
                    <a:pt x="2940" y="6228"/>
                    <a:pt x="3262" y="6076"/>
                  </a:cubicBezTo>
                  <a:lnTo>
                    <a:pt x="3262" y="6076"/>
                  </a:lnTo>
                  <a:cubicBezTo>
                    <a:pt x="2798" y="6775"/>
                    <a:pt x="2577" y="7508"/>
                    <a:pt x="3063" y="8322"/>
                  </a:cubicBezTo>
                  <a:cubicBezTo>
                    <a:pt x="3420" y="8917"/>
                    <a:pt x="4032" y="9325"/>
                    <a:pt x="4684" y="9566"/>
                  </a:cubicBezTo>
                  <a:cubicBezTo>
                    <a:pt x="4720" y="9579"/>
                    <a:pt x="4756" y="9592"/>
                    <a:pt x="4793" y="9604"/>
                  </a:cubicBezTo>
                  <a:cubicBezTo>
                    <a:pt x="4805" y="9609"/>
                    <a:pt x="4819" y="9613"/>
                    <a:pt x="4832" y="9618"/>
                  </a:cubicBezTo>
                  <a:cubicBezTo>
                    <a:pt x="4808" y="9628"/>
                    <a:pt x="4785" y="9638"/>
                    <a:pt x="4762" y="9649"/>
                  </a:cubicBezTo>
                  <a:cubicBezTo>
                    <a:pt x="4691" y="9682"/>
                    <a:pt x="4623" y="9718"/>
                    <a:pt x="4556" y="9758"/>
                  </a:cubicBezTo>
                  <a:cubicBezTo>
                    <a:pt x="4514" y="9784"/>
                    <a:pt x="4473" y="9811"/>
                    <a:pt x="4433" y="9840"/>
                  </a:cubicBezTo>
                  <a:cubicBezTo>
                    <a:pt x="4352" y="9896"/>
                    <a:pt x="4275" y="9958"/>
                    <a:pt x="4202" y="10024"/>
                  </a:cubicBezTo>
                  <a:cubicBezTo>
                    <a:pt x="4083" y="10131"/>
                    <a:pt x="3976" y="10249"/>
                    <a:pt x="3881" y="10378"/>
                  </a:cubicBezTo>
                  <a:cubicBezTo>
                    <a:pt x="3857" y="10409"/>
                    <a:pt x="3833" y="10443"/>
                    <a:pt x="3811" y="10477"/>
                  </a:cubicBezTo>
                  <a:cubicBezTo>
                    <a:pt x="3474" y="10979"/>
                    <a:pt x="3315" y="11604"/>
                    <a:pt x="3409" y="12216"/>
                  </a:cubicBezTo>
                  <a:cubicBezTo>
                    <a:pt x="3421" y="12297"/>
                    <a:pt x="3438" y="12377"/>
                    <a:pt x="3459" y="12456"/>
                  </a:cubicBezTo>
                  <a:cubicBezTo>
                    <a:pt x="3474" y="12514"/>
                    <a:pt x="3492" y="12571"/>
                    <a:pt x="3511" y="12628"/>
                  </a:cubicBezTo>
                  <a:cubicBezTo>
                    <a:pt x="3532" y="12688"/>
                    <a:pt x="3556" y="12749"/>
                    <a:pt x="3581" y="12809"/>
                  </a:cubicBezTo>
                  <a:cubicBezTo>
                    <a:pt x="3613" y="12881"/>
                    <a:pt x="3648" y="12952"/>
                    <a:pt x="3685" y="13021"/>
                  </a:cubicBezTo>
                  <a:cubicBezTo>
                    <a:pt x="3768" y="13171"/>
                    <a:pt x="3864" y="13313"/>
                    <a:pt x="3973" y="13444"/>
                  </a:cubicBezTo>
                  <a:cubicBezTo>
                    <a:pt x="4059" y="13549"/>
                    <a:pt x="4152" y="13648"/>
                    <a:pt x="4252" y="13738"/>
                  </a:cubicBezTo>
                  <a:cubicBezTo>
                    <a:pt x="4441" y="13911"/>
                    <a:pt x="4654" y="14057"/>
                    <a:pt x="4881" y="14170"/>
                  </a:cubicBezTo>
                  <a:cubicBezTo>
                    <a:pt x="4913" y="14186"/>
                    <a:pt x="4945" y="14200"/>
                    <a:pt x="4977" y="14215"/>
                  </a:cubicBezTo>
                  <a:cubicBezTo>
                    <a:pt x="5062" y="14253"/>
                    <a:pt x="5149" y="14285"/>
                    <a:pt x="5237" y="14313"/>
                  </a:cubicBezTo>
                  <a:cubicBezTo>
                    <a:pt x="5278" y="14327"/>
                    <a:pt x="5320" y="14339"/>
                    <a:pt x="5363" y="14349"/>
                  </a:cubicBezTo>
                  <a:cubicBezTo>
                    <a:pt x="5430" y="14367"/>
                    <a:pt x="5498" y="14381"/>
                    <a:pt x="5567" y="14392"/>
                  </a:cubicBezTo>
                  <a:cubicBezTo>
                    <a:pt x="5467" y="14420"/>
                    <a:pt x="5373" y="14461"/>
                    <a:pt x="5284" y="14513"/>
                  </a:cubicBezTo>
                  <a:cubicBezTo>
                    <a:pt x="5244" y="14535"/>
                    <a:pt x="5204" y="14561"/>
                    <a:pt x="5167" y="14589"/>
                  </a:cubicBezTo>
                  <a:cubicBezTo>
                    <a:pt x="4967" y="14736"/>
                    <a:pt x="4807" y="14940"/>
                    <a:pt x="4713" y="15171"/>
                  </a:cubicBezTo>
                  <a:cubicBezTo>
                    <a:pt x="4696" y="15212"/>
                    <a:pt x="4681" y="15253"/>
                    <a:pt x="4668" y="15295"/>
                  </a:cubicBezTo>
                  <a:cubicBezTo>
                    <a:pt x="4644" y="15377"/>
                    <a:pt x="4627" y="15460"/>
                    <a:pt x="4619" y="15544"/>
                  </a:cubicBezTo>
                  <a:cubicBezTo>
                    <a:pt x="4616" y="15576"/>
                    <a:pt x="4614" y="15607"/>
                    <a:pt x="4614" y="15639"/>
                  </a:cubicBezTo>
                  <a:cubicBezTo>
                    <a:pt x="4614" y="15660"/>
                    <a:pt x="4614" y="15681"/>
                    <a:pt x="4614" y="15703"/>
                  </a:cubicBezTo>
                  <a:cubicBezTo>
                    <a:pt x="4619" y="15867"/>
                    <a:pt x="4655" y="16028"/>
                    <a:pt x="4716" y="16181"/>
                  </a:cubicBezTo>
                  <a:cubicBezTo>
                    <a:pt x="4726" y="16207"/>
                    <a:pt x="4736" y="16232"/>
                    <a:pt x="4748" y="16257"/>
                  </a:cubicBezTo>
                  <a:cubicBezTo>
                    <a:pt x="4805" y="16382"/>
                    <a:pt x="4877" y="16501"/>
                    <a:pt x="4963" y="16612"/>
                  </a:cubicBezTo>
                  <a:cubicBezTo>
                    <a:pt x="4982" y="16635"/>
                    <a:pt x="5001" y="16659"/>
                    <a:pt x="5021" y="16683"/>
                  </a:cubicBezTo>
                  <a:cubicBezTo>
                    <a:pt x="5160" y="16845"/>
                    <a:pt x="5326" y="16986"/>
                    <a:pt x="5508" y="17096"/>
                  </a:cubicBezTo>
                  <a:cubicBezTo>
                    <a:pt x="5833" y="17294"/>
                    <a:pt x="6210" y="17389"/>
                    <a:pt x="6584" y="17389"/>
                  </a:cubicBezTo>
                  <a:cubicBezTo>
                    <a:pt x="7236" y="17389"/>
                    <a:pt x="7878" y="17099"/>
                    <a:pt x="8220" y="16556"/>
                  </a:cubicBezTo>
                  <a:cubicBezTo>
                    <a:pt x="8281" y="16457"/>
                    <a:pt x="8331" y="16352"/>
                    <a:pt x="8368" y="16243"/>
                  </a:cubicBezTo>
                  <a:cubicBezTo>
                    <a:pt x="8382" y="16201"/>
                    <a:pt x="8394" y="16160"/>
                    <a:pt x="8405" y="16119"/>
                  </a:cubicBezTo>
                  <a:cubicBezTo>
                    <a:pt x="8489" y="15790"/>
                    <a:pt x="8474" y="15432"/>
                    <a:pt x="8373" y="15099"/>
                  </a:cubicBezTo>
                  <a:cubicBezTo>
                    <a:pt x="8365" y="15072"/>
                    <a:pt x="8356" y="15045"/>
                    <a:pt x="8347" y="15020"/>
                  </a:cubicBezTo>
                  <a:cubicBezTo>
                    <a:pt x="8324" y="14954"/>
                    <a:pt x="8299" y="14890"/>
                    <a:pt x="8269" y="14827"/>
                  </a:cubicBezTo>
                  <a:cubicBezTo>
                    <a:pt x="8260" y="14807"/>
                    <a:pt x="8249" y="14786"/>
                    <a:pt x="8239" y="14767"/>
                  </a:cubicBezTo>
                  <a:cubicBezTo>
                    <a:pt x="8224" y="14736"/>
                    <a:pt x="8207" y="14705"/>
                    <a:pt x="8190" y="14675"/>
                  </a:cubicBezTo>
                  <a:cubicBezTo>
                    <a:pt x="8173" y="14646"/>
                    <a:pt x="8156" y="14618"/>
                    <a:pt x="8137" y="14589"/>
                  </a:cubicBezTo>
                  <a:cubicBezTo>
                    <a:pt x="8018" y="14407"/>
                    <a:pt x="7869" y="14246"/>
                    <a:pt x="7692" y="14121"/>
                  </a:cubicBezTo>
                  <a:cubicBezTo>
                    <a:pt x="7653" y="14093"/>
                    <a:pt x="7613" y="14067"/>
                    <a:pt x="7572" y="14044"/>
                  </a:cubicBezTo>
                  <a:cubicBezTo>
                    <a:pt x="7516" y="14011"/>
                    <a:pt x="7457" y="13982"/>
                    <a:pt x="7397" y="13956"/>
                  </a:cubicBezTo>
                  <a:cubicBezTo>
                    <a:pt x="7593" y="13956"/>
                    <a:pt x="7786" y="13925"/>
                    <a:pt x="7969" y="13866"/>
                  </a:cubicBezTo>
                  <a:cubicBezTo>
                    <a:pt x="8382" y="13731"/>
                    <a:pt x="8746" y="13459"/>
                    <a:pt x="9007" y="13107"/>
                  </a:cubicBezTo>
                  <a:cubicBezTo>
                    <a:pt x="9094" y="12990"/>
                    <a:pt x="9170" y="12863"/>
                    <a:pt x="9231" y="12730"/>
                  </a:cubicBezTo>
                  <a:cubicBezTo>
                    <a:pt x="9247" y="12697"/>
                    <a:pt x="9261" y="12663"/>
                    <a:pt x="9275" y="12629"/>
                  </a:cubicBezTo>
                  <a:cubicBezTo>
                    <a:pt x="9343" y="12462"/>
                    <a:pt x="9388" y="12287"/>
                    <a:pt x="9408" y="12106"/>
                  </a:cubicBezTo>
                  <a:cubicBezTo>
                    <a:pt x="9472" y="11544"/>
                    <a:pt x="9304" y="10968"/>
                    <a:pt x="8985" y="10486"/>
                  </a:cubicBezTo>
                  <a:cubicBezTo>
                    <a:pt x="8913" y="10378"/>
                    <a:pt x="8832" y="10274"/>
                    <a:pt x="8746" y="10176"/>
                  </a:cubicBezTo>
                  <a:cubicBezTo>
                    <a:pt x="8533" y="9936"/>
                    <a:pt x="8279" y="9734"/>
                    <a:pt x="7996" y="9586"/>
                  </a:cubicBezTo>
                  <a:cubicBezTo>
                    <a:pt x="8862" y="9013"/>
                    <a:pt x="9254" y="7897"/>
                    <a:pt x="9174" y="6843"/>
                  </a:cubicBezTo>
                  <a:cubicBezTo>
                    <a:pt x="9105" y="5942"/>
                    <a:pt x="8715" y="4738"/>
                    <a:pt x="8091" y="4037"/>
                  </a:cubicBezTo>
                  <a:cubicBezTo>
                    <a:pt x="7831" y="3745"/>
                    <a:pt x="7416" y="3531"/>
                    <a:pt x="7038" y="3453"/>
                  </a:cubicBezTo>
                  <a:cubicBezTo>
                    <a:pt x="6960" y="3437"/>
                    <a:pt x="6767" y="3418"/>
                    <a:pt x="6560" y="3418"/>
                  </a:cubicBezTo>
                  <a:cubicBezTo>
                    <a:pt x="6555" y="3418"/>
                    <a:pt x="6550" y="3418"/>
                    <a:pt x="6544" y="3418"/>
                  </a:cubicBezTo>
                  <a:cubicBezTo>
                    <a:pt x="6500" y="3419"/>
                    <a:pt x="6456" y="3420"/>
                    <a:pt x="6412" y="3422"/>
                  </a:cubicBezTo>
                  <a:cubicBezTo>
                    <a:pt x="6194" y="3434"/>
                    <a:pt x="5985" y="3473"/>
                    <a:pt x="5896" y="3565"/>
                  </a:cubicBezTo>
                  <a:cubicBezTo>
                    <a:pt x="5878" y="3586"/>
                    <a:pt x="5864" y="3609"/>
                    <a:pt x="5857" y="3634"/>
                  </a:cubicBezTo>
                  <a:cubicBezTo>
                    <a:pt x="5863" y="3610"/>
                    <a:pt x="5870" y="3586"/>
                    <a:pt x="5875" y="3561"/>
                  </a:cubicBezTo>
                  <a:cubicBezTo>
                    <a:pt x="5922" y="3332"/>
                    <a:pt x="5923" y="3095"/>
                    <a:pt x="5885" y="2862"/>
                  </a:cubicBezTo>
                  <a:cubicBezTo>
                    <a:pt x="5878" y="2813"/>
                    <a:pt x="5868" y="2764"/>
                    <a:pt x="5857" y="2716"/>
                  </a:cubicBezTo>
                  <a:cubicBezTo>
                    <a:pt x="5800" y="2462"/>
                    <a:pt x="5699" y="2213"/>
                    <a:pt x="5567" y="1982"/>
                  </a:cubicBezTo>
                  <a:cubicBezTo>
                    <a:pt x="5538" y="1931"/>
                    <a:pt x="5509" y="1881"/>
                    <a:pt x="5477" y="1832"/>
                  </a:cubicBezTo>
                  <a:cubicBezTo>
                    <a:pt x="5451" y="1793"/>
                    <a:pt x="5425" y="1754"/>
                    <a:pt x="5399" y="1717"/>
                  </a:cubicBezTo>
                  <a:cubicBezTo>
                    <a:pt x="5290" y="1565"/>
                    <a:pt x="5163" y="1407"/>
                    <a:pt x="5022" y="1250"/>
                  </a:cubicBezTo>
                  <a:cubicBezTo>
                    <a:pt x="4980" y="1204"/>
                    <a:pt x="4938" y="1159"/>
                    <a:pt x="4894" y="1114"/>
                  </a:cubicBezTo>
                  <a:cubicBezTo>
                    <a:pt x="4327" y="525"/>
                    <a:pt x="3567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42"/>
            <p:cNvSpPr/>
            <p:nvPr/>
          </p:nvSpPr>
          <p:spPr>
            <a:xfrm>
              <a:off x="4432550" y="3264150"/>
              <a:ext cx="238050" cy="434725"/>
            </a:xfrm>
            <a:custGeom>
              <a:avLst/>
              <a:gdLst/>
              <a:ahLst/>
              <a:cxnLst/>
              <a:rect l="l" t="t" r="r" b="b"/>
              <a:pathLst>
                <a:path w="9522" h="17389" extrusionOk="0">
                  <a:moveTo>
                    <a:pt x="2809" y="0"/>
                  </a:moveTo>
                  <a:cubicBezTo>
                    <a:pt x="2693" y="0"/>
                    <a:pt x="2577" y="13"/>
                    <a:pt x="2461" y="39"/>
                  </a:cubicBezTo>
                  <a:cubicBezTo>
                    <a:pt x="2156" y="108"/>
                    <a:pt x="1893" y="266"/>
                    <a:pt x="1660" y="472"/>
                  </a:cubicBezTo>
                  <a:cubicBezTo>
                    <a:pt x="1403" y="701"/>
                    <a:pt x="1185" y="987"/>
                    <a:pt x="994" y="1275"/>
                  </a:cubicBezTo>
                  <a:cubicBezTo>
                    <a:pt x="662" y="1775"/>
                    <a:pt x="369" y="2310"/>
                    <a:pt x="220" y="2895"/>
                  </a:cubicBezTo>
                  <a:cubicBezTo>
                    <a:pt x="0" y="3753"/>
                    <a:pt x="128" y="5015"/>
                    <a:pt x="784" y="5702"/>
                  </a:cubicBezTo>
                  <a:cubicBezTo>
                    <a:pt x="1187" y="6123"/>
                    <a:pt x="1709" y="6310"/>
                    <a:pt x="2236" y="6310"/>
                  </a:cubicBezTo>
                  <a:cubicBezTo>
                    <a:pt x="2587" y="6310"/>
                    <a:pt x="2940" y="6227"/>
                    <a:pt x="3262" y="6075"/>
                  </a:cubicBezTo>
                  <a:lnTo>
                    <a:pt x="3262" y="6075"/>
                  </a:lnTo>
                  <a:cubicBezTo>
                    <a:pt x="2798" y="6774"/>
                    <a:pt x="2577" y="7507"/>
                    <a:pt x="3063" y="8321"/>
                  </a:cubicBezTo>
                  <a:cubicBezTo>
                    <a:pt x="3447" y="8961"/>
                    <a:pt x="4125" y="9385"/>
                    <a:pt x="4832" y="9617"/>
                  </a:cubicBezTo>
                  <a:cubicBezTo>
                    <a:pt x="3854" y="10033"/>
                    <a:pt x="3244" y="11147"/>
                    <a:pt x="3409" y="12215"/>
                  </a:cubicBezTo>
                  <a:cubicBezTo>
                    <a:pt x="3573" y="13285"/>
                    <a:pt x="4499" y="14218"/>
                    <a:pt x="5567" y="14391"/>
                  </a:cubicBezTo>
                  <a:cubicBezTo>
                    <a:pt x="5005" y="14550"/>
                    <a:pt x="4595" y="15111"/>
                    <a:pt x="4614" y="15702"/>
                  </a:cubicBezTo>
                  <a:cubicBezTo>
                    <a:pt x="4632" y="16269"/>
                    <a:pt x="5015" y="16796"/>
                    <a:pt x="5508" y="17095"/>
                  </a:cubicBezTo>
                  <a:cubicBezTo>
                    <a:pt x="5833" y="17293"/>
                    <a:pt x="6210" y="17389"/>
                    <a:pt x="6584" y="17389"/>
                  </a:cubicBezTo>
                  <a:cubicBezTo>
                    <a:pt x="7236" y="17389"/>
                    <a:pt x="7878" y="17098"/>
                    <a:pt x="8220" y="16555"/>
                  </a:cubicBezTo>
                  <a:cubicBezTo>
                    <a:pt x="8755" y="15700"/>
                    <a:pt x="8356" y="14356"/>
                    <a:pt x="7397" y="13955"/>
                  </a:cubicBezTo>
                  <a:lnTo>
                    <a:pt x="7397" y="13955"/>
                  </a:lnTo>
                  <a:cubicBezTo>
                    <a:pt x="7398" y="13955"/>
                    <a:pt x="7399" y="13955"/>
                    <a:pt x="7400" y="13955"/>
                  </a:cubicBezTo>
                  <a:cubicBezTo>
                    <a:pt x="8410" y="13955"/>
                    <a:pt x="9295" y="13105"/>
                    <a:pt x="9408" y="12106"/>
                  </a:cubicBezTo>
                  <a:cubicBezTo>
                    <a:pt x="9521" y="11106"/>
                    <a:pt x="8905" y="10062"/>
                    <a:pt x="7996" y="9585"/>
                  </a:cubicBezTo>
                  <a:cubicBezTo>
                    <a:pt x="8862" y="9013"/>
                    <a:pt x="9254" y="7897"/>
                    <a:pt x="9174" y="6842"/>
                  </a:cubicBezTo>
                  <a:cubicBezTo>
                    <a:pt x="9105" y="5942"/>
                    <a:pt x="8715" y="4737"/>
                    <a:pt x="8092" y="4037"/>
                  </a:cubicBezTo>
                  <a:cubicBezTo>
                    <a:pt x="7831" y="3745"/>
                    <a:pt x="7416" y="3530"/>
                    <a:pt x="7038" y="3452"/>
                  </a:cubicBezTo>
                  <a:cubicBezTo>
                    <a:pt x="6961" y="3436"/>
                    <a:pt x="6773" y="3418"/>
                    <a:pt x="6570" y="3418"/>
                  </a:cubicBezTo>
                  <a:cubicBezTo>
                    <a:pt x="6255" y="3418"/>
                    <a:pt x="5901" y="3463"/>
                    <a:pt x="5857" y="3633"/>
                  </a:cubicBezTo>
                  <a:cubicBezTo>
                    <a:pt x="6022" y="2986"/>
                    <a:pt x="5797" y="2274"/>
                    <a:pt x="5399" y="1716"/>
                  </a:cubicBezTo>
                  <a:cubicBezTo>
                    <a:pt x="4845" y="943"/>
                    <a:pt x="3824" y="0"/>
                    <a:pt x="2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42"/>
            <p:cNvSpPr/>
            <p:nvPr/>
          </p:nvSpPr>
          <p:spPr>
            <a:xfrm>
              <a:off x="4441250" y="3275950"/>
              <a:ext cx="223175" cy="410025"/>
            </a:xfrm>
            <a:custGeom>
              <a:avLst/>
              <a:gdLst/>
              <a:ahLst/>
              <a:cxnLst/>
              <a:rect l="l" t="t" r="r" b="b"/>
              <a:pathLst>
                <a:path w="8927" h="16401" extrusionOk="0">
                  <a:moveTo>
                    <a:pt x="3797" y="947"/>
                  </a:moveTo>
                  <a:cubicBezTo>
                    <a:pt x="3816" y="947"/>
                    <a:pt x="3836" y="947"/>
                    <a:pt x="3856" y="947"/>
                  </a:cubicBezTo>
                  <a:cubicBezTo>
                    <a:pt x="3873" y="1005"/>
                    <a:pt x="3889" y="1062"/>
                    <a:pt x="3907" y="1120"/>
                  </a:cubicBezTo>
                  <a:cubicBezTo>
                    <a:pt x="3820" y="1096"/>
                    <a:pt x="3732" y="1076"/>
                    <a:pt x="3644" y="1057"/>
                  </a:cubicBezTo>
                  <a:cubicBezTo>
                    <a:pt x="3649" y="1021"/>
                    <a:pt x="3652" y="984"/>
                    <a:pt x="3655" y="948"/>
                  </a:cubicBezTo>
                  <a:cubicBezTo>
                    <a:pt x="3702" y="947"/>
                    <a:pt x="3750" y="947"/>
                    <a:pt x="3797" y="947"/>
                  </a:cubicBezTo>
                  <a:close/>
                  <a:moveTo>
                    <a:pt x="3100" y="120"/>
                  </a:moveTo>
                  <a:cubicBezTo>
                    <a:pt x="3265" y="120"/>
                    <a:pt x="3420" y="169"/>
                    <a:pt x="3486" y="339"/>
                  </a:cubicBezTo>
                  <a:cubicBezTo>
                    <a:pt x="3537" y="470"/>
                    <a:pt x="3539" y="623"/>
                    <a:pt x="3539" y="760"/>
                  </a:cubicBezTo>
                  <a:cubicBezTo>
                    <a:pt x="3539" y="779"/>
                    <a:pt x="3537" y="799"/>
                    <a:pt x="3536" y="819"/>
                  </a:cubicBezTo>
                  <a:cubicBezTo>
                    <a:pt x="2680" y="831"/>
                    <a:pt x="1831" y="955"/>
                    <a:pt x="1016" y="1189"/>
                  </a:cubicBezTo>
                  <a:cubicBezTo>
                    <a:pt x="1060" y="1139"/>
                    <a:pt x="1108" y="1090"/>
                    <a:pt x="1156" y="1044"/>
                  </a:cubicBezTo>
                  <a:cubicBezTo>
                    <a:pt x="1582" y="629"/>
                    <a:pt x="2115" y="329"/>
                    <a:pt x="2698" y="184"/>
                  </a:cubicBezTo>
                  <a:cubicBezTo>
                    <a:pt x="2808" y="156"/>
                    <a:pt x="2958" y="120"/>
                    <a:pt x="3100" y="120"/>
                  </a:cubicBezTo>
                  <a:close/>
                  <a:moveTo>
                    <a:pt x="3232" y="1109"/>
                  </a:moveTo>
                  <a:cubicBezTo>
                    <a:pt x="3253" y="1112"/>
                    <a:pt x="3273" y="1113"/>
                    <a:pt x="3294" y="1116"/>
                  </a:cubicBezTo>
                  <a:cubicBezTo>
                    <a:pt x="3364" y="1126"/>
                    <a:pt x="3434" y="1137"/>
                    <a:pt x="3504" y="1151"/>
                  </a:cubicBezTo>
                  <a:cubicBezTo>
                    <a:pt x="3503" y="1154"/>
                    <a:pt x="3503" y="1157"/>
                    <a:pt x="3503" y="1160"/>
                  </a:cubicBezTo>
                  <a:cubicBezTo>
                    <a:pt x="3495" y="1203"/>
                    <a:pt x="3484" y="1245"/>
                    <a:pt x="3474" y="1289"/>
                  </a:cubicBezTo>
                  <a:cubicBezTo>
                    <a:pt x="3221" y="1384"/>
                    <a:pt x="2966" y="1477"/>
                    <a:pt x="2706" y="1559"/>
                  </a:cubicBezTo>
                  <a:cubicBezTo>
                    <a:pt x="2633" y="1560"/>
                    <a:pt x="2559" y="1563"/>
                    <a:pt x="2485" y="1568"/>
                  </a:cubicBezTo>
                  <a:cubicBezTo>
                    <a:pt x="2721" y="1393"/>
                    <a:pt x="2970" y="1236"/>
                    <a:pt x="3232" y="1109"/>
                  </a:cubicBezTo>
                  <a:close/>
                  <a:moveTo>
                    <a:pt x="3434" y="1441"/>
                  </a:moveTo>
                  <a:lnTo>
                    <a:pt x="3434" y="1441"/>
                  </a:lnTo>
                  <a:cubicBezTo>
                    <a:pt x="3417" y="1495"/>
                    <a:pt x="3401" y="1550"/>
                    <a:pt x="3381" y="1603"/>
                  </a:cubicBezTo>
                  <a:cubicBezTo>
                    <a:pt x="3273" y="1587"/>
                    <a:pt x="3168" y="1577"/>
                    <a:pt x="3076" y="1571"/>
                  </a:cubicBezTo>
                  <a:cubicBezTo>
                    <a:pt x="3098" y="1563"/>
                    <a:pt x="3120" y="1556"/>
                    <a:pt x="3142" y="1549"/>
                  </a:cubicBezTo>
                  <a:cubicBezTo>
                    <a:pt x="3240" y="1514"/>
                    <a:pt x="3337" y="1478"/>
                    <a:pt x="3434" y="1441"/>
                  </a:cubicBezTo>
                  <a:close/>
                  <a:moveTo>
                    <a:pt x="3927" y="1253"/>
                  </a:moveTo>
                  <a:cubicBezTo>
                    <a:pt x="4016" y="1277"/>
                    <a:pt x="4103" y="1305"/>
                    <a:pt x="4191" y="1336"/>
                  </a:cubicBezTo>
                  <a:lnTo>
                    <a:pt x="4192" y="1580"/>
                  </a:lnTo>
                  <a:cubicBezTo>
                    <a:pt x="4084" y="1643"/>
                    <a:pt x="3974" y="1702"/>
                    <a:pt x="3862" y="1756"/>
                  </a:cubicBezTo>
                  <a:cubicBezTo>
                    <a:pt x="3759" y="1694"/>
                    <a:pt x="3635" y="1654"/>
                    <a:pt x="3509" y="1627"/>
                  </a:cubicBezTo>
                  <a:cubicBezTo>
                    <a:pt x="3537" y="1548"/>
                    <a:pt x="3561" y="1467"/>
                    <a:pt x="3582" y="1386"/>
                  </a:cubicBezTo>
                  <a:cubicBezTo>
                    <a:pt x="3697" y="1342"/>
                    <a:pt x="3812" y="1298"/>
                    <a:pt x="3927" y="1253"/>
                  </a:cubicBezTo>
                  <a:close/>
                  <a:moveTo>
                    <a:pt x="574" y="1566"/>
                  </a:moveTo>
                  <a:lnTo>
                    <a:pt x="574" y="1566"/>
                  </a:lnTo>
                  <a:cubicBezTo>
                    <a:pt x="518" y="1652"/>
                    <a:pt x="468" y="1741"/>
                    <a:pt x="421" y="1833"/>
                  </a:cubicBezTo>
                  <a:cubicBezTo>
                    <a:pt x="340" y="1821"/>
                    <a:pt x="261" y="1808"/>
                    <a:pt x="181" y="1791"/>
                  </a:cubicBezTo>
                  <a:cubicBezTo>
                    <a:pt x="308" y="1709"/>
                    <a:pt x="439" y="1634"/>
                    <a:pt x="574" y="1566"/>
                  </a:cubicBezTo>
                  <a:close/>
                  <a:moveTo>
                    <a:pt x="2652" y="1073"/>
                  </a:moveTo>
                  <a:cubicBezTo>
                    <a:pt x="2764" y="1073"/>
                    <a:pt x="2876" y="1077"/>
                    <a:pt x="2989" y="1085"/>
                  </a:cubicBezTo>
                  <a:cubicBezTo>
                    <a:pt x="2722" y="1231"/>
                    <a:pt x="2470" y="1404"/>
                    <a:pt x="2233" y="1593"/>
                  </a:cubicBezTo>
                  <a:cubicBezTo>
                    <a:pt x="2052" y="1616"/>
                    <a:pt x="1872" y="1649"/>
                    <a:pt x="1697" y="1696"/>
                  </a:cubicBezTo>
                  <a:cubicBezTo>
                    <a:pt x="1532" y="1739"/>
                    <a:pt x="1373" y="1793"/>
                    <a:pt x="1217" y="1857"/>
                  </a:cubicBezTo>
                  <a:cubicBezTo>
                    <a:pt x="1119" y="1863"/>
                    <a:pt x="1022" y="1870"/>
                    <a:pt x="925" y="1870"/>
                  </a:cubicBezTo>
                  <a:cubicBezTo>
                    <a:pt x="800" y="1869"/>
                    <a:pt x="677" y="1862"/>
                    <a:pt x="553" y="1849"/>
                  </a:cubicBezTo>
                  <a:cubicBezTo>
                    <a:pt x="625" y="1714"/>
                    <a:pt x="707" y="1584"/>
                    <a:pt x="797" y="1460"/>
                  </a:cubicBezTo>
                  <a:cubicBezTo>
                    <a:pt x="1376" y="1205"/>
                    <a:pt x="2011" y="1073"/>
                    <a:pt x="2652" y="1073"/>
                  </a:cubicBezTo>
                  <a:close/>
                  <a:moveTo>
                    <a:pt x="3467" y="1741"/>
                  </a:moveTo>
                  <a:cubicBezTo>
                    <a:pt x="3552" y="1758"/>
                    <a:pt x="3643" y="1782"/>
                    <a:pt x="3724" y="1819"/>
                  </a:cubicBezTo>
                  <a:cubicBezTo>
                    <a:pt x="3609" y="1871"/>
                    <a:pt x="3492" y="1916"/>
                    <a:pt x="3373" y="1957"/>
                  </a:cubicBezTo>
                  <a:cubicBezTo>
                    <a:pt x="3378" y="1946"/>
                    <a:pt x="3385" y="1935"/>
                    <a:pt x="3390" y="1924"/>
                  </a:cubicBezTo>
                  <a:cubicBezTo>
                    <a:pt x="3417" y="1864"/>
                    <a:pt x="3443" y="1803"/>
                    <a:pt x="3467" y="1741"/>
                  </a:cubicBezTo>
                  <a:close/>
                  <a:moveTo>
                    <a:pt x="1873" y="1898"/>
                  </a:moveTo>
                  <a:lnTo>
                    <a:pt x="1873" y="1898"/>
                  </a:lnTo>
                  <a:cubicBezTo>
                    <a:pt x="1758" y="2002"/>
                    <a:pt x="1648" y="2110"/>
                    <a:pt x="1540" y="2220"/>
                  </a:cubicBezTo>
                  <a:cubicBezTo>
                    <a:pt x="1395" y="2213"/>
                    <a:pt x="1250" y="2201"/>
                    <a:pt x="1105" y="2180"/>
                  </a:cubicBezTo>
                  <a:cubicBezTo>
                    <a:pt x="1097" y="2136"/>
                    <a:pt x="1090" y="2092"/>
                    <a:pt x="1083" y="2047"/>
                  </a:cubicBezTo>
                  <a:cubicBezTo>
                    <a:pt x="1129" y="2025"/>
                    <a:pt x="1177" y="2004"/>
                    <a:pt x="1224" y="1984"/>
                  </a:cubicBezTo>
                  <a:cubicBezTo>
                    <a:pt x="1442" y="1970"/>
                    <a:pt x="1658" y="1938"/>
                    <a:pt x="1873" y="1898"/>
                  </a:cubicBezTo>
                  <a:close/>
                  <a:moveTo>
                    <a:pt x="2773" y="1678"/>
                  </a:moveTo>
                  <a:cubicBezTo>
                    <a:pt x="2961" y="1678"/>
                    <a:pt x="3150" y="1692"/>
                    <a:pt x="3337" y="1719"/>
                  </a:cubicBezTo>
                  <a:cubicBezTo>
                    <a:pt x="3297" y="1819"/>
                    <a:pt x="3250" y="1917"/>
                    <a:pt x="3199" y="2013"/>
                  </a:cubicBezTo>
                  <a:cubicBezTo>
                    <a:pt x="2743" y="2154"/>
                    <a:pt x="2262" y="2227"/>
                    <a:pt x="1779" y="2227"/>
                  </a:cubicBezTo>
                  <a:cubicBezTo>
                    <a:pt x="1763" y="2227"/>
                    <a:pt x="1746" y="2227"/>
                    <a:pt x="1730" y="2226"/>
                  </a:cubicBezTo>
                  <a:cubicBezTo>
                    <a:pt x="1861" y="2095"/>
                    <a:pt x="2000" y="1966"/>
                    <a:pt x="2144" y="1842"/>
                  </a:cubicBezTo>
                  <a:cubicBezTo>
                    <a:pt x="2349" y="1794"/>
                    <a:pt x="2553" y="1740"/>
                    <a:pt x="2752" y="1678"/>
                  </a:cubicBezTo>
                  <a:cubicBezTo>
                    <a:pt x="2759" y="1678"/>
                    <a:pt x="2766" y="1678"/>
                    <a:pt x="2773" y="1678"/>
                  </a:cubicBezTo>
                  <a:close/>
                  <a:moveTo>
                    <a:pt x="3854" y="1897"/>
                  </a:moveTo>
                  <a:cubicBezTo>
                    <a:pt x="3912" y="1944"/>
                    <a:pt x="3957" y="2003"/>
                    <a:pt x="3981" y="2078"/>
                  </a:cubicBezTo>
                  <a:cubicBezTo>
                    <a:pt x="3808" y="2201"/>
                    <a:pt x="3625" y="2307"/>
                    <a:pt x="3432" y="2393"/>
                  </a:cubicBezTo>
                  <a:cubicBezTo>
                    <a:pt x="3323" y="2400"/>
                    <a:pt x="3214" y="2413"/>
                    <a:pt x="3107" y="2430"/>
                  </a:cubicBezTo>
                  <a:cubicBezTo>
                    <a:pt x="3174" y="2326"/>
                    <a:pt x="3237" y="2220"/>
                    <a:pt x="3296" y="2111"/>
                  </a:cubicBezTo>
                  <a:cubicBezTo>
                    <a:pt x="3485" y="2051"/>
                    <a:pt x="3673" y="1982"/>
                    <a:pt x="3854" y="1897"/>
                  </a:cubicBezTo>
                  <a:close/>
                  <a:moveTo>
                    <a:pt x="4689" y="2393"/>
                  </a:moveTo>
                  <a:lnTo>
                    <a:pt x="4689" y="2393"/>
                  </a:lnTo>
                  <a:cubicBezTo>
                    <a:pt x="4664" y="2440"/>
                    <a:pt x="4637" y="2487"/>
                    <a:pt x="4611" y="2534"/>
                  </a:cubicBezTo>
                  <a:cubicBezTo>
                    <a:pt x="4554" y="2516"/>
                    <a:pt x="4495" y="2501"/>
                    <a:pt x="4437" y="2487"/>
                  </a:cubicBezTo>
                  <a:cubicBezTo>
                    <a:pt x="4464" y="2475"/>
                    <a:pt x="4491" y="2462"/>
                    <a:pt x="4519" y="2452"/>
                  </a:cubicBezTo>
                  <a:cubicBezTo>
                    <a:pt x="4574" y="2430"/>
                    <a:pt x="4631" y="2411"/>
                    <a:pt x="4689" y="2393"/>
                  </a:cubicBezTo>
                  <a:close/>
                  <a:moveTo>
                    <a:pt x="4258" y="2566"/>
                  </a:moveTo>
                  <a:cubicBezTo>
                    <a:pt x="4357" y="2585"/>
                    <a:pt x="4456" y="2609"/>
                    <a:pt x="4554" y="2638"/>
                  </a:cubicBezTo>
                  <a:cubicBezTo>
                    <a:pt x="4516" y="2706"/>
                    <a:pt x="4480" y="2774"/>
                    <a:pt x="4440" y="2840"/>
                  </a:cubicBezTo>
                  <a:cubicBezTo>
                    <a:pt x="4218" y="2984"/>
                    <a:pt x="3986" y="3115"/>
                    <a:pt x="3748" y="3229"/>
                  </a:cubicBezTo>
                  <a:cubicBezTo>
                    <a:pt x="3647" y="3223"/>
                    <a:pt x="3547" y="3220"/>
                    <a:pt x="3447" y="3220"/>
                  </a:cubicBezTo>
                  <a:cubicBezTo>
                    <a:pt x="3342" y="3220"/>
                    <a:pt x="3238" y="3223"/>
                    <a:pt x="3134" y="3229"/>
                  </a:cubicBezTo>
                  <a:cubicBezTo>
                    <a:pt x="3304" y="3113"/>
                    <a:pt x="3479" y="3002"/>
                    <a:pt x="3655" y="2897"/>
                  </a:cubicBezTo>
                  <a:cubicBezTo>
                    <a:pt x="3850" y="2780"/>
                    <a:pt x="4050" y="2665"/>
                    <a:pt x="4258" y="2566"/>
                  </a:cubicBezTo>
                  <a:close/>
                  <a:moveTo>
                    <a:pt x="4298" y="3066"/>
                  </a:moveTo>
                  <a:lnTo>
                    <a:pt x="4298" y="3066"/>
                  </a:lnTo>
                  <a:cubicBezTo>
                    <a:pt x="4253" y="3136"/>
                    <a:pt x="4207" y="3204"/>
                    <a:pt x="4160" y="3272"/>
                  </a:cubicBezTo>
                  <a:cubicBezTo>
                    <a:pt x="4095" y="3264"/>
                    <a:pt x="4031" y="3256"/>
                    <a:pt x="3967" y="3250"/>
                  </a:cubicBezTo>
                  <a:cubicBezTo>
                    <a:pt x="4021" y="3222"/>
                    <a:pt x="4077" y="3195"/>
                    <a:pt x="4130" y="3165"/>
                  </a:cubicBezTo>
                  <a:cubicBezTo>
                    <a:pt x="4188" y="3133"/>
                    <a:pt x="4241" y="3099"/>
                    <a:pt x="4298" y="3066"/>
                  </a:cubicBezTo>
                  <a:close/>
                  <a:moveTo>
                    <a:pt x="3626" y="2503"/>
                  </a:moveTo>
                  <a:cubicBezTo>
                    <a:pt x="3764" y="2503"/>
                    <a:pt x="3903" y="2513"/>
                    <a:pt x="4041" y="2530"/>
                  </a:cubicBezTo>
                  <a:cubicBezTo>
                    <a:pt x="3850" y="2629"/>
                    <a:pt x="3664" y="2737"/>
                    <a:pt x="3483" y="2849"/>
                  </a:cubicBezTo>
                  <a:cubicBezTo>
                    <a:pt x="3282" y="2973"/>
                    <a:pt x="3086" y="3108"/>
                    <a:pt x="2893" y="3247"/>
                  </a:cubicBezTo>
                  <a:cubicBezTo>
                    <a:pt x="2724" y="3264"/>
                    <a:pt x="2557" y="3289"/>
                    <a:pt x="2390" y="3322"/>
                  </a:cubicBezTo>
                  <a:cubicBezTo>
                    <a:pt x="2579" y="3122"/>
                    <a:pt x="2761" y="2913"/>
                    <a:pt x="2926" y="2691"/>
                  </a:cubicBezTo>
                  <a:cubicBezTo>
                    <a:pt x="3113" y="2645"/>
                    <a:pt x="3296" y="2584"/>
                    <a:pt x="3471" y="2507"/>
                  </a:cubicBezTo>
                  <a:cubicBezTo>
                    <a:pt x="3523" y="2504"/>
                    <a:pt x="3574" y="2503"/>
                    <a:pt x="3626" y="2503"/>
                  </a:cubicBezTo>
                  <a:close/>
                  <a:moveTo>
                    <a:pt x="4246" y="3390"/>
                  </a:moveTo>
                  <a:cubicBezTo>
                    <a:pt x="4268" y="3393"/>
                    <a:pt x="4290" y="3395"/>
                    <a:pt x="4312" y="3399"/>
                  </a:cubicBezTo>
                  <a:cubicBezTo>
                    <a:pt x="4331" y="3402"/>
                    <a:pt x="4352" y="3405"/>
                    <a:pt x="4373" y="3409"/>
                  </a:cubicBezTo>
                  <a:cubicBezTo>
                    <a:pt x="4303" y="3442"/>
                    <a:pt x="4231" y="3472"/>
                    <a:pt x="4162" y="3506"/>
                  </a:cubicBezTo>
                  <a:cubicBezTo>
                    <a:pt x="4190" y="3468"/>
                    <a:pt x="4219" y="3429"/>
                    <a:pt x="4246" y="3390"/>
                  </a:cubicBezTo>
                  <a:close/>
                  <a:moveTo>
                    <a:pt x="3426" y="3326"/>
                  </a:moveTo>
                  <a:cubicBezTo>
                    <a:pt x="3464" y="3326"/>
                    <a:pt x="3502" y="3326"/>
                    <a:pt x="3540" y="3327"/>
                  </a:cubicBezTo>
                  <a:cubicBezTo>
                    <a:pt x="3221" y="3467"/>
                    <a:pt x="2889" y="3579"/>
                    <a:pt x="2548" y="3665"/>
                  </a:cubicBezTo>
                  <a:cubicBezTo>
                    <a:pt x="2682" y="3554"/>
                    <a:pt x="2822" y="3448"/>
                    <a:pt x="2965" y="3346"/>
                  </a:cubicBezTo>
                  <a:cubicBezTo>
                    <a:pt x="3118" y="3332"/>
                    <a:pt x="3271" y="3326"/>
                    <a:pt x="3426" y="3326"/>
                  </a:cubicBezTo>
                  <a:close/>
                  <a:moveTo>
                    <a:pt x="2721" y="3373"/>
                  </a:moveTo>
                  <a:cubicBezTo>
                    <a:pt x="2681" y="3404"/>
                    <a:pt x="2639" y="3433"/>
                    <a:pt x="2599" y="3464"/>
                  </a:cubicBezTo>
                  <a:cubicBezTo>
                    <a:pt x="2491" y="3547"/>
                    <a:pt x="2384" y="3634"/>
                    <a:pt x="2279" y="3726"/>
                  </a:cubicBezTo>
                  <a:cubicBezTo>
                    <a:pt x="2231" y="3736"/>
                    <a:pt x="2182" y="3747"/>
                    <a:pt x="2133" y="3757"/>
                  </a:cubicBezTo>
                  <a:cubicBezTo>
                    <a:pt x="2062" y="3770"/>
                    <a:pt x="1989" y="3778"/>
                    <a:pt x="1917" y="3789"/>
                  </a:cubicBezTo>
                  <a:cubicBezTo>
                    <a:pt x="2032" y="3684"/>
                    <a:pt x="2144" y="3574"/>
                    <a:pt x="2254" y="3463"/>
                  </a:cubicBezTo>
                  <a:cubicBezTo>
                    <a:pt x="2315" y="3448"/>
                    <a:pt x="2376" y="3433"/>
                    <a:pt x="2438" y="3420"/>
                  </a:cubicBezTo>
                  <a:cubicBezTo>
                    <a:pt x="2532" y="3402"/>
                    <a:pt x="2627" y="3386"/>
                    <a:pt x="2721" y="3373"/>
                  </a:cubicBezTo>
                  <a:close/>
                  <a:moveTo>
                    <a:pt x="1998" y="3531"/>
                  </a:moveTo>
                  <a:cubicBezTo>
                    <a:pt x="1895" y="3629"/>
                    <a:pt x="1791" y="3726"/>
                    <a:pt x="1683" y="3819"/>
                  </a:cubicBezTo>
                  <a:cubicBezTo>
                    <a:pt x="1578" y="3830"/>
                    <a:pt x="1473" y="3840"/>
                    <a:pt x="1368" y="3846"/>
                  </a:cubicBezTo>
                  <a:cubicBezTo>
                    <a:pt x="1447" y="3688"/>
                    <a:pt x="1685" y="3629"/>
                    <a:pt x="1840" y="3578"/>
                  </a:cubicBezTo>
                  <a:cubicBezTo>
                    <a:pt x="1892" y="3561"/>
                    <a:pt x="1946" y="3547"/>
                    <a:pt x="1998" y="3531"/>
                  </a:cubicBezTo>
                  <a:close/>
                  <a:moveTo>
                    <a:pt x="5389" y="3207"/>
                  </a:moveTo>
                  <a:cubicBezTo>
                    <a:pt x="5563" y="3207"/>
                    <a:pt x="5730" y="3262"/>
                    <a:pt x="5831" y="3421"/>
                  </a:cubicBezTo>
                  <a:cubicBezTo>
                    <a:pt x="5761" y="3517"/>
                    <a:pt x="5690" y="3615"/>
                    <a:pt x="5618" y="3711"/>
                  </a:cubicBezTo>
                  <a:cubicBezTo>
                    <a:pt x="5608" y="3704"/>
                    <a:pt x="5598" y="3700"/>
                    <a:pt x="5586" y="3700"/>
                  </a:cubicBezTo>
                  <a:cubicBezTo>
                    <a:pt x="5581" y="3700"/>
                    <a:pt x="5575" y="3701"/>
                    <a:pt x="5569" y="3703"/>
                  </a:cubicBezTo>
                  <a:cubicBezTo>
                    <a:pt x="5395" y="3770"/>
                    <a:pt x="5224" y="3846"/>
                    <a:pt x="5059" y="3929"/>
                  </a:cubicBezTo>
                  <a:cubicBezTo>
                    <a:pt x="5082" y="3831"/>
                    <a:pt x="5081" y="3727"/>
                    <a:pt x="5034" y="3631"/>
                  </a:cubicBezTo>
                  <a:cubicBezTo>
                    <a:pt x="4971" y="3504"/>
                    <a:pt x="4853" y="3434"/>
                    <a:pt x="4724" y="3389"/>
                  </a:cubicBezTo>
                  <a:cubicBezTo>
                    <a:pt x="4814" y="3350"/>
                    <a:pt x="4906" y="3314"/>
                    <a:pt x="4998" y="3282"/>
                  </a:cubicBezTo>
                  <a:cubicBezTo>
                    <a:pt x="5115" y="3240"/>
                    <a:pt x="5254" y="3207"/>
                    <a:pt x="5389" y="3207"/>
                  </a:cubicBezTo>
                  <a:close/>
                  <a:moveTo>
                    <a:pt x="494" y="1967"/>
                  </a:moveTo>
                  <a:cubicBezTo>
                    <a:pt x="640" y="1984"/>
                    <a:pt x="788" y="1992"/>
                    <a:pt x="935" y="1992"/>
                  </a:cubicBezTo>
                  <a:cubicBezTo>
                    <a:pt x="943" y="1992"/>
                    <a:pt x="952" y="1992"/>
                    <a:pt x="961" y="1992"/>
                  </a:cubicBezTo>
                  <a:lnTo>
                    <a:pt x="961" y="1992"/>
                  </a:lnTo>
                  <a:cubicBezTo>
                    <a:pt x="958" y="2003"/>
                    <a:pt x="958" y="2015"/>
                    <a:pt x="960" y="2025"/>
                  </a:cubicBezTo>
                  <a:cubicBezTo>
                    <a:pt x="972" y="2100"/>
                    <a:pt x="984" y="2174"/>
                    <a:pt x="997" y="2248"/>
                  </a:cubicBezTo>
                  <a:cubicBezTo>
                    <a:pt x="1000" y="2268"/>
                    <a:pt x="1021" y="2289"/>
                    <a:pt x="1040" y="2291"/>
                  </a:cubicBezTo>
                  <a:cubicBezTo>
                    <a:pt x="1169" y="2311"/>
                    <a:pt x="1299" y="2325"/>
                    <a:pt x="1430" y="2334"/>
                  </a:cubicBezTo>
                  <a:cubicBezTo>
                    <a:pt x="1140" y="2641"/>
                    <a:pt x="872" y="2969"/>
                    <a:pt x="630" y="3314"/>
                  </a:cubicBezTo>
                  <a:cubicBezTo>
                    <a:pt x="530" y="3459"/>
                    <a:pt x="429" y="3608"/>
                    <a:pt x="340" y="3762"/>
                  </a:cubicBezTo>
                  <a:cubicBezTo>
                    <a:pt x="273" y="3880"/>
                    <a:pt x="217" y="4012"/>
                    <a:pt x="208" y="4151"/>
                  </a:cubicBezTo>
                  <a:cubicBezTo>
                    <a:pt x="64" y="3402"/>
                    <a:pt x="172" y="2632"/>
                    <a:pt x="494" y="1967"/>
                  </a:cubicBezTo>
                  <a:close/>
                  <a:moveTo>
                    <a:pt x="4582" y="3448"/>
                  </a:moveTo>
                  <a:cubicBezTo>
                    <a:pt x="4727" y="3482"/>
                    <a:pt x="4866" y="3540"/>
                    <a:pt x="4935" y="3662"/>
                  </a:cubicBezTo>
                  <a:cubicBezTo>
                    <a:pt x="4995" y="3770"/>
                    <a:pt x="4975" y="3889"/>
                    <a:pt x="4927" y="3997"/>
                  </a:cubicBezTo>
                  <a:cubicBezTo>
                    <a:pt x="4779" y="4077"/>
                    <a:pt x="4634" y="4162"/>
                    <a:pt x="4493" y="4253"/>
                  </a:cubicBezTo>
                  <a:cubicBezTo>
                    <a:pt x="4346" y="4246"/>
                    <a:pt x="4199" y="4241"/>
                    <a:pt x="4051" y="4239"/>
                  </a:cubicBezTo>
                  <a:cubicBezTo>
                    <a:pt x="4018" y="4239"/>
                    <a:pt x="3985" y="4238"/>
                    <a:pt x="3952" y="4238"/>
                  </a:cubicBezTo>
                  <a:cubicBezTo>
                    <a:pt x="3816" y="4238"/>
                    <a:pt x="3681" y="4242"/>
                    <a:pt x="3545" y="4249"/>
                  </a:cubicBezTo>
                  <a:cubicBezTo>
                    <a:pt x="3698" y="4087"/>
                    <a:pt x="3844" y="3917"/>
                    <a:pt x="3983" y="3742"/>
                  </a:cubicBezTo>
                  <a:cubicBezTo>
                    <a:pt x="4178" y="3636"/>
                    <a:pt x="4378" y="3537"/>
                    <a:pt x="4582" y="3448"/>
                  </a:cubicBezTo>
                  <a:close/>
                  <a:moveTo>
                    <a:pt x="5249" y="3978"/>
                  </a:moveTo>
                  <a:lnTo>
                    <a:pt x="5249" y="3978"/>
                  </a:lnTo>
                  <a:cubicBezTo>
                    <a:pt x="5145" y="4074"/>
                    <a:pt x="5046" y="4176"/>
                    <a:pt x="4950" y="4280"/>
                  </a:cubicBezTo>
                  <a:cubicBezTo>
                    <a:pt x="4925" y="4279"/>
                    <a:pt x="4900" y="4277"/>
                    <a:pt x="4876" y="4276"/>
                  </a:cubicBezTo>
                  <a:cubicBezTo>
                    <a:pt x="4908" y="4235"/>
                    <a:pt x="4937" y="4193"/>
                    <a:pt x="4965" y="4150"/>
                  </a:cubicBezTo>
                  <a:cubicBezTo>
                    <a:pt x="4972" y="4136"/>
                    <a:pt x="4980" y="4123"/>
                    <a:pt x="4987" y="4109"/>
                  </a:cubicBezTo>
                  <a:cubicBezTo>
                    <a:pt x="5073" y="4064"/>
                    <a:pt x="5161" y="4019"/>
                    <a:pt x="5249" y="3978"/>
                  </a:cubicBezTo>
                  <a:close/>
                  <a:moveTo>
                    <a:pt x="3656" y="3925"/>
                  </a:moveTo>
                  <a:lnTo>
                    <a:pt x="3656" y="3925"/>
                  </a:lnTo>
                  <a:cubicBezTo>
                    <a:pt x="3555" y="4042"/>
                    <a:pt x="3452" y="4154"/>
                    <a:pt x="3345" y="4264"/>
                  </a:cubicBezTo>
                  <a:cubicBezTo>
                    <a:pt x="3252" y="4271"/>
                    <a:pt x="3158" y="4280"/>
                    <a:pt x="3066" y="4292"/>
                  </a:cubicBezTo>
                  <a:cubicBezTo>
                    <a:pt x="3145" y="4240"/>
                    <a:pt x="3224" y="4189"/>
                    <a:pt x="3304" y="4138"/>
                  </a:cubicBezTo>
                  <a:cubicBezTo>
                    <a:pt x="3420" y="4065"/>
                    <a:pt x="3537" y="3995"/>
                    <a:pt x="3656" y="3925"/>
                  </a:cubicBezTo>
                  <a:close/>
                  <a:moveTo>
                    <a:pt x="5351" y="4059"/>
                  </a:moveTo>
                  <a:lnTo>
                    <a:pt x="5351" y="4059"/>
                  </a:lnTo>
                  <a:cubicBezTo>
                    <a:pt x="5287" y="4140"/>
                    <a:pt x="5221" y="4219"/>
                    <a:pt x="5153" y="4299"/>
                  </a:cubicBezTo>
                  <a:cubicBezTo>
                    <a:pt x="5141" y="4297"/>
                    <a:pt x="5128" y="4296"/>
                    <a:pt x="5114" y="4295"/>
                  </a:cubicBezTo>
                  <a:cubicBezTo>
                    <a:pt x="5191" y="4214"/>
                    <a:pt x="5270" y="4135"/>
                    <a:pt x="5351" y="4059"/>
                  </a:cubicBezTo>
                  <a:close/>
                  <a:moveTo>
                    <a:pt x="3115" y="2166"/>
                  </a:moveTo>
                  <a:lnTo>
                    <a:pt x="3115" y="2166"/>
                  </a:lnTo>
                  <a:cubicBezTo>
                    <a:pt x="3055" y="2269"/>
                    <a:pt x="2993" y="2368"/>
                    <a:pt x="2925" y="2466"/>
                  </a:cubicBezTo>
                  <a:cubicBezTo>
                    <a:pt x="2707" y="2513"/>
                    <a:pt x="2493" y="2581"/>
                    <a:pt x="2289" y="2674"/>
                  </a:cubicBezTo>
                  <a:cubicBezTo>
                    <a:pt x="2238" y="2697"/>
                    <a:pt x="2263" y="2784"/>
                    <a:pt x="2318" y="2784"/>
                  </a:cubicBezTo>
                  <a:cubicBezTo>
                    <a:pt x="2319" y="2784"/>
                    <a:pt x="2320" y="2784"/>
                    <a:pt x="2321" y="2784"/>
                  </a:cubicBezTo>
                  <a:cubicBezTo>
                    <a:pt x="2458" y="2776"/>
                    <a:pt x="2594" y="2756"/>
                    <a:pt x="2728" y="2731"/>
                  </a:cubicBezTo>
                  <a:lnTo>
                    <a:pt x="2728" y="2731"/>
                  </a:lnTo>
                  <a:cubicBezTo>
                    <a:pt x="2553" y="2956"/>
                    <a:pt x="2361" y="3169"/>
                    <a:pt x="2159" y="3373"/>
                  </a:cubicBezTo>
                  <a:cubicBezTo>
                    <a:pt x="1995" y="3414"/>
                    <a:pt x="1834" y="3463"/>
                    <a:pt x="1676" y="3519"/>
                  </a:cubicBezTo>
                  <a:cubicBezTo>
                    <a:pt x="1492" y="3585"/>
                    <a:pt x="1269" y="3675"/>
                    <a:pt x="1236" y="3893"/>
                  </a:cubicBezTo>
                  <a:cubicBezTo>
                    <a:pt x="1231" y="3926"/>
                    <a:pt x="1253" y="3963"/>
                    <a:pt x="1290" y="3963"/>
                  </a:cubicBezTo>
                  <a:cubicBezTo>
                    <a:pt x="1291" y="3963"/>
                    <a:pt x="1291" y="3963"/>
                    <a:pt x="1292" y="3963"/>
                  </a:cubicBezTo>
                  <a:cubicBezTo>
                    <a:pt x="1373" y="3959"/>
                    <a:pt x="1453" y="3953"/>
                    <a:pt x="1534" y="3946"/>
                  </a:cubicBezTo>
                  <a:lnTo>
                    <a:pt x="1534" y="3946"/>
                  </a:lnTo>
                  <a:cubicBezTo>
                    <a:pt x="1525" y="3954"/>
                    <a:pt x="1517" y="3961"/>
                    <a:pt x="1508" y="3970"/>
                  </a:cubicBezTo>
                  <a:cubicBezTo>
                    <a:pt x="1376" y="4080"/>
                    <a:pt x="1241" y="4186"/>
                    <a:pt x="1104" y="4288"/>
                  </a:cubicBezTo>
                  <a:cubicBezTo>
                    <a:pt x="995" y="4370"/>
                    <a:pt x="883" y="4458"/>
                    <a:pt x="753" y="4504"/>
                  </a:cubicBezTo>
                  <a:cubicBezTo>
                    <a:pt x="711" y="4519"/>
                    <a:pt x="666" y="4528"/>
                    <a:pt x="623" y="4528"/>
                  </a:cubicBezTo>
                  <a:cubicBezTo>
                    <a:pt x="548" y="4528"/>
                    <a:pt x="475" y="4502"/>
                    <a:pt x="421" y="4436"/>
                  </a:cubicBezTo>
                  <a:cubicBezTo>
                    <a:pt x="321" y="4315"/>
                    <a:pt x="326" y="4150"/>
                    <a:pt x="372" y="4013"/>
                  </a:cubicBezTo>
                  <a:cubicBezTo>
                    <a:pt x="421" y="3873"/>
                    <a:pt x="508" y="3747"/>
                    <a:pt x="587" y="3625"/>
                  </a:cubicBezTo>
                  <a:cubicBezTo>
                    <a:pt x="681" y="3481"/>
                    <a:pt x="779" y="3340"/>
                    <a:pt x="881" y="3202"/>
                  </a:cubicBezTo>
                  <a:cubicBezTo>
                    <a:pt x="1084" y="2928"/>
                    <a:pt x="1305" y="2667"/>
                    <a:pt x="1540" y="2420"/>
                  </a:cubicBezTo>
                  <a:cubicBezTo>
                    <a:pt x="1564" y="2394"/>
                    <a:pt x="1590" y="2367"/>
                    <a:pt x="1616" y="2342"/>
                  </a:cubicBezTo>
                  <a:cubicBezTo>
                    <a:pt x="1674" y="2344"/>
                    <a:pt x="1732" y="2345"/>
                    <a:pt x="1791" y="2345"/>
                  </a:cubicBezTo>
                  <a:cubicBezTo>
                    <a:pt x="2240" y="2345"/>
                    <a:pt x="2686" y="2285"/>
                    <a:pt x="3115" y="2166"/>
                  </a:cubicBezTo>
                  <a:close/>
                  <a:moveTo>
                    <a:pt x="4568" y="4359"/>
                  </a:moveTo>
                  <a:cubicBezTo>
                    <a:pt x="4595" y="4360"/>
                    <a:pt x="4622" y="4362"/>
                    <a:pt x="4648" y="4363"/>
                  </a:cubicBezTo>
                  <a:cubicBezTo>
                    <a:pt x="4560" y="4450"/>
                    <a:pt x="4464" y="4528"/>
                    <a:pt x="4363" y="4595"/>
                  </a:cubicBezTo>
                  <a:cubicBezTo>
                    <a:pt x="4243" y="4674"/>
                    <a:pt x="4118" y="4741"/>
                    <a:pt x="3986" y="4797"/>
                  </a:cubicBezTo>
                  <a:cubicBezTo>
                    <a:pt x="4170" y="4639"/>
                    <a:pt x="4365" y="4493"/>
                    <a:pt x="4568" y="4359"/>
                  </a:cubicBezTo>
                  <a:close/>
                  <a:moveTo>
                    <a:pt x="5026" y="4388"/>
                  </a:moveTo>
                  <a:cubicBezTo>
                    <a:pt x="5041" y="4389"/>
                    <a:pt x="5057" y="4390"/>
                    <a:pt x="5073" y="4392"/>
                  </a:cubicBezTo>
                  <a:cubicBezTo>
                    <a:pt x="4947" y="4535"/>
                    <a:pt x="4816" y="4674"/>
                    <a:pt x="4678" y="4804"/>
                  </a:cubicBezTo>
                  <a:cubicBezTo>
                    <a:pt x="4787" y="4660"/>
                    <a:pt x="4905" y="4522"/>
                    <a:pt x="5026" y="4388"/>
                  </a:cubicBezTo>
                  <a:close/>
                  <a:moveTo>
                    <a:pt x="3935" y="4341"/>
                  </a:moveTo>
                  <a:cubicBezTo>
                    <a:pt x="4074" y="4341"/>
                    <a:pt x="4212" y="4345"/>
                    <a:pt x="4351" y="4350"/>
                  </a:cubicBezTo>
                  <a:cubicBezTo>
                    <a:pt x="4105" y="4522"/>
                    <a:pt x="3874" y="4712"/>
                    <a:pt x="3658" y="4920"/>
                  </a:cubicBezTo>
                  <a:cubicBezTo>
                    <a:pt x="3509" y="4966"/>
                    <a:pt x="3357" y="5002"/>
                    <a:pt x="3205" y="5032"/>
                  </a:cubicBezTo>
                  <a:cubicBezTo>
                    <a:pt x="2999" y="5071"/>
                    <a:pt x="2789" y="5101"/>
                    <a:pt x="2577" y="5123"/>
                  </a:cubicBezTo>
                  <a:cubicBezTo>
                    <a:pt x="2885" y="4890"/>
                    <a:pt x="3174" y="4634"/>
                    <a:pt x="3443" y="4358"/>
                  </a:cubicBezTo>
                  <a:cubicBezTo>
                    <a:pt x="3458" y="4357"/>
                    <a:pt x="3473" y="4355"/>
                    <a:pt x="3487" y="4354"/>
                  </a:cubicBezTo>
                  <a:cubicBezTo>
                    <a:pt x="3637" y="4345"/>
                    <a:pt x="3786" y="4341"/>
                    <a:pt x="3935" y="4341"/>
                  </a:cubicBezTo>
                  <a:close/>
                  <a:moveTo>
                    <a:pt x="3230" y="4376"/>
                  </a:moveTo>
                  <a:lnTo>
                    <a:pt x="3230" y="4376"/>
                  </a:lnTo>
                  <a:cubicBezTo>
                    <a:pt x="3048" y="4555"/>
                    <a:pt x="2860" y="4728"/>
                    <a:pt x="2663" y="4888"/>
                  </a:cubicBezTo>
                  <a:cubicBezTo>
                    <a:pt x="2552" y="4976"/>
                    <a:pt x="2438" y="5062"/>
                    <a:pt x="2322" y="5145"/>
                  </a:cubicBezTo>
                  <a:cubicBezTo>
                    <a:pt x="2304" y="5146"/>
                    <a:pt x="2284" y="5148"/>
                    <a:pt x="2266" y="5149"/>
                  </a:cubicBezTo>
                  <a:cubicBezTo>
                    <a:pt x="2249" y="5111"/>
                    <a:pt x="2243" y="5069"/>
                    <a:pt x="2247" y="5030"/>
                  </a:cubicBezTo>
                  <a:cubicBezTo>
                    <a:pt x="2266" y="4886"/>
                    <a:pt x="2397" y="4780"/>
                    <a:pt x="2503" y="4697"/>
                  </a:cubicBezTo>
                  <a:cubicBezTo>
                    <a:pt x="2624" y="4603"/>
                    <a:pt x="2747" y="4513"/>
                    <a:pt x="2872" y="4424"/>
                  </a:cubicBezTo>
                  <a:cubicBezTo>
                    <a:pt x="2991" y="4404"/>
                    <a:pt x="3110" y="4388"/>
                    <a:pt x="3230" y="4376"/>
                  </a:cubicBezTo>
                  <a:close/>
                  <a:moveTo>
                    <a:pt x="2552" y="4493"/>
                  </a:moveTo>
                  <a:lnTo>
                    <a:pt x="2552" y="4493"/>
                  </a:lnTo>
                  <a:cubicBezTo>
                    <a:pt x="2456" y="4562"/>
                    <a:pt x="2361" y="4634"/>
                    <a:pt x="2280" y="4717"/>
                  </a:cubicBezTo>
                  <a:cubicBezTo>
                    <a:pt x="2169" y="4831"/>
                    <a:pt x="2087" y="4985"/>
                    <a:pt x="2133" y="5149"/>
                  </a:cubicBezTo>
                  <a:cubicBezTo>
                    <a:pt x="2134" y="5151"/>
                    <a:pt x="2135" y="5153"/>
                    <a:pt x="2135" y="5155"/>
                  </a:cubicBezTo>
                  <a:cubicBezTo>
                    <a:pt x="2063" y="5157"/>
                    <a:pt x="1991" y="5162"/>
                    <a:pt x="1920" y="5163"/>
                  </a:cubicBezTo>
                  <a:cubicBezTo>
                    <a:pt x="1917" y="5163"/>
                    <a:pt x="1913" y="5163"/>
                    <a:pt x="1910" y="5163"/>
                  </a:cubicBezTo>
                  <a:cubicBezTo>
                    <a:pt x="1819" y="5163"/>
                    <a:pt x="1690" y="5148"/>
                    <a:pt x="1666" y="5040"/>
                  </a:cubicBezTo>
                  <a:cubicBezTo>
                    <a:pt x="1650" y="4966"/>
                    <a:pt x="1703" y="4893"/>
                    <a:pt x="1750" y="4844"/>
                  </a:cubicBezTo>
                  <a:cubicBezTo>
                    <a:pt x="1879" y="4707"/>
                    <a:pt x="2079" y="4643"/>
                    <a:pt x="2253" y="4583"/>
                  </a:cubicBezTo>
                  <a:cubicBezTo>
                    <a:pt x="2352" y="4549"/>
                    <a:pt x="2451" y="4519"/>
                    <a:pt x="2552" y="4493"/>
                  </a:cubicBezTo>
                  <a:close/>
                  <a:moveTo>
                    <a:pt x="5239" y="4409"/>
                  </a:moveTo>
                  <a:cubicBezTo>
                    <a:pt x="5287" y="4414"/>
                    <a:pt x="5335" y="4421"/>
                    <a:pt x="5383" y="4429"/>
                  </a:cubicBezTo>
                  <a:cubicBezTo>
                    <a:pt x="5236" y="4610"/>
                    <a:pt x="5086" y="4788"/>
                    <a:pt x="4930" y="4962"/>
                  </a:cubicBezTo>
                  <a:cubicBezTo>
                    <a:pt x="4836" y="5068"/>
                    <a:pt x="4738" y="5173"/>
                    <a:pt x="4639" y="5276"/>
                  </a:cubicBezTo>
                  <a:cubicBezTo>
                    <a:pt x="4610" y="5275"/>
                    <a:pt x="4580" y="5275"/>
                    <a:pt x="4550" y="5275"/>
                  </a:cubicBezTo>
                  <a:cubicBezTo>
                    <a:pt x="4484" y="5275"/>
                    <a:pt x="4417" y="5276"/>
                    <a:pt x="4351" y="5280"/>
                  </a:cubicBezTo>
                  <a:cubicBezTo>
                    <a:pt x="4364" y="5260"/>
                    <a:pt x="4375" y="5240"/>
                    <a:pt x="4387" y="5220"/>
                  </a:cubicBezTo>
                  <a:cubicBezTo>
                    <a:pt x="4702" y="4988"/>
                    <a:pt x="4984" y="4706"/>
                    <a:pt x="5239" y="4409"/>
                  </a:cubicBezTo>
                  <a:close/>
                  <a:moveTo>
                    <a:pt x="5539" y="4459"/>
                  </a:moveTo>
                  <a:cubicBezTo>
                    <a:pt x="5646" y="4483"/>
                    <a:pt x="5750" y="4514"/>
                    <a:pt x="5851" y="4555"/>
                  </a:cubicBezTo>
                  <a:cubicBezTo>
                    <a:pt x="5582" y="4689"/>
                    <a:pt x="5343" y="4881"/>
                    <a:pt x="5138" y="5101"/>
                  </a:cubicBezTo>
                  <a:cubicBezTo>
                    <a:pt x="5080" y="5163"/>
                    <a:pt x="5025" y="5227"/>
                    <a:pt x="4971" y="5294"/>
                  </a:cubicBezTo>
                  <a:cubicBezTo>
                    <a:pt x="4921" y="5289"/>
                    <a:pt x="4871" y="5288"/>
                    <a:pt x="4820" y="5285"/>
                  </a:cubicBezTo>
                  <a:cubicBezTo>
                    <a:pt x="5070" y="5020"/>
                    <a:pt x="5313" y="4745"/>
                    <a:pt x="5539" y="4459"/>
                  </a:cubicBezTo>
                  <a:close/>
                  <a:moveTo>
                    <a:pt x="6091" y="4678"/>
                  </a:moveTo>
                  <a:cubicBezTo>
                    <a:pt x="6106" y="4687"/>
                    <a:pt x="6120" y="4698"/>
                    <a:pt x="6135" y="4708"/>
                  </a:cubicBezTo>
                  <a:cubicBezTo>
                    <a:pt x="5905" y="4951"/>
                    <a:pt x="5648" y="5166"/>
                    <a:pt x="5362" y="5341"/>
                  </a:cubicBezTo>
                  <a:cubicBezTo>
                    <a:pt x="5327" y="5336"/>
                    <a:pt x="5291" y="5332"/>
                    <a:pt x="5256" y="5327"/>
                  </a:cubicBezTo>
                  <a:cubicBezTo>
                    <a:pt x="5462" y="5131"/>
                    <a:pt x="5684" y="4951"/>
                    <a:pt x="5915" y="4791"/>
                  </a:cubicBezTo>
                  <a:cubicBezTo>
                    <a:pt x="5973" y="4751"/>
                    <a:pt x="6032" y="4714"/>
                    <a:pt x="6091" y="4678"/>
                  </a:cubicBezTo>
                  <a:close/>
                  <a:moveTo>
                    <a:pt x="4792" y="4372"/>
                  </a:moveTo>
                  <a:cubicBezTo>
                    <a:pt x="4816" y="4374"/>
                    <a:pt x="4841" y="4375"/>
                    <a:pt x="4864" y="4377"/>
                  </a:cubicBezTo>
                  <a:cubicBezTo>
                    <a:pt x="4656" y="4612"/>
                    <a:pt x="4462" y="4862"/>
                    <a:pt x="4293" y="5128"/>
                  </a:cubicBezTo>
                  <a:cubicBezTo>
                    <a:pt x="4204" y="5192"/>
                    <a:pt x="4113" y="5253"/>
                    <a:pt x="4018" y="5310"/>
                  </a:cubicBezTo>
                  <a:cubicBezTo>
                    <a:pt x="3827" y="5336"/>
                    <a:pt x="3638" y="5377"/>
                    <a:pt x="3454" y="5438"/>
                  </a:cubicBezTo>
                  <a:cubicBezTo>
                    <a:pt x="3410" y="5454"/>
                    <a:pt x="3364" y="5469"/>
                    <a:pt x="3318" y="5485"/>
                  </a:cubicBezTo>
                  <a:cubicBezTo>
                    <a:pt x="3460" y="5312"/>
                    <a:pt x="3611" y="5147"/>
                    <a:pt x="3772" y="4993"/>
                  </a:cubicBezTo>
                  <a:cubicBezTo>
                    <a:pt x="3826" y="4974"/>
                    <a:pt x="3878" y="4956"/>
                    <a:pt x="3930" y="4935"/>
                  </a:cubicBezTo>
                  <a:cubicBezTo>
                    <a:pt x="4245" y="4811"/>
                    <a:pt x="4560" y="4626"/>
                    <a:pt x="4792" y="4372"/>
                  </a:cubicBezTo>
                  <a:close/>
                  <a:moveTo>
                    <a:pt x="4744" y="5365"/>
                  </a:moveTo>
                  <a:cubicBezTo>
                    <a:pt x="4761" y="5366"/>
                    <a:pt x="4778" y="5366"/>
                    <a:pt x="4796" y="5366"/>
                  </a:cubicBezTo>
                  <a:cubicBezTo>
                    <a:pt x="4833" y="5368"/>
                    <a:pt x="4870" y="5373"/>
                    <a:pt x="4907" y="5375"/>
                  </a:cubicBezTo>
                  <a:cubicBezTo>
                    <a:pt x="4883" y="5405"/>
                    <a:pt x="4861" y="5436"/>
                    <a:pt x="4840" y="5467"/>
                  </a:cubicBezTo>
                  <a:cubicBezTo>
                    <a:pt x="4794" y="5478"/>
                    <a:pt x="4749" y="5491"/>
                    <a:pt x="4705" y="5505"/>
                  </a:cubicBezTo>
                  <a:cubicBezTo>
                    <a:pt x="4655" y="5520"/>
                    <a:pt x="4605" y="5541"/>
                    <a:pt x="4556" y="5559"/>
                  </a:cubicBezTo>
                  <a:cubicBezTo>
                    <a:pt x="4619" y="5496"/>
                    <a:pt x="4681" y="5431"/>
                    <a:pt x="4744" y="5365"/>
                  </a:cubicBezTo>
                  <a:close/>
                  <a:moveTo>
                    <a:pt x="6235" y="4791"/>
                  </a:moveTo>
                  <a:cubicBezTo>
                    <a:pt x="6321" y="4873"/>
                    <a:pt x="6392" y="4970"/>
                    <a:pt x="6428" y="5079"/>
                  </a:cubicBezTo>
                  <a:cubicBezTo>
                    <a:pt x="6488" y="5264"/>
                    <a:pt x="6419" y="5430"/>
                    <a:pt x="6300" y="5559"/>
                  </a:cubicBezTo>
                  <a:cubicBezTo>
                    <a:pt x="6228" y="5539"/>
                    <a:pt x="6156" y="5518"/>
                    <a:pt x="6085" y="5500"/>
                  </a:cubicBezTo>
                  <a:cubicBezTo>
                    <a:pt x="5908" y="5450"/>
                    <a:pt x="5728" y="5410"/>
                    <a:pt x="5548" y="5375"/>
                  </a:cubicBezTo>
                  <a:cubicBezTo>
                    <a:pt x="5569" y="5362"/>
                    <a:pt x="5590" y="5349"/>
                    <a:pt x="5611" y="5334"/>
                  </a:cubicBezTo>
                  <a:cubicBezTo>
                    <a:pt x="5838" y="5177"/>
                    <a:pt x="6047" y="4994"/>
                    <a:pt x="6235" y="4791"/>
                  </a:cubicBezTo>
                  <a:close/>
                  <a:moveTo>
                    <a:pt x="6912" y="4389"/>
                  </a:moveTo>
                  <a:lnTo>
                    <a:pt x="6912" y="4389"/>
                  </a:lnTo>
                  <a:cubicBezTo>
                    <a:pt x="6901" y="4846"/>
                    <a:pt x="6705" y="5248"/>
                    <a:pt x="6431" y="5599"/>
                  </a:cubicBezTo>
                  <a:cubicBezTo>
                    <a:pt x="6422" y="5595"/>
                    <a:pt x="6414" y="5593"/>
                    <a:pt x="6406" y="5591"/>
                  </a:cubicBezTo>
                  <a:cubicBezTo>
                    <a:pt x="6530" y="5446"/>
                    <a:pt x="6596" y="5271"/>
                    <a:pt x="6525" y="5055"/>
                  </a:cubicBezTo>
                  <a:cubicBezTo>
                    <a:pt x="6482" y="4921"/>
                    <a:pt x="6404" y="4810"/>
                    <a:pt x="6306" y="4718"/>
                  </a:cubicBezTo>
                  <a:cubicBezTo>
                    <a:pt x="6374" y="4641"/>
                    <a:pt x="6440" y="4562"/>
                    <a:pt x="6502" y="4480"/>
                  </a:cubicBezTo>
                  <a:cubicBezTo>
                    <a:pt x="6633" y="4432"/>
                    <a:pt x="6770" y="4400"/>
                    <a:pt x="6912" y="4389"/>
                  </a:cubicBezTo>
                  <a:close/>
                  <a:moveTo>
                    <a:pt x="3794" y="3338"/>
                  </a:moveTo>
                  <a:cubicBezTo>
                    <a:pt x="3894" y="3345"/>
                    <a:pt x="3992" y="3356"/>
                    <a:pt x="4091" y="3367"/>
                  </a:cubicBezTo>
                  <a:cubicBezTo>
                    <a:pt x="4041" y="3438"/>
                    <a:pt x="3991" y="3510"/>
                    <a:pt x="3939" y="3579"/>
                  </a:cubicBezTo>
                  <a:cubicBezTo>
                    <a:pt x="3919" y="3603"/>
                    <a:pt x="3899" y="3627"/>
                    <a:pt x="3879" y="3652"/>
                  </a:cubicBezTo>
                  <a:cubicBezTo>
                    <a:pt x="3639" y="3780"/>
                    <a:pt x="3403" y="3917"/>
                    <a:pt x="3174" y="4064"/>
                  </a:cubicBezTo>
                  <a:cubicBezTo>
                    <a:pt x="3034" y="4154"/>
                    <a:pt x="2897" y="4247"/>
                    <a:pt x="2761" y="4343"/>
                  </a:cubicBezTo>
                  <a:cubicBezTo>
                    <a:pt x="2713" y="4353"/>
                    <a:pt x="2665" y="4359"/>
                    <a:pt x="2616" y="4371"/>
                  </a:cubicBezTo>
                  <a:cubicBezTo>
                    <a:pt x="2389" y="4423"/>
                    <a:pt x="2167" y="4495"/>
                    <a:pt x="1955" y="4589"/>
                  </a:cubicBezTo>
                  <a:cubicBezTo>
                    <a:pt x="1802" y="4657"/>
                    <a:pt x="1636" y="4754"/>
                    <a:pt x="1577" y="4923"/>
                  </a:cubicBezTo>
                  <a:cubicBezTo>
                    <a:pt x="1517" y="5094"/>
                    <a:pt x="1647" y="5236"/>
                    <a:pt x="1817" y="5259"/>
                  </a:cubicBezTo>
                  <a:cubicBezTo>
                    <a:pt x="1854" y="5265"/>
                    <a:pt x="1891" y="5267"/>
                    <a:pt x="1929" y="5267"/>
                  </a:cubicBezTo>
                  <a:cubicBezTo>
                    <a:pt x="2005" y="5267"/>
                    <a:pt x="2083" y="5258"/>
                    <a:pt x="2158" y="5254"/>
                  </a:cubicBezTo>
                  <a:cubicBezTo>
                    <a:pt x="2160" y="5253"/>
                    <a:pt x="2162" y="5253"/>
                    <a:pt x="2164" y="5253"/>
                  </a:cubicBezTo>
                  <a:cubicBezTo>
                    <a:pt x="2077" y="5313"/>
                    <a:pt x="1990" y="5372"/>
                    <a:pt x="1901" y="5428"/>
                  </a:cubicBezTo>
                  <a:cubicBezTo>
                    <a:pt x="1793" y="5496"/>
                    <a:pt x="1659" y="5606"/>
                    <a:pt x="1523" y="5606"/>
                  </a:cubicBezTo>
                  <a:cubicBezTo>
                    <a:pt x="1521" y="5606"/>
                    <a:pt x="1518" y="5606"/>
                    <a:pt x="1516" y="5606"/>
                  </a:cubicBezTo>
                  <a:cubicBezTo>
                    <a:pt x="1436" y="5603"/>
                    <a:pt x="1443" y="5552"/>
                    <a:pt x="1442" y="5486"/>
                  </a:cubicBezTo>
                  <a:cubicBezTo>
                    <a:pt x="1441" y="5424"/>
                    <a:pt x="1444" y="5360"/>
                    <a:pt x="1451" y="5297"/>
                  </a:cubicBezTo>
                  <a:cubicBezTo>
                    <a:pt x="1513" y="4779"/>
                    <a:pt x="1834" y="4341"/>
                    <a:pt x="2191" y="3988"/>
                  </a:cubicBezTo>
                  <a:cubicBezTo>
                    <a:pt x="2247" y="3932"/>
                    <a:pt x="2306" y="3877"/>
                    <a:pt x="2365" y="3823"/>
                  </a:cubicBezTo>
                  <a:cubicBezTo>
                    <a:pt x="2860" y="3717"/>
                    <a:pt x="3340" y="3555"/>
                    <a:pt x="3794" y="3338"/>
                  </a:cubicBezTo>
                  <a:close/>
                  <a:moveTo>
                    <a:pt x="3741" y="5456"/>
                  </a:moveTo>
                  <a:lnTo>
                    <a:pt x="3741" y="5456"/>
                  </a:lnTo>
                  <a:cubicBezTo>
                    <a:pt x="3567" y="5537"/>
                    <a:pt x="3384" y="5602"/>
                    <a:pt x="3189" y="5646"/>
                  </a:cubicBezTo>
                  <a:cubicBezTo>
                    <a:pt x="3190" y="5644"/>
                    <a:pt x="3191" y="5643"/>
                    <a:pt x="3192" y="5642"/>
                  </a:cubicBezTo>
                  <a:cubicBezTo>
                    <a:pt x="3336" y="5573"/>
                    <a:pt x="3488" y="5519"/>
                    <a:pt x="3642" y="5478"/>
                  </a:cubicBezTo>
                  <a:cubicBezTo>
                    <a:pt x="3675" y="5469"/>
                    <a:pt x="3708" y="5464"/>
                    <a:pt x="3741" y="5456"/>
                  </a:cubicBezTo>
                  <a:close/>
                  <a:moveTo>
                    <a:pt x="4559" y="5362"/>
                  </a:moveTo>
                  <a:cubicBezTo>
                    <a:pt x="4452" y="5474"/>
                    <a:pt x="4343" y="5584"/>
                    <a:pt x="4232" y="5692"/>
                  </a:cubicBezTo>
                  <a:cubicBezTo>
                    <a:pt x="4229" y="5693"/>
                    <a:pt x="4226" y="5695"/>
                    <a:pt x="4224" y="5696"/>
                  </a:cubicBezTo>
                  <a:cubicBezTo>
                    <a:pt x="4195" y="5681"/>
                    <a:pt x="4168" y="5663"/>
                    <a:pt x="4146" y="5637"/>
                  </a:cubicBezTo>
                  <a:cubicBezTo>
                    <a:pt x="4193" y="5546"/>
                    <a:pt x="4243" y="5459"/>
                    <a:pt x="4295" y="5372"/>
                  </a:cubicBezTo>
                  <a:cubicBezTo>
                    <a:pt x="4383" y="5366"/>
                    <a:pt x="4471" y="5363"/>
                    <a:pt x="4559" y="5362"/>
                  </a:cubicBezTo>
                  <a:close/>
                  <a:moveTo>
                    <a:pt x="5889" y="5537"/>
                  </a:moveTo>
                  <a:lnTo>
                    <a:pt x="5889" y="5537"/>
                  </a:lnTo>
                  <a:cubicBezTo>
                    <a:pt x="5928" y="5546"/>
                    <a:pt x="5967" y="5554"/>
                    <a:pt x="6005" y="5565"/>
                  </a:cubicBezTo>
                  <a:cubicBezTo>
                    <a:pt x="6079" y="5584"/>
                    <a:pt x="6154" y="5606"/>
                    <a:pt x="6228" y="5627"/>
                  </a:cubicBezTo>
                  <a:cubicBezTo>
                    <a:pt x="6103" y="5734"/>
                    <a:pt x="5954" y="5818"/>
                    <a:pt x="5805" y="5895"/>
                  </a:cubicBezTo>
                  <a:cubicBezTo>
                    <a:pt x="5848" y="5802"/>
                    <a:pt x="5886" y="5708"/>
                    <a:pt x="5920" y="5610"/>
                  </a:cubicBezTo>
                  <a:cubicBezTo>
                    <a:pt x="5928" y="5586"/>
                    <a:pt x="5912" y="5551"/>
                    <a:pt x="5889" y="5537"/>
                  </a:cubicBezTo>
                  <a:close/>
                  <a:moveTo>
                    <a:pt x="6505" y="5715"/>
                  </a:moveTo>
                  <a:cubicBezTo>
                    <a:pt x="6535" y="5725"/>
                    <a:pt x="6565" y="5733"/>
                    <a:pt x="6595" y="5745"/>
                  </a:cubicBezTo>
                  <a:cubicBezTo>
                    <a:pt x="6619" y="5753"/>
                    <a:pt x="6643" y="5762"/>
                    <a:pt x="6666" y="5771"/>
                  </a:cubicBezTo>
                  <a:cubicBezTo>
                    <a:pt x="6637" y="5793"/>
                    <a:pt x="6609" y="5815"/>
                    <a:pt x="6580" y="5837"/>
                  </a:cubicBezTo>
                  <a:cubicBezTo>
                    <a:pt x="6485" y="5913"/>
                    <a:pt x="6394" y="5995"/>
                    <a:pt x="6305" y="6080"/>
                  </a:cubicBezTo>
                  <a:cubicBezTo>
                    <a:pt x="6241" y="6093"/>
                    <a:pt x="6179" y="6110"/>
                    <a:pt x="6117" y="6128"/>
                  </a:cubicBezTo>
                  <a:cubicBezTo>
                    <a:pt x="6237" y="6015"/>
                    <a:pt x="6353" y="5898"/>
                    <a:pt x="6459" y="5771"/>
                  </a:cubicBezTo>
                  <a:cubicBezTo>
                    <a:pt x="6475" y="5753"/>
                    <a:pt x="6489" y="5733"/>
                    <a:pt x="6505" y="5715"/>
                  </a:cubicBezTo>
                  <a:close/>
                  <a:moveTo>
                    <a:pt x="4132" y="5393"/>
                  </a:moveTo>
                  <a:cubicBezTo>
                    <a:pt x="4109" y="5434"/>
                    <a:pt x="4084" y="5474"/>
                    <a:pt x="4062" y="5516"/>
                  </a:cubicBezTo>
                  <a:cubicBezTo>
                    <a:pt x="4022" y="5590"/>
                    <a:pt x="3983" y="5634"/>
                    <a:pt x="4040" y="5710"/>
                  </a:cubicBezTo>
                  <a:cubicBezTo>
                    <a:pt x="4053" y="5728"/>
                    <a:pt x="4069" y="5744"/>
                    <a:pt x="4087" y="5759"/>
                  </a:cubicBezTo>
                  <a:cubicBezTo>
                    <a:pt x="3864" y="5866"/>
                    <a:pt x="3643" y="5976"/>
                    <a:pt x="3431" y="6101"/>
                  </a:cubicBezTo>
                  <a:cubicBezTo>
                    <a:pt x="3376" y="6133"/>
                    <a:pt x="3323" y="6168"/>
                    <a:pt x="3270" y="6203"/>
                  </a:cubicBezTo>
                  <a:cubicBezTo>
                    <a:pt x="3201" y="6174"/>
                    <a:pt x="3133" y="6144"/>
                    <a:pt x="3067" y="6107"/>
                  </a:cubicBezTo>
                  <a:cubicBezTo>
                    <a:pt x="2982" y="6060"/>
                    <a:pt x="2869" y="5997"/>
                    <a:pt x="2902" y="5887"/>
                  </a:cubicBezTo>
                  <a:cubicBezTo>
                    <a:pt x="2915" y="5841"/>
                    <a:pt x="2944" y="5802"/>
                    <a:pt x="2980" y="5770"/>
                  </a:cubicBezTo>
                  <a:cubicBezTo>
                    <a:pt x="2995" y="5792"/>
                    <a:pt x="3021" y="5807"/>
                    <a:pt x="3046" y="5807"/>
                  </a:cubicBezTo>
                  <a:cubicBezTo>
                    <a:pt x="3049" y="5807"/>
                    <a:pt x="3052" y="5807"/>
                    <a:pt x="3054" y="5806"/>
                  </a:cubicBezTo>
                  <a:cubicBezTo>
                    <a:pt x="3448" y="5744"/>
                    <a:pt x="3806" y="5594"/>
                    <a:pt x="4132" y="5393"/>
                  </a:cubicBezTo>
                  <a:close/>
                  <a:moveTo>
                    <a:pt x="7656" y="5482"/>
                  </a:moveTo>
                  <a:cubicBezTo>
                    <a:pt x="7678" y="5519"/>
                    <a:pt x="7701" y="5556"/>
                    <a:pt x="7723" y="5594"/>
                  </a:cubicBezTo>
                  <a:cubicBezTo>
                    <a:pt x="7553" y="5836"/>
                    <a:pt x="7369" y="6068"/>
                    <a:pt x="7175" y="6292"/>
                  </a:cubicBezTo>
                  <a:cubicBezTo>
                    <a:pt x="7172" y="6276"/>
                    <a:pt x="7171" y="6261"/>
                    <a:pt x="7168" y="6245"/>
                  </a:cubicBezTo>
                  <a:cubicBezTo>
                    <a:pt x="7125" y="6045"/>
                    <a:pt x="7021" y="5887"/>
                    <a:pt x="6857" y="5780"/>
                  </a:cubicBezTo>
                  <a:cubicBezTo>
                    <a:pt x="7096" y="5622"/>
                    <a:pt x="7362" y="5507"/>
                    <a:pt x="7656" y="5482"/>
                  </a:cubicBezTo>
                  <a:close/>
                  <a:moveTo>
                    <a:pt x="3917" y="5995"/>
                  </a:moveTo>
                  <a:cubicBezTo>
                    <a:pt x="3801" y="6100"/>
                    <a:pt x="3682" y="6202"/>
                    <a:pt x="3555" y="6296"/>
                  </a:cubicBezTo>
                  <a:cubicBezTo>
                    <a:pt x="3513" y="6286"/>
                    <a:pt x="3472" y="6274"/>
                    <a:pt x="3431" y="6261"/>
                  </a:cubicBezTo>
                  <a:cubicBezTo>
                    <a:pt x="3587" y="6164"/>
                    <a:pt x="3752" y="6077"/>
                    <a:pt x="3917" y="5995"/>
                  </a:cubicBezTo>
                  <a:close/>
                  <a:moveTo>
                    <a:pt x="5309" y="5541"/>
                  </a:moveTo>
                  <a:cubicBezTo>
                    <a:pt x="5465" y="5541"/>
                    <a:pt x="5619" y="5569"/>
                    <a:pt x="5765" y="5629"/>
                  </a:cubicBezTo>
                  <a:cubicBezTo>
                    <a:pt x="5719" y="5755"/>
                    <a:pt x="5664" y="5876"/>
                    <a:pt x="5602" y="5993"/>
                  </a:cubicBezTo>
                  <a:cubicBezTo>
                    <a:pt x="5474" y="6054"/>
                    <a:pt x="5345" y="6111"/>
                    <a:pt x="5211" y="6159"/>
                  </a:cubicBezTo>
                  <a:cubicBezTo>
                    <a:pt x="5021" y="6227"/>
                    <a:pt x="4820" y="6281"/>
                    <a:pt x="4617" y="6316"/>
                  </a:cubicBezTo>
                  <a:cubicBezTo>
                    <a:pt x="4613" y="6188"/>
                    <a:pt x="4651" y="6058"/>
                    <a:pt x="4704" y="5941"/>
                  </a:cubicBezTo>
                  <a:cubicBezTo>
                    <a:pt x="4754" y="5874"/>
                    <a:pt x="4807" y="5809"/>
                    <a:pt x="4861" y="5746"/>
                  </a:cubicBezTo>
                  <a:cubicBezTo>
                    <a:pt x="5006" y="5689"/>
                    <a:pt x="5148" y="5618"/>
                    <a:pt x="5284" y="5541"/>
                  </a:cubicBezTo>
                  <a:cubicBezTo>
                    <a:pt x="5292" y="5541"/>
                    <a:pt x="5300" y="5541"/>
                    <a:pt x="5309" y="5541"/>
                  </a:cubicBezTo>
                  <a:close/>
                  <a:moveTo>
                    <a:pt x="6340" y="5661"/>
                  </a:moveTo>
                  <a:cubicBezTo>
                    <a:pt x="6352" y="5664"/>
                    <a:pt x="6362" y="5667"/>
                    <a:pt x="6372" y="5672"/>
                  </a:cubicBezTo>
                  <a:cubicBezTo>
                    <a:pt x="6197" y="5881"/>
                    <a:pt x="5994" y="6072"/>
                    <a:pt x="5786" y="6243"/>
                  </a:cubicBezTo>
                  <a:cubicBezTo>
                    <a:pt x="5710" y="6274"/>
                    <a:pt x="5634" y="6308"/>
                    <a:pt x="5559" y="6344"/>
                  </a:cubicBezTo>
                  <a:cubicBezTo>
                    <a:pt x="5622" y="6248"/>
                    <a:pt x="5680" y="6148"/>
                    <a:pt x="5733" y="6044"/>
                  </a:cubicBezTo>
                  <a:cubicBezTo>
                    <a:pt x="5776" y="6023"/>
                    <a:pt x="5818" y="6005"/>
                    <a:pt x="5859" y="5982"/>
                  </a:cubicBezTo>
                  <a:cubicBezTo>
                    <a:pt x="6015" y="5900"/>
                    <a:pt x="6200" y="5795"/>
                    <a:pt x="6340" y="5661"/>
                  </a:cubicBezTo>
                  <a:close/>
                  <a:moveTo>
                    <a:pt x="4611" y="5828"/>
                  </a:moveTo>
                  <a:lnTo>
                    <a:pt x="4611" y="5828"/>
                  </a:lnTo>
                  <a:cubicBezTo>
                    <a:pt x="4602" y="5847"/>
                    <a:pt x="4594" y="5866"/>
                    <a:pt x="4586" y="5886"/>
                  </a:cubicBezTo>
                  <a:cubicBezTo>
                    <a:pt x="4472" y="6037"/>
                    <a:pt x="4367" y="6194"/>
                    <a:pt x="4271" y="6359"/>
                  </a:cubicBezTo>
                  <a:cubicBezTo>
                    <a:pt x="4222" y="6361"/>
                    <a:pt x="4172" y="6363"/>
                    <a:pt x="4123" y="6363"/>
                  </a:cubicBezTo>
                  <a:cubicBezTo>
                    <a:pt x="3994" y="6363"/>
                    <a:pt x="3864" y="6353"/>
                    <a:pt x="3736" y="6333"/>
                  </a:cubicBezTo>
                  <a:cubicBezTo>
                    <a:pt x="3925" y="6182"/>
                    <a:pt x="4101" y="6012"/>
                    <a:pt x="4270" y="5845"/>
                  </a:cubicBezTo>
                  <a:cubicBezTo>
                    <a:pt x="4311" y="5854"/>
                    <a:pt x="4353" y="5858"/>
                    <a:pt x="4396" y="5858"/>
                  </a:cubicBezTo>
                  <a:cubicBezTo>
                    <a:pt x="4469" y="5858"/>
                    <a:pt x="4543" y="5846"/>
                    <a:pt x="4611" y="5828"/>
                  </a:cubicBezTo>
                  <a:close/>
                  <a:moveTo>
                    <a:pt x="6786" y="5829"/>
                  </a:moveTo>
                  <a:cubicBezTo>
                    <a:pt x="6827" y="5852"/>
                    <a:pt x="6867" y="5877"/>
                    <a:pt x="6902" y="5909"/>
                  </a:cubicBezTo>
                  <a:cubicBezTo>
                    <a:pt x="6995" y="5993"/>
                    <a:pt x="7049" y="6107"/>
                    <a:pt x="7081" y="6225"/>
                  </a:cubicBezTo>
                  <a:cubicBezTo>
                    <a:pt x="7093" y="6273"/>
                    <a:pt x="7102" y="6323"/>
                    <a:pt x="7108" y="6371"/>
                  </a:cubicBezTo>
                  <a:cubicBezTo>
                    <a:pt x="7090" y="6391"/>
                    <a:pt x="7071" y="6412"/>
                    <a:pt x="7053" y="6433"/>
                  </a:cubicBezTo>
                  <a:cubicBezTo>
                    <a:pt x="7060" y="6304"/>
                    <a:pt x="7041" y="6174"/>
                    <a:pt x="6982" y="6049"/>
                  </a:cubicBezTo>
                  <a:cubicBezTo>
                    <a:pt x="6972" y="6026"/>
                    <a:pt x="6944" y="6014"/>
                    <a:pt x="6920" y="6013"/>
                  </a:cubicBezTo>
                  <a:cubicBezTo>
                    <a:pt x="6909" y="6013"/>
                    <a:pt x="6897" y="6013"/>
                    <a:pt x="6886" y="6013"/>
                  </a:cubicBezTo>
                  <a:cubicBezTo>
                    <a:pt x="6762" y="6013"/>
                    <a:pt x="6641" y="6023"/>
                    <a:pt x="6521" y="6040"/>
                  </a:cubicBezTo>
                  <a:cubicBezTo>
                    <a:pt x="6605" y="5966"/>
                    <a:pt x="6693" y="5894"/>
                    <a:pt x="6786" y="5829"/>
                  </a:cubicBezTo>
                  <a:close/>
                  <a:moveTo>
                    <a:pt x="3327" y="6329"/>
                  </a:moveTo>
                  <a:cubicBezTo>
                    <a:pt x="3369" y="6343"/>
                    <a:pt x="3411" y="6357"/>
                    <a:pt x="3452" y="6368"/>
                  </a:cubicBezTo>
                  <a:cubicBezTo>
                    <a:pt x="3304" y="6469"/>
                    <a:pt x="3146" y="6553"/>
                    <a:pt x="2976" y="6610"/>
                  </a:cubicBezTo>
                  <a:cubicBezTo>
                    <a:pt x="3084" y="6505"/>
                    <a:pt x="3203" y="6413"/>
                    <a:pt x="3327" y="6329"/>
                  </a:cubicBezTo>
                  <a:close/>
                  <a:moveTo>
                    <a:pt x="5523" y="6143"/>
                  </a:moveTo>
                  <a:lnTo>
                    <a:pt x="5523" y="6143"/>
                  </a:lnTo>
                  <a:cubicBezTo>
                    <a:pt x="5453" y="6263"/>
                    <a:pt x="5371" y="6376"/>
                    <a:pt x="5286" y="6485"/>
                  </a:cubicBezTo>
                  <a:cubicBezTo>
                    <a:pt x="5172" y="6549"/>
                    <a:pt x="5059" y="6617"/>
                    <a:pt x="4948" y="6688"/>
                  </a:cubicBezTo>
                  <a:cubicBezTo>
                    <a:pt x="4794" y="6676"/>
                    <a:pt x="4664" y="6575"/>
                    <a:pt x="4628" y="6416"/>
                  </a:cubicBezTo>
                  <a:cubicBezTo>
                    <a:pt x="4647" y="6413"/>
                    <a:pt x="4668" y="6410"/>
                    <a:pt x="4688" y="6406"/>
                  </a:cubicBezTo>
                  <a:cubicBezTo>
                    <a:pt x="4975" y="6351"/>
                    <a:pt x="5255" y="6259"/>
                    <a:pt x="5523" y="6143"/>
                  </a:cubicBezTo>
                  <a:close/>
                  <a:moveTo>
                    <a:pt x="7118" y="6543"/>
                  </a:moveTo>
                  <a:lnTo>
                    <a:pt x="7118" y="6543"/>
                  </a:lnTo>
                  <a:cubicBezTo>
                    <a:pt x="7116" y="6661"/>
                    <a:pt x="7097" y="6778"/>
                    <a:pt x="7064" y="6892"/>
                  </a:cubicBezTo>
                  <a:cubicBezTo>
                    <a:pt x="6998" y="6915"/>
                    <a:pt x="6935" y="6944"/>
                    <a:pt x="6872" y="6972"/>
                  </a:cubicBezTo>
                  <a:cubicBezTo>
                    <a:pt x="6871" y="6972"/>
                    <a:pt x="6870" y="6973"/>
                    <a:pt x="6869" y="6973"/>
                  </a:cubicBezTo>
                  <a:cubicBezTo>
                    <a:pt x="6915" y="6893"/>
                    <a:pt x="6957" y="6811"/>
                    <a:pt x="6989" y="6724"/>
                  </a:cubicBezTo>
                  <a:cubicBezTo>
                    <a:pt x="6998" y="6700"/>
                    <a:pt x="7006" y="6676"/>
                    <a:pt x="7013" y="6653"/>
                  </a:cubicBezTo>
                  <a:cubicBezTo>
                    <a:pt x="7048" y="6616"/>
                    <a:pt x="7084" y="6580"/>
                    <a:pt x="7118" y="6543"/>
                  </a:cubicBezTo>
                  <a:close/>
                  <a:moveTo>
                    <a:pt x="6719" y="6953"/>
                  </a:moveTo>
                  <a:cubicBezTo>
                    <a:pt x="6689" y="6999"/>
                    <a:pt x="6659" y="7043"/>
                    <a:pt x="6628" y="7087"/>
                  </a:cubicBezTo>
                  <a:cubicBezTo>
                    <a:pt x="6593" y="7104"/>
                    <a:pt x="6557" y="7122"/>
                    <a:pt x="6523" y="7140"/>
                  </a:cubicBezTo>
                  <a:cubicBezTo>
                    <a:pt x="6590" y="7079"/>
                    <a:pt x="6654" y="7016"/>
                    <a:pt x="6719" y="6953"/>
                  </a:cubicBezTo>
                  <a:close/>
                  <a:moveTo>
                    <a:pt x="4962" y="6847"/>
                  </a:moveTo>
                  <a:cubicBezTo>
                    <a:pt x="4765" y="7034"/>
                    <a:pt x="4543" y="7194"/>
                    <a:pt x="4303" y="7326"/>
                  </a:cubicBezTo>
                  <a:cubicBezTo>
                    <a:pt x="4392" y="7201"/>
                    <a:pt x="4759" y="6980"/>
                    <a:pt x="4808" y="6946"/>
                  </a:cubicBezTo>
                  <a:cubicBezTo>
                    <a:pt x="4859" y="6912"/>
                    <a:pt x="4911" y="6880"/>
                    <a:pt x="4962" y="6847"/>
                  </a:cubicBezTo>
                  <a:close/>
                  <a:moveTo>
                    <a:pt x="7017" y="7028"/>
                  </a:moveTo>
                  <a:lnTo>
                    <a:pt x="7017" y="7028"/>
                  </a:lnTo>
                  <a:cubicBezTo>
                    <a:pt x="6967" y="7154"/>
                    <a:pt x="6899" y="7271"/>
                    <a:pt x="6814" y="7373"/>
                  </a:cubicBezTo>
                  <a:cubicBezTo>
                    <a:pt x="6671" y="7546"/>
                    <a:pt x="6483" y="7672"/>
                    <a:pt x="6273" y="7748"/>
                  </a:cubicBezTo>
                  <a:cubicBezTo>
                    <a:pt x="6406" y="7600"/>
                    <a:pt x="6534" y="7448"/>
                    <a:pt x="6654" y="7290"/>
                  </a:cubicBezTo>
                  <a:cubicBezTo>
                    <a:pt x="6690" y="7244"/>
                    <a:pt x="6724" y="7197"/>
                    <a:pt x="6758" y="7148"/>
                  </a:cubicBezTo>
                  <a:cubicBezTo>
                    <a:pt x="6767" y="7144"/>
                    <a:pt x="6776" y="7138"/>
                    <a:pt x="6786" y="7134"/>
                  </a:cubicBezTo>
                  <a:cubicBezTo>
                    <a:pt x="6857" y="7100"/>
                    <a:pt x="6936" y="7060"/>
                    <a:pt x="7017" y="7028"/>
                  </a:cubicBezTo>
                  <a:close/>
                  <a:moveTo>
                    <a:pt x="6877" y="6154"/>
                  </a:moveTo>
                  <a:cubicBezTo>
                    <a:pt x="6938" y="6308"/>
                    <a:pt x="6927" y="6467"/>
                    <a:pt x="6880" y="6618"/>
                  </a:cubicBezTo>
                  <a:cubicBezTo>
                    <a:pt x="6725" y="6780"/>
                    <a:pt x="6564" y="6937"/>
                    <a:pt x="6397" y="7086"/>
                  </a:cubicBezTo>
                  <a:cubicBezTo>
                    <a:pt x="6116" y="7337"/>
                    <a:pt x="5816" y="7583"/>
                    <a:pt x="5493" y="7790"/>
                  </a:cubicBezTo>
                  <a:cubicBezTo>
                    <a:pt x="5406" y="7770"/>
                    <a:pt x="5321" y="7742"/>
                    <a:pt x="5240" y="7704"/>
                  </a:cubicBezTo>
                  <a:cubicBezTo>
                    <a:pt x="5236" y="7703"/>
                    <a:pt x="5232" y="7702"/>
                    <a:pt x="5227" y="7702"/>
                  </a:cubicBezTo>
                  <a:cubicBezTo>
                    <a:pt x="5524" y="7157"/>
                    <a:pt x="5894" y="6650"/>
                    <a:pt x="6332" y="6217"/>
                  </a:cubicBezTo>
                  <a:cubicBezTo>
                    <a:pt x="6510" y="6177"/>
                    <a:pt x="6692" y="6155"/>
                    <a:pt x="6877" y="6154"/>
                  </a:cubicBezTo>
                  <a:close/>
                  <a:moveTo>
                    <a:pt x="6464" y="7301"/>
                  </a:moveTo>
                  <a:cubicBezTo>
                    <a:pt x="6323" y="7477"/>
                    <a:pt x="6177" y="7647"/>
                    <a:pt x="6022" y="7812"/>
                  </a:cubicBezTo>
                  <a:cubicBezTo>
                    <a:pt x="5951" y="7822"/>
                    <a:pt x="5879" y="7829"/>
                    <a:pt x="5806" y="7829"/>
                  </a:cubicBezTo>
                  <a:cubicBezTo>
                    <a:pt x="5801" y="7829"/>
                    <a:pt x="5796" y="7829"/>
                    <a:pt x="5791" y="7829"/>
                  </a:cubicBezTo>
                  <a:cubicBezTo>
                    <a:pt x="5754" y="7828"/>
                    <a:pt x="5717" y="7825"/>
                    <a:pt x="5680" y="7821"/>
                  </a:cubicBezTo>
                  <a:cubicBezTo>
                    <a:pt x="5810" y="7720"/>
                    <a:pt x="5941" y="7621"/>
                    <a:pt x="6079" y="7532"/>
                  </a:cubicBezTo>
                  <a:cubicBezTo>
                    <a:pt x="6203" y="7450"/>
                    <a:pt x="6332" y="7373"/>
                    <a:pt x="6464" y="7301"/>
                  </a:cubicBezTo>
                  <a:close/>
                  <a:moveTo>
                    <a:pt x="5192" y="7765"/>
                  </a:moveTo>
                  <a:cubicBezTo>
                    <a:pt x="5195" y="7767"/>
                    <a:pt x="5198" y="7771"/>
                    <a:pt x="5203" y="7773"/>
                  </a:cubicBezTo>
                  <a:cubicBezTo>
                    <a:pt x="5269" y="7802"/>
                    <a:pt x="5336" y="7826"/>
                    <a:pt x="5405" y="7846"/>
                  </a:cubicBezTo>
                  <a:cubicBezTo>
                    <a:pt x="5292" y="7915"/>
                    <a:pt x="5176" y="7978"/>
                    <a:pt x="5057" y="8035"/>
                  </a:cubicBezTo>
                  <a:cubicBezTo>
                    <a:pt x="5100" y="7943"/>
                    <a:pt x="5145" y="7854"/>
                    <a:pt x="5192" y="7765"/>
                  </a:cubicBezTo>
                  <a:close/>
                  <a:moveTo>
                    <a:pt x="6112" y="6276"/>
                  </a:moveTo>
                  <a:cubicBezTo>
                    <a:pt x="5941" y="6459"/>
                    <a:pt x="5784" y="6654"/>
                    <a:pt x="5637" y="6852"/>
                  </a:cubicBezTo>
                  <a:cubicBezTo>
                    <a:pt x="5348" y="7241"/>
                    <a:pt x="5100" y="7662"/>
                    <a:pt x="4899" y="8104"/>
                  </a:cubicBezTo>
                  <a:cubicBezTo>
                    <a:pt x="4665" y="8198"/>
                    <a:pt x="4416" y="8254"/>
                    <a:pt x="4162" y="8254"/>
                  </a:cubicBezTo>
                  <a:cubicBezTo>
                    <a:pt x="4126" y="8254"/>
                    <a:pt x="4089" y="8253"/>
                    <a:pt x="4053" y="8251"/>
                  </a:cubicBezTo>
                  <a:cubicBezTo>
                    <a:pt x="3911" y="7965"/>
                    <a:pt x="3922" y="7640"/>
                    <a:pt x="3994" y="7343"/>
                  </a:cubicBezTo>
                  <a:cubicBezTo>
                    <a:pt x="4070" y="7028"/>
                    <a:pt x="4207" y="6729"/>
                    <a:pt x="4368" y="6450"/>
                  </a:cubicBezTo>
                  <a:cubicBezTo>
                    <a:pt x="4412" y="6446"/>
                    <a:pt x="4456" y="6441"/>
                    <a:pt x="4500" y="6436"/>
                  </a:cubicBezTo>
                  <a:cubicBezTo>
                    <a:pt x="4535" y="6591"/>
                    <a:pt x="4636" y="6726"/>
                    <a:pt x="4792" y="6786"/>
                  </a:cubicBezTo>
                  <a:cubicBezTo>
                    <a:pt x="4793" y="6786"/>
                    <a:pt x="4794" y="6786"/>
                    <a:pt x="4794" y="6787"/>
                  </a:cubicBezTo>
                  <a:cubicBezTo>
                    <a:pt x="4676" y="6866"/>
                    <a:pt x="4559" y="6947"/>
                    <a:pt x="4445" y="7027"/>
                  </a:cubicBezTo>
                  <a:cubicBezTo>
                    <a:pt x="4317" y="7117"/>
                    <a:pt x="4021" y="7299"/>
                    <a:pt x="4196" y="7489"/>
                  </a:cubicBezTo>
                  <a:cubicBezTo>
                    <a:pt x="4208" y="7503"/>
                    <a:pt x="4226" y="7509"/>
                    <a:pt x="4244" y="7509"/>
                  </a:cubicBezTo>
                  <a:cubicBezTo>
                    <a:pt x="4256" y="7509"/>
                    <a:pt x="4268" y="7506"/>
                    <a:pt x="4278" y="7501"/>
                  </a:cubicBezTo>
                  <a:cubicBezTo>
                    <a:pt x="4640" y="7316"/>
                    <a:pt x="4962" y="7066"/>
                    <a:pt x="5232" y="6769"/>
                  </a:cubicBezTo>
                  <a:cubicBezTo>
                    <a:pt x="5280" y="6750"/>
                    <a:pt x="5327" y="6729"/>
                    <a:pt x="5372" y="6705"/>
                  </a:cubicBezTo>
                  <a:cubicBezTo>
                    <a:pt x="5539" y="6618"/>
                    <a:pt x="5690" y="6497"/>
                    <a:pt x="5835" y="6375"/>
                  </a:cubicBezTo>
                  <a:cubicBezTo>
                    <a:pt x="5926" y="6338"/>
                    <a:pt x="6018" y="6305"/>
                    <a:pt x="6112" y="6276"/>
                  </a:cubicBezTo>
                  <a:close/>
                  <a:moveTo>
                    <a:pt x="5158" y="8126"/>
                  </a:moveTo>
                  <a:cubicBezTo>
                    <a:pt x="5068" y="8212"/>
                    <a:pt x="4981" y="8300"/>
                    <a:pt x="4896" y="8392"/>
                  </a:cubicBezTo>
                  <a:cubicBezTo>
                    <a:pt x="4914" y="8351"/>
                    <a:pt x="4930" y="8310"/>
                    <a:pt x="4948" y="8270"/>
                  </a:cubicBezTo>
                  <a:cubicBezTo>
                    <a:pt x="4956" y="8250"/>
                    <a:pt x="4966" y="8230"/>
                    <a:pt x="4975" y="8210"/>
                  </a:cubicBezTo>
                  <a:cubicBezTo>
                    <a:pt x="5037" y="8184"/>
                    <a:pt x="5098" y="8156"/>
                    <a:pt x="5158" y="8126"/>
                  </a:cubicBezTo>
                  <a:close/>
                  <a:moveTo>
                    <a:pt x="5598" y="7889"/>
                  </a:moveTo>
                  <a:cubicBezTo>
                    <a:pt x="5668" y="7900"/>
                    <a:pt x="5738" y="7905"/>
                    <a:pt x="5809" y="7905"/>
                  </a:cubicBezTo>
                  <a:cubicBezTo>
                    <a:pt x="5852" y="7905"/>
                    <a:pt x="5896" y="7903"/>
                    <a:pt x="5939" y="7899"/>
                  </a:cubicBezTo>
                  <a:lnTo>
                    <a:pt x="5939" y="7899"/>
                  </a:lnTo>
                  <a:cubicBezTo>
                    <a:pt x="5757" y="8087"/>
                    <a:pt x="5567" y="8267"/>
                    <a:pt x="5368" y="8437"/>
                  </a:cubicBezTo>
                  <a:cubicBezTo>
                    <a:pt x="5155" y="8620"/>
                    <a:pt x="4932" y="8791"/>
                    <a:pt x="4701" y="8950"/>
                  </a:cubicBezTo>
                  <a:cubicBezTo>
                    <a:pt x="4725" y="8865"/>
                    <a:pt x="4751" y="8779"/>
                    <a:pt x="4780" y="8696"/>
                  </a:cubicBezTo>
                  <a:cubicBezTo>
                    <a:pt x="4806" y="8665"/>
                    <a:pt x="4829" y="8633"/>
                    <a:pt x="4856" y="8604"/>
                  </a:cubicBezTo>
                  <a:cubicBezTo>
                    <a:pt x="5082" y="8344"/>
                    <a:pt x="5331" y="8107"/>
                    <a:pt x="5598" y="7889"/>
                  </a:cubicBezTo>
                  <a:close/>
                  <a:moveTo>
                    <a:pt x="6613" y="9056"/>
                  </a:moveTo>
                  <a:cubicBezTo>
                    <a:pt x="6616" y="9056"/>
                    <a:pt x="6619" y="9057"/>
                    <a:pt x="6622" y="9057"/>
                  </a:cubicBezTo>
                  <a:cubicBezTo>
                    <a:pt x="6584" y="9095"/>
                    <a:pt x="6546" y="9133"/>
                    <a:pt x="6507" y="9171"/>
                  </a:cubicBezTo>
                  <a:cubicBezTo>
                    <a:pt x="6371" y="9158"/>
                    <a:pt x="6235" y="9149"/>
                    <a:pt x="6100" y="9144"/>
                  </a:cubicBezTo>
                  <a:cubicBezTo>
                    <a:pt x="6267" y="9092"/>
                    <a:pt x="6442" y="9056"/>
                    <a:pt x="6613" y="9056"/>
                  </a:cubicBezTo>
                  <a:close/>
                  <a:moveTo>
                    <a:pt x="6764" y="9077"/>
                  </a:moveTo>
                  <a:cubicBezTo>
                    <a:pt x="6848" y="9099"/>
                    <a:pt x="6922" y="9147"/>
                    <a:pt x="6960" y="9230"/>
                  </a:cubicBezTo>
                  <a:cubicBezTo>
                    <a:pt x="6860" y="9213"/>
                    <a:pt x="6758" y="9197"/>
                    <a:pt x="6657" y="9185"/>
                  </a:cubicBezTo>
                  <a:cubicBezTo>
                    <a:pt x="6693" y="9149"/>
                    <a:pt x="6728" y="9113"/>
                    <a:pt x="6764" y="9077"/>
                  </a:cubicBezTo>
                  <a:close/>
                  <a:moveTo>
                    <a:pt x="7285" y="6965"/>
                  </a:moveTo>
                  <a:cubicBezTo>
                    <a:pt x="7383" y="6965"/>
                    <a:pt x="7476" y="6997"/>
                    <a:pt x="7559" y="7085"/>
                  </a:cubicBezTo>
                  <a:cubicBezTo>
                    <a:pt x="7772" y="7310"/>
                    <a:pt x="7730" y="7624"/>
                    <a:pt x="7602" y="7867"/>
                  </a:cubicBezTo>
                  <a:cubicBezTo>
                    <a:pt x="7451" y="8155"/>
                    <a:pt x="7224" y="8408"/>
                    <a:pt x="7009" y="8648"/>
                  </a:cubicBezTo>
                  <a:cubicBezTo>
                    <a:pt x="6912" y="8756"/>
                    <a:pt x="6813" y="8861"/>
                    <a:pt x="6712" y="8965"/>
                  </a:cubicBezTo>
                  <a:cubicBezTo>
                    <a:pt x="6678" y="8960"/>
                    <a:pt x="6643" y="8958"/>
                    <a:pt x="6608" y="8958"/>
                  </a:cubicBezTo>
                  <a:cubicBezTo>
                    <a:pt x="6508" y="8958"/>
                    <a:pt x="6408" y="8974"/>
                    <a:pt x="6312" y="8993"/>
                  </a:cubicBezTo>
                  <a:cubicBezTo>
                    <a:pt x="6150" y="9024"/>
                    <a:pt x="5991" y="9072"/>
                    <a:pt x="5837" y="9130"/>
                  </a:cubicBezTo>
                  <a:cubicBezTo>
                    <a:pt x="5832" y="9132"/>
                    <a:pt x="5827" y="9134"/>
                    <a:pt x="5821" y="9137"/>
                  </a:cubicBezTo>
                  <a:cubicBezTo>
                    <a:pt x="5422" y="9137"/>
                    <a:pt x="5023" y="9173"/>
                    <a:pt x="4632" y="9243"/>
                  </a:cubicBezTo>
                  <a:cubicBezTo>
                    <a:pt x="4637" y="9210"/>
                    <a:pt x="4647" y="9178"/>
                    <a:pt x="4655" y="9146"/>
                  </a:cubicBezTo>
                  <a:cubicBezTo>
                    <a:pt x="4660" y="9144"/>
                    <a:pt x="4664" y="9142"/>
                    <a:pt x="4669" y="9139"/>
                  </a:cubicBezTo>
                  <a:cubicBezTo>
                    <a:pt x="5171" y="8806"/>
                    <a:pt x="5636" y="8425"/>
                    <a:pt x="6053" y="7991"/>
                  </a:cubicBezTo>
                  <a:cubicBezTo>
                    <a:pt x="6092" y="7950"/>
                    <a:pt x="6129" y="7906"/>
                    <a:pt x="6167" y="7864"/>
                  </a:cubicBezTo>
                  <a:cubicBezTo>
                    <a:pt x="6240" y="7847"/>
                    <a:pt x="6311" y="7825"/>
                    <a:pt x="6381" y="7796"/>
                  </a:cubicBezTo>
                  <a:cubicBezTo>
                    <a:pt x="6732" y="7648"/>
                    <a:pt x="6993" y="7349"/>
                    <a:pt x="7118" y="6992"/>
                  </a:cubicBezTo>
                  <a:cubicBezTo>
                    <a:pt x="7174" y="6976"/>
                    <a:pt x="7230" y="6965"/>
                    <a:pt x="7285" y="6965"/>
                  </a:cubicBezTo>
                  <a:close/>
                  <a:moveTo>
                    <a:pt x="4595" y="8924"/>
                  </a:moveTo>
                  <a:cubicBezTo>
                    <a:pt x="4564" y="9037"/>
                    <a:pt x="4539" y="9151"/>
                    <a:pt x="4521" y="9266"/>
                  </a:cubicBezTo>
                  <a:cubicBezTo>
                    <a:pt x="4457" y="9278"/>
                    <a:pt x="4392" y="9289"/>
                    <a:pt x="4330" y="9303"/>
                  </a:cubicBezTo>
                  <a:cubicBezTo>
                    <a:pt x="4357" y="9261"/>
                    <a:pt x="4385" y="9219"/>
                    <a:pt x="4414" y="9175"/>
                  </a:cubicBezTo>
                  <a:cubicBezTo>
                    <a:pt x="4424" y="9161"/>
                    <a:pt x="4435" y="9147"/>
                    <a:pt x="4445" y="9131"/>
                  </a:cubicBezTo>
                  <a:cubicBezTo>
                    <a:pt x="4493" y="9061"/>
                    <a:pt x="4543" y="8992"/>
                    <a:pt x="4595" y="8924"/>
                  </a:cubicBezTo>
                  <a:close/>
                  <a:moveTo>
                    <a:pt x="7088" y="9363"/>
                  </a:moveTo>
                  <a:cubicBezTo>
                    <a:pt x="7166" y="9377"/>
                    <a:pt x="7245" y="9393"/>
                    <a:pt x="7323" y="9411"/>
                  </a:cubicBezTo>
                  <a:cubicBezTo>
                    <a:pt x="7244" y="9416"/>
                    <a:pt x="7164" y="9426"/>
                    <a:pt x="7085" y="9440"/>
                  </a:cubicBezTo>
                  <a:cubicBezTo>
                    <a:pt x="7088" y="9414"/>
                    <a:pt x="7088" y="9388"/>
                    <a:pt x="7088" y="9363"/>
                  </a:cubicBezTo>
                  <a:close/>
                  <a:moveTo>
                    <a:pt x="6555" y="9285"/>
                  </a:moveTo>
                  <a:cubicBezTo>
                    <a:pt x="6699" y="9300"/>
                    <a:pt x="6842" y="9320"/>
                    <a:pt x="6985" y="9345"/>
                  </a:cubicBezTo>
                  <a:cubicBezTo>
                    <a:pt x="6988" y="9384"/>
                    <a:pt x="6986" y="9422"/>
                    <a:pt x="6980" y="9461"/>
                  </a:cubicBezTo>
                  <a:cubicBezTo>
                    <a:pt x="6859" y="9488"/>
                    <a:pt x="6738" y="9521"/>
                    <a:pt x="6624" y="9558"/>
                  </a:cubicBezTo>
                  <a:cubicBezTo>
                    <a:pt x="6396" y="9632"/>
                    <a:pt x="6178" y="9730"/>
                    <a:pt x="5969" y="9844"/>
                  </a:cubicBezTo>
                  <a:cubicBezTo>
                    <a:pt x="6124" y="9701"/>
                    <a:pt x="6277" y="9554"/>
                    <a:pt x="6430" y="9408"/>
                  </a:cubicBezTo>
                  <a:cubicBezTo>
                    <a:pt x="6472" y="9368"/>
                    <a:pt x="6514" y="9327"/>
                    <a:pt x="6555" y="9285"/>
                  </a:cubicBezTo>
                  <a:close/>
                  <a:moveTo>
                    <a:pt x="5557" y="9255"/>
                  </a:moveTo>
                  <a:cubicBezTo>
                    <a:pt x="5360" y="9351"/>
                    <a:pt x="5174" y="9465"/>
                    <a:pt x="4999" y="9596"/>
                  </a:cubicBezTo>
                  <a:cubicBezTo>
                    <a:pt x="4863" y="9697"/>
                    <a:pt x="4735" y="9806"/>
                    <a:pt x="4612" y="9920"/>
                  </a:cubicBezTo>
                  <a:cubicBezTo>
                    <a:pt x="4585" y="9738"/>
                    <a:pt x="4588" y="9550"/>
                    <a:pt x="4613" y="9363"/>
                  </a:cubicBezTo>
                  <a:cubicBezTo>
                    <a:pt x="4924" y="9305"/>
                    <a:pt x="5239" y="9268"/>
                    <a:pt x="5557" y="9255"/>
                  </a:cubicBezTo>
                  <a:close/>
                  <a:moveTo>
                    <a:pt x="8029" y="9618"/>
                  </a:moveTo>
                  <a:cubicBezTo>
                    <a:pt x="8260" y="9714"/>
                    <a:pt x="8471" y="9858"/>
                    <a:pt x="8548" y="10095"/>
                  </a:cubicBezTo>
                  <a:cubicBezTo>
                    <a:pt x="8374" y="10159"/>
                    <a:pt x="8199" y="10217"/>
                    <a:pt x="8021" y="10273"/>
                  </a:cubicBezTo>
                  <a:cubicBezTo>
                    <a:pt x="8068" y="10136"/>
                    <a:pt x="8121" y="9984"/>
                    <a:pt x="8112" y="9837"/>
                  </a:cubicBezTo>
                  <a:cubicBezTo>
                    <a:pt x="8107" y="9748"/>
                    <a:pt x="8076" y="9676"/>
                    <a:pt x="8029" y="9618"/>
                  </a:cubicBezTo>
                  <a:close/>
                  <a:moveTo>
                    <a:pt x="4506" y="9383"/>
                  </a:moveTo>
                  <a:lnTo>
                    <a:pt x="4506" y="9383"/>
                  </a:lnTo>
                  <a:cubicBezTo>
                    <a:pt x="4482" y="9591"/>
                    <a:pt x="4483" y="9803"/>
                    <a:pt x="4523" y="10008"/>
                  </a:cubicBezTo>
                  <a:cubicBezTo>
                    <a:pt x="4434" y="10097"/>
                    <a:pt x="4347" y="10187"/>
                    <a:pt x="4265" y="10281"/>
                  </a:cubicBezTo>
                  <a:cubicBezTo>
                    <a:pt x="4174" y="10275"/>
                    <a:pt x="4085" y="10263"/>
                    <a:pt x="3996" y="10241"/>
                  </a:cubicBezTo>
                  <a:cubicBezTo>
                    <a:pt x="3949" y="10228"/>
                    <a:pt x="3901" y="10209"/>
                    <a:pt x="3854" y="10186"/>
                  </a:cubicBezTo>
                  <a:cubicBezTo>
                    <a:pt x="3967" y="9929"/>
                    <a:pt x="4097" y="9680"/>
                    <a:pt x="4244" y="9441"/>
                  </a:cubicBezTo>
                  <a:cubicBezTo>
                    <a:pt x="4331" y="9420"/>
                    <a:pt x="4418" y="9401"/>
                    <a:pt x="4506" y="9383"/>
                  </a:cubicBezTo>
                  <a:close/>
                  <a:moveTo>
                    <a:pt x="4551" y="10132"/>
                  </a:moveTo>
                  <a:cubicBezTo>
                    <a:pt x="4565" y="10184"/>
                    <a:pt x="4583" y="10237"/>
                    <a:pt x="4603" y="10288"/>
                  </a:cubicBezTo>
                  <a:cubicBezTo>
                    <a:pt x="4537" y="10288"/>
                    <a:pt x="4473" y="10288"/>
                    <a:pt x="4408" y="10287"/>
                  </a:cubicBezTo>
                  <a:cubicBezTo>
                    <a:pt x="4454" y="10235"/>
                    <a:pt x="4501" y="10182"/>
                    <a:pt x="4551" y="10132"/>
                  </a:cubicBezTo>
                  <a:close/>
                  <a:moveTo>
                    <a:pt x="5844" y="9248"/>
                  </a:moveTo>
                  <a:cubicBezTo>
                    <a:pt x="6030" y="9248"/>
                    <a:pt x="6218" y="9257"/>
                    <a:pt x="6404" y="9272"/>
                  </a:cubicBezTo>
                  <a:cubicBezTo>
                    <a:pt x="6359" y="9315"/>
                    <a:pt x="6313" y="9359"/>
                    <a:pt x="6268" y="9403"/>
                  </a:cubicBezTo>
                  <a:cubicBezTo>
                    <a:pt x="6033" y="9627"/>
                    <a:pt x="5798" y="9853"/>
                    <a:pt x="5551" y="10065"/>
                  </a:cubicBezTo>
                  <a:cubicBezTo>
                    <a:pt x="5433" y="10167"/>
                    <a:pt x="5310" y="10260"/>
                    <a:pt x="5175" y="10335"/>
                  </a:cubicBezTo>
                  <a:cubicBezTo>
                    <a:pt x="5134" y="10339"/>
                    <a:pt x="5093" y="10341"/>
                    <a:pt x="5053" y="10345"/>
                  </a:cubicBezTo>
                  <a:cubicBezTo>
                    <a:pt x="5046" y="10330"/>
                    <a:pt x="5035" y="10318"/>
                    <a:pt x="5015" y="10315"/>
                  </a:cubicBezTo>
                  <a:cubicBezTo>
                    <a:pt x="4917" y="10297"/>
                    <a:pt x="4818" y="10291"/>
                    <a:pt x="4718" y="10289"/>
                  </a:cubicBezTo>
                  <a:cubicBezTo>
                    <a:pt x="4683" y="10210"/>
                    <a:pt x="4657" y="10129"/>
                    <a:pt x="4637" y="10045"/>
                  </a:cubicBezTo>
                  <a:cubicBezTo>
                    <a:pt x="4952" y="9735"/>
                    <a:pt x="5310" y="9471"/>
                    <a:pt x="5729" y="9283"/>
                  </a:cubicBezTo>
                  <a:cubicBezTo>
                    <a:pt x="5756" y="9271"/>
                    <a:pt x="5784" y="9260"/>
                    <a:pt x="5811" y="9248"/>
                  </a:cubicBezTo>
                  <a:cubicBezTo>
                    <a:pt x="5822" y="9248"/>
                    <a:pt x="5833" y="9248"/>
                    <a:pt x="5844" y="9248"/>
                  </a:cubicBezTo>
                  <a:close/>
                  <a:moveTo>
                    <a:pt x="6954" y="9576"/>
                  </a:moveTo>
                  <a:lnTo>
                    <a:pt x="6954" y="9576"/>
                  </a:lnTo>
                  <a:cubicBezTo>
                    <a:pt x="6945" y="9610"/>
                    <a:pt x="6934" y="9644"/>
                    <a:pt x="6923" y="9677"/>
                  </a:cubicBezTo>
                  <a:cubicBezTo>
                    <a:pt x="6848" y="9908"/>
                    <a:pt x="6760" y="10133"/>
                    <a:pt x="6659" y="10352"/>
                  </a:cubicBezTo>
                  <a:cubicBezTo>
                    <a:pt x="6380" y="10325"/>
                    <a:pt x="6101" y="10311"/>
                    <a:pt x="5822" y="10311"/>
                  </a:cubicBezTo>
                  <a:cubicBezTo>
                    <a:pt x="5694" y="10311"/>
                    <a:pt x="5567" y="10314"/>
                    <a:pt x="5439" y="10320"/>
                  </a:cubicBezTo>
                  <a:cubicBezTo>
                    <a:pt x="5601" y="10196"/>
                    <a:pt x="5769" y="10081"/>
                    <a:pt x="5945" y="9980"/>
                  </a:cubicBezTo>
                  <a:cubicBezTo>
                    <a:pt x="6188" y="9840"/>
                    <a:pt x="6444" y="9724"/>
                    <a:pt x="6712" y="9642"/>
                  </a:cubicBezTo>
                  <a:cubicBezTo>
                    <a:pt x="6791" y="9619"/>
                    <a:pt x="6872" y="9596"/>
                    <a:pt x="6954" y="9576"/>
                  </a:cubicBezTo>
                  <a:close/>
                  <a:moveTo>
                    <a:pt x="4322" y="10386"/>
                  </a:moveTo>
                  <a:cubicBezTo>
                    <a:pt x="4427" y="10391"/>
                    <a:pt x="4533" y="10391"/>
                    <a:pt x="4637" y="10394"/>
                  </a:cubicBezTo>
                  <a:cubicBezTo>
                    <a:pt x="4606" y="10398"/>
                    <a:pt x="4575" y="10401"/>
                    <a:pt x="4545" y="10405"/>
                  </a:cubicBezTo>
                  <a:cubicBezTo>
                    <a:pt x="4452" y="10420"/>
                    <a:pt x="4359" y="10435"/>
                    <a:pt x="4267" y="10453"/>
                  </a:cubicBezTo>
                  <a:cubicBezTo>
                    <a:pt x="4285" y="10430"/>
                    <a:pt x="4304" y="10407"/>
                    <a:pt x="4322" y="10386"/>
                  </a:cubicBezTo>
                  <a:close/>
                  <a:moveTo>
                    <a:pt x="7452" y="9509"/>
                  </a:moveTo>
                  <a:cubicBezTo>
                    <a:pt x="7484" y="9509"/>
                    <a:pt x="7516" y="9510"/>
                    <a:pt x="7548" y="9513"/>
                  </a:cubicBezTo>
                  <a:cubicBezTo>
                    <a:pt x="7688" y="9523"/>
                    <a:pt x="7861" y="9562"/>
                    <a:pt x="7952" y="9683"/>
                  </a:cubicBezTo>
                  <a:cubicBezTo>
                    <a:pt x="8051" y="9816"/>
                    <a:pt x="7994" y="9989"/>
                    <a:pt x="7954" y="10128"/>
                  </a:cubicBezTo>
                  <a:cubicBezTo>
                    <a:pt x="7936" y="10189"/>
                    <a:pt x="7915" y="10250"/>
                    <a:pt x="7893" y="10311"/>
                  </a:cubicBezTo>
                  <a:cubicBezTo>
                    <a:pt x="7728" y="10361"/>
                    <a:pt x="7561" y="10409"/>
                    <a:pt x="7393" y="10453"/>
                  </a:cubicBezTo>
                  <a:cubicBezTo>
                    <a:pt x="7187" y="10415"/>
                    <a:pt x="6979" y="10386"/>
                    <a:pt x="6771" y="10363"/>
                  </a:cubicBezTo>
                  <a:cubicBezTo>
                    <a:pt x="6884" y="10115"/>
                    <a:pt x="6986" y="9859"/>
                    <a:pt x="7056" y="9597"/>
                  </a:cubicBezTo>
                  <a:cubicBezTo>
                    <a:pt x="7060" y="9583"/>
                    <a:pt x="7063" y="9567"/>
                    <a:pt x="7066" y="9552"/>
                  </a:cubicBezTo>
                  <a:cubicBezTo>
                    <a:pt x="7194" y="9526"/>
                    <a:pt x="7324" y="9509"/>
                    <a:pt x="7452" y="9509"/>
                  </a:cubicBezTo>
                  <a:close/>
                  <a:moveTo>
                    <a:pt x="7845" y="10441"/>
                  </a:moveTo>
                  <a:cubicBezTo>
                    <a:pt x="7832" y="10474"/>
                    <a:pt x="7819" y="10507"/>
                    <a:pt x="7806" y="10539"/>
                  </a:cubicBezTo>
                  <a:cubicBezTo>
                    <a:pt x="7751" y="10527"/>
                    <a:pt x="7697" y="10513"/>
                    <a:pt x="7643" y="10501"/>
                  </a:cubicBezTo>
                  <a:cubicBezTo>
                    <a:pt x="7711" y="10482"/>
                    <a:pt x="7778" y="10461"/>
                    <a:pt x="7845" y="10441"/>
                  </a:cubicBezTo>
                  <a:close/>
                  <a:moveTo>
                    <a:pt x="3807" y="10290"/>
                  </a:moveTo>
                  <a:cubicBezTo>
                    <a:pt x="3923" y="10340"/>
                    <a:pt x="4051" y="10364"/>
                    <a:pt x="4184" y="10377"/>
                  </a:cubicBezTo>
                  <a:cubicBezTo>
                    <a:pt x="4152" y="10414"/>
                    <a:pt x="4121" y="10451"/>
                    <a:pt x="4091" y="10489"/>
                  </a:cubicBezTo>
                  <a:cubicBezTo>
                    <a:pt x="3958" y="10516"/>
                    <a:pt x="3827" y="10546"/>
                    <a:pt x="3696" y="10580"/>
                  </a:cubicBezTo>
                  <a:cubicBezTo>
                    <a:pt x="3731" y="10482"/>
                    <a:pt x="3767" y="10386"/>
                    <a:pt x="3807" y="10290"/>
                  </a:cubicBezTo>
                  <a:close/>
                  <a:moveTo>
                    <a:pt x="6723" y="10467"/>
                  </a:moveTo>
                  <a:cubicBezTo>
                    <a:pt x="6860" y="10481"/>
                    <a:pt x="6996" y="10498"/>
                    <a:pt x="7133" y="10518"/>
                  </a:cubicBezTo>
                  <a:cubicBezTo>
                    <a:pt x="6973" y="10556"/>
                    <a:pt x="6811" y="10587"/>
                    <a:pt x="6650" y="10618"/>
                  </a:cubicBezTo>
                  <a:cubicBezTo>
                    <a:pt x="6665" y="10587"/>
                    <a:pt x="6682" y="10557"/>
                    <a:pt x="6696" y="10526"/>
                  </a:cubicBezTo>
                  <a:cubicBezTo>
                    <a:pt x="6705" y="10506"/>
                    <a:pt x="6715" y="10487"/>
                    <a:pt x="6723" y="10467"/>
                  </a:cubicBezTo>
                  <a:close/>
                  <a:moveTo>
                    <a:pt x="3983" y="10628"/>
                  </a:moveTo>
                  <a:lnTo>
                    <a:pt x="3983" y="10628"/>
                  </a:lnTo>
                  <a:cubicBezTo>
                    <a:pt x="3937" y="10687"/>
                    <a:pt x="3892" y="10748"/>
                    <a:pt x="3848" y="10810"/>
                  </a:cubicBezTo>
                  <a:cubicBezTo>
                    <a:pt x="3774" y="10798"/>
                    <a:pt x="3703" y="10778"/>
                    <a:pt x="3635" y="10748"/>
                  </a:cubicBezTo>
                  <a:cubicBezTo>
                    <a:pt x="3640" y="10735"/>
                    <a:pt x="3644" y="10723"/>
                    <a:pt x="3647" y="10712"/>
                  </a:cubicBezTo>
                  <a:cubicBezTo>
                    <a:pt x="3759" y="10681"/>
                    <a:pt x="3870" y="10653"/>
                    <a:pt x="3983" y="10628"/>
                  </a:cubicBezTo>
                  <a:close/>
                  <a:moveTo>
                    <a:pt x="5838" y="10422"/>
                  </a:moveTo>
                  <a:cubicBezTo>
                    <a:pt x="6095" y="10422"/>
                    <a:pt x="6352" y="10434"/>
                    <a:pt x="6609" y="10457"/>
                  </a:cubicBezTo>
                  <a:cubicBezTo>
                    <a:pt x="6579" y="10521"/>
                    <a:pt x="6547" y="10583"/>
                    <a:pt x="6514" y="10646"/>
                  </a:cubicBezTo>
                  <a:cubicBezTo>
                    <a:pt x="5972" y="10743"/>
                    <a:pt x="5423" y="10798"/>
                    <a:pt x="4870" y="10821"/>
                  </a:cubicBezTo>
                  <a:cubicBezTo>
                    <a:pt x="5003" y="10687"/>
                    <a:pt x="5143" y="10560"/>
                    <a:pt x="5288" y="10440"/>
                  </a:cubicBezTo>
                  <a:cubicBezTo>
                    <a:pt x="5471" y="10428"/>
                    <a:pt x="5655" y="10422"/>
                    <a:pt x="5838" y="10422"/>
                  </a:cubicBezTo>
                  <a:close/>
                  <a:moveTo>
                    <a:pt x="4710" y="10499"/>
                  </a:moveTo>
                  <a:cubicBezTo>
                    <a:pt x="4724" y="10521"/>
                    <a:pt x="4735" y="10543"/>
                    <a:pt x="4750" y="10565"/>
                  </a:cubicBezTo>
                  <a:cubicBezTo>
                    <a:pt x="4762" y="10582"/>
                    <a:pt x="4780" y="10591"/>
                    <a:pt x="4800" y="10591"/>
                  </a:cubicBezTo>
                  <a:cubicBezTo>
                    <a:pt x="4803" y="10591"/>
                    <a:pt x="4807" y="10591"/>
                    <a:pt x="4811" y="10590"/>
                  </a:cubicBezTo>
                  <a:cubicBezTo>
                    <a:pt x="4882" y="10577"/>
                    <a:pt x="4951" y="10557"/>
                    <a:pt x="5018" y="10532"/>
                  </a:cubicBezTo>
                  <a:lnTo>
                    <a:pt x="5018" y="10532"/>
                  </a:lnTo>
                  <a:cubicBezTo>
                    <a:pt x="4912" y="10628"/>
                    <a:pt x="4809" y="10726"/>
                    <a:pt x="4710" y="10828"/>
                  </a:cubicBezTo>
                  <a:cubicBezTo>
                    <a:pt x="4676" y="10829"/>
                    <a:pt x="4642" y="10832"/>
                    <a:pt x="4609" y="10832"/>
                  </a:cubicBezTo>
                  <a:cubicBezTo>
                    <a:pt x="4519" y="10834"/>
                    <a:pt x="4429" y="10835"/>
                    <a:pt x="4339" y="10835"/>
                  </a:cubicBezTo>
                  <a:cubicBezTo>
                    <a:pt x="4240" y="10835"/>
                    <a:pt x="4141" y="10833"/>
                    <a:pt x="4042" y="10829"/>
                  </a:cubicBezTo>
                  <a:cubicBezTo>
                    <a:pt x="4022" y="10828"/>
                    <a:pt x="4003" y="10826"/>
                    <a:pt x="3983" y="10825"/>
                  </a:cubicBezTo>
                  <a:cubicBezTo>
                    <a:pt x="4040" y="10746"/>
                    <a:pt x="4097" y="10669"/>
                    <a:pt x="4156" y="10593"/>
                  </a:cubicBezTo>
                  <a:cubicBezTo>
                    <a:pt x="4339" y="10554"/>
                    <a:pt x="4524" y="10524"/>
                    <a:pt x="4710" y="10499"/>
                  </a:cubicBezTo>
                  <a:close/>
                  <a:moveTo>
                    <a:pt x="7415" y="10563"/>
                  </a:moveTo>
                  <a:cubicBezTo>
                    <a:pt x="7531" y="10585"/>
                    <a:pt x="7646" y="10612"/>
                    <a:pt x="7761" y="10639"/>
                  </a:cubicBezTo>
                  <a:cubicBezTo>
                    <a:pt x="7726" y="10717"/>
                    <a:pt x="7688" y="10795"/>
                    <a:pt x="7649" y="10871"/>
                  </a:cubicBezTo>
                  <a:cubicBezTo>
                    <a:pt x="7617" y="10870"/>
                    <a:pt x="7586" y="10870"/>
                    <a:pt x="7554" y="10870"/>
                  </a:cubicBezTo>
                  <a:cubicBezTo>
                    <a:pt x="7437" y="10870"/>
                    <a:pt x="7322" y="10875"/>
                    <a:pt x="7209" y="10884"/>
                  </a:cubicBezTo>
                  <a:cubicBezTo>
                    <a:pt x="6952" y="10901"/>
                    <a:pt x="6697" y="10942"/>
                    <a:pt x="6445" y="10995"/>
                  </a:cubicBezTo>
                  <a:cubicBezTo>
                    <a:pt x="6494" y="10912"/>
                    <a:pt x="6542" y="10828"/>
                    <a:pt x="6587" y="10743"/>
                  </a:cubicBezTo>
                  <a:cubicBezTo>
                    <a:pt x="6865" y="10691"/>
                    <a:pt x="7141" y="10634"/>
                    <a:pt x="7415" y="10563"/>
                  </a:cubicBezTo>
                  <a:close/>
                  <a:moveTo>
                    <a:pt x="7867" y="10662"/>
                  </a:moveTo>
                  <a:cubicBezTo>
                    <a:pt x="8050" y="10707"/>
                    <a:pt x="8231" y="10755"/>
                    <a:pt x="8411" y="10812"/>
                  </a:cubicBezTo>
                  <a:cubicBezTo>
                    <a:pt x="8393" y="10877"/>
                    <a:pt x="8367" y="10939"/>
                    <a:pt x="8336" y="10997"/>
                  </a:cubicBezTo>
                  <a:cubicBezTo>
                    <a:pt x="8272" y="10967"/>
                    <a:pt x="8204" y="10943"/>
                    <a:pt x="8142" y="10929"/>
                  </a:cubicBezTo>
                  <a:cubicBezTo>
                    <a:pt x="8021" y="10900"/>
                    <a:pt x="7893" y="10886"/>
                    <a:pt x="7766" y="10877"/>
                  </a:cubicBezTo>
                  <a:cubicBezTo>
                    <a:pt x="7782" y="10847"/>
                    <a:pt x="7798" y="10815"/>
                    <a:pt x="7814" y="10783"/>
                  </a:cubicBezTo>
                  <a:cubicBezTo>
                    <a:pt x="7833" y="10743"/>
                    <a:pt x="7850" y="10703"/>
                    <a:pt x="7867" y="10662"/>
                  </a:cubicBezTo>
                  <a:close/>
                  <a:moveTo>
                    <a:pt x="3605" y="10853"/>
                  </a:moveTo>
                  <a:cubicBezTo>
                    <a:pt x="3660" y="10876"/>
                    <a:pt x="3719" y="10895"/>
                    <a:pt x="3778" y="10908"/>
                  </a:cubicBezTo>
                  <a:cubicBezTo>
                    <a:pt x="3722" y="10990"/>
                    <a:pt x="3667" y="11071"/>
                    <a:pt x="3613" y="11153"/>
                  </a:cubicBezTo>
                  <a:cubicBezTo>
                    <a:pt x="3562" y="11232"/>
                    <a:pt x="3514" y="11313"/>
                    <a:pt x="3465" y="11394"/>
                  </a:cubicBezTo>
                  <a:cubicBezTo>
                    <a:pt x="3503" y="11211"/>
                    <a:pt x="3549" y="11031"/>
                    <a:pt x="3605" y="10853"/>
                  </a:cubicBezTo>
                  <a:close/>
                  <a:moveTo>
                    <a:pt x="7712" y="10983"/>
                  </a:moveTo>
                  <a:cubicBezTo>
                    <a:pt x="7753" y="10986"/>
                    <a:pt x="7795" y="10987"/>
                    <a:pt x="7838" y="10991"/>
                  </a:cubicBezTo>
                  <a:cubicBezTo>
                    <a:pt x="7976" y="11003"/>
                    <a:pt x="8116" y="11018"/>
                    <a:pt x="8248" y="11070"/>
                  </a:cubicBezTo>
                  <a:cubicBezTo>
                    <a:pt x="8259" y="11074"/>
                    <a:pt x="8272" y="11079"/>
                    <a:pt x="8283" y="11084"/>
                  </a:cubicBezTo>
                  <a:cubicBezTo>
                    <a:pt x="8082" y="11378"/>
                    <a:pt x="7733" y="11560"/>
                    <a:pt x="7390" y="11683"/>
                  </a:cubicBezTo>
                  <a:cubicBezTo>
                    <a:pt x="7357" y="11679"/>
                    <a:pt x="7325" y="11675"/>
                    <a:pt x="7294" y="11671"/>
                  </a:cubicBezTo>
                  <a:cubicBezTo>
                    <a:pt x="7445" y="11450"/>
                    <a:pt x="7586" y="11221"/>
                    <a:pt x="7712" y="10983"/>
                  </a:cubicBezTo>
                  <a:close/>
                  <a:moveTo>
                    <a:pt x="7515" y="10977"/>
                  </a:moveTo>
                  <a:cubicBezTo>
                    <a:pt x="7541" y="10977"/>
                    <a:pt x="7567" y="10978"/>
                    <a:pt x="7593" y="10978"/>
                  </a:cubicBezTo>
                  <a:cubicBezTo>
                    <a:pt x="7584" y="10995"/>
                    <a:pt x="7574" y="11012"/>
                    <a:pt x="7565" y="11030"/>
                  </a:cubicBezTo>
                  <a:cubicBezTo>
                    <a:pt x="7446" y="11245"/>
                    <a:pt x="7315" y="11454"/>
                    <a:pt x="7174" y="11657"/>
                  </a:cubicBezTo>
                  <a:cubicBezTo>
                    <a:pt x="7045" y="11643"/>
                    <a:pt x="6914" y="11632"/>
                    <a:pt x="6783" y="11630"/>
                  </a:cubicBezTo>
                  <a:cubicBezTo>
                    <a:pt x="6760" y="11630"/>
                    <a:pt x="6737" y="11630"/>
                    <a:pt x="6714" y="11630"/>
                  </a:cubicBezTo>
                  <a:cubicBezTo>
                    <a:pt x="6460" y="11630"/>
                    <a:pt x="6205" y="11656"/>
                    <a:pt x="5957" y="11709"/>
                  </a:cubicBezTo>
                  <a:cubicBezTo>
                    <a:pt x="6105" y="11520"/>
                    <a:pt x="6242" y="11324"/>
                    <a:pt x="6369" y="11120"/>
                  </a:cubicBezTo>
                  <a:cubicBezTo>
                    <a:pt x="6744" y="11034"/>
                    <a:pt x="7127" y="10977"/>
                    <a:pt x="7515" y="10977"/>
                  </a:cubicBezTo>
                  <a:close/>
                  <a:moveTo>
                    <a:pt x="8381" y="11135"/>
                  </a:moveTo>
                  <a:cubicBezTo>
                    <a:pt x="8447" y="11178"/>
                    <a:pt x="8506" y="11234"/>
                    <a:pt x="8532" y="11307"/>
                  </a:cubicBezTo>
                  <a:cubicBezTo>
                    <a:pt x="8585" y="11466"/>
                    <a:pt x="8448" y="11585"/>
                    <a:pt x="8330" y="11657"/>
                  </a:cubicBezTo>
                  <a:cubicBezTo>
                    <a:pt x="8236" y="11715"/>
                    <a:pt x="8136" y="11765"/>
                    <a:pt x="8035" y="11814"/>
                  </a:cubicBezTo>
                  <a:cubicBezTo>
                    <a:pt x="7967" y="11797"/>
                    <a:pt x="7898" y="11779"/>
                    <a:pt x="7830" y="11764"/>
                  </a:cubicBezTo>
                  <a:cubicBezTo>
                    <a:pt x="7754" y="11747"/>
                    <a:pt x="7677" y="11732"/>
                    <a:pt x="7601" y="11718"/>
                  </a:cubicBezTo>
                  <a:cubicBezTo>
                    <a:pt x="7729" y="11663"/>
                    <a:pt x="7853" y="11601"/>
                    <a:pt x="7969" y="11526"/>
                  </a:cubicBezTo>
                  <a:cubicBezTo>
                    <a:pt x="8132" y="11421"/>
                    <a:pt x="8275" y="11292"/>
                    <a:pt x="8381" y="11135"/>
                  </a:cubicBezTo>
                  <a:close/>
                  <a:moveTo>
                    <a:pt x="6694" y="11731"/>
                  </a:moveTo>
                  <a:cubicBezTo>
                    <a:pt x="6832" y="11731"/>
                    <a:pt x="6970" y="11738"/>
                    <a:pt x="7108" y="11752"/>
                  </a:cubicBezTo>
                  <a:cubicBezTo>
                    <a:pt x="7102" y="11760"/>
                    <a:pt x="7095" y="11769"/>
                    <a:pt x="7089" y="11777"/>
                  </a:cubicBezTo>
                  <a:cubicBezTo>
                    <a:pt x="6817" y="11856"/>
                    <a:pt x="6542" y="11924"/>
                    <a:pt x="6263" y="11978"/>
                  </a:cubicBezTo>
                  <a:cubicBezTo>
                    <a:pt x="6061" y="12016"/>
                    <a:pt x="5857" y="12049"/>
                    <a:pt x="5652" y="12069"/>
                  </a:cubicBezTo>
                  <a:cubicBezTo>
                    <a:pt x="5721" y="11994"/>
                    <a:pt x="5788" y="11917"/>
                    <a:pt x="5854" y="11838"/>
                  </a:cubicBezTo>
                  <a:cubicBezTo>
                    <a:pt x="5951" y="11812"/>
                    <a:pt x="6050" y="11790"/>
                    <a:pt x="6150" y="11773"/>
                  </a:cubicBezTo>
                  <a:cubicBezTo>
                    <a:pt x="6330" y="11744"/>
                    <a:pt x="6512" y="11731"/>
                    <a:pt x="6694" y="11731"/>
                  </a:cubicBezTo>
                  <a:close/>
                  <a:moveTo>
                    <a:pt x="6218" y="11155"/>
                  </a:moveTo>
                  <a:lnTo>
                    <a:pt x="6218" y="11155"/>
                  </a:lnTo>
                  <a:cubicBezTo>
                    <a:pt x="6173" y="11226"/>
                    <a:pt x="6126" y="11296"/>
                    <a:pt x="6078" y="11365"/>
                  </a:cubicBezTo>
                  <a:cubicBezTo>
                    <a:pt x="5985" y="11498"/>
                    <a:pt x="5888" y="11626"/>
                    <a:pt x="5785" y="11751"/>
                  </a:cubicBezTo>
                  <a:cubicBezTo>
                    <a:pt x="5521" y="11824"/>
                    <a:pt x="5267" y="11927"/>
                    <a:pt x="5035" y="12072"/>
                  </a:cubicBezTo>
                  <a:cubicBezTo>
                    <a:pt x="4857" y="12050"/>
                    <a:pt x="4683" y="11999"/>
                    <a:pt x="4521" y="11911"/>
                  </a:cubicBezTo>
                  <a:cubicBezTo>
                    <a:pt x="4604" y="11626"/>
                    <a:pt x="4961" y="11533"/>
                    <a:pt x="5214" y="11451"/>
                  </a:cubicBezTo>
                  <a:cubicBezTo>
                    <a:pt x="5497" y="11360"/>
                    <a:pt x="5781" y="11270"/>
                    <a:pt x="6070" y="11193"/>
                  </a:cubicBezTo>
                  <a:cubicBezTo>
                    <a:pt x="6119" y="11180"/>
                    <a:pt x="6168" y="11168"/>
                    <a:pt x="6218" y="11155"/>
                  </a:cubicBezTo>
                  <a:close/>
                  <a:moveTo>
                    <a:pt x="5664" y="11893"/>
                  </a:moveTo>
                  <a:lnTo>
                    <a:pt x="5664" y="11893"/>
                  </a:lnTo>
                  <a:cubicBezTo>
                    <a:pt x="5608" y="11957"/>
                    <a:pt x="5551" y="12020"/>
                    <a:pt x="5494" y="12082"/>
                  </a:cubicBezTo>
                  <a:cubicBezTo>
                    <a:pt x="5459" y="12084"/>
                    <a:pt x="5424" y="12087"/>
                    <a:pt x="5388" y="12088"/>
                  </a:cubicBezTo>
                  <a:cubicBezTo>
                    <a:pt x="5367" y="12089"/>
                    <a:pt x="5345" y="12089"/>
                    <a:pt x="5324" y="12089"/>
                  </a:cubicBezTo>
                  <a:cubicBezTo>
                    <a:pt x="5289" y="12089"/>
                    <a:pt x="5255" y="12088"/>
                    <a:pt x="5220" y="12087"/>
                  </a:cubicBezTo>
                  <a:cubicBezTo>
                    <a:pt x="5361" y="12010"/>
                    <a:pt x="5510" y="11945"/>
                    <a:pt x="5664" y="11893"/>
                  </a:cubicBezTo>
                  <a:close/>
                  <a:moveTo>
                    <a:pt x="7417" y="11789"/>
                  </a:moveTo>
                  <a:cubicBezTo>
                    <a:pt x="7577" y="11813"/>
                    <a:pt x="7738" y="11845"/>
                    <a:pt x="7895" y="11883"/>
                  </a:cubicBezTo>
                  <a:cubicBezTo>
                    <a:pt x="7529" y="12065"/>
                    <a:pt x="7153" y="12232"/>
                    <a:pt x="6763" y="12363"/>
                  </a:cubicBezTo>
                  <a:cubicBezTo>
                    <a:pt x="6898" y="12206"/>
                    <a:pt x="7026" y="12044"/>
                    <a:pt x="7148" y="11876"/>
                  </a:cubicBezTo>
                  <a:cubicBezTo>
                    <a:pt x="7238" y="11850"/>
                    <a:pt x="7327" y="11820"/>
                    <a:pt x="7417" y="11789"/>
                  </a:cubicBezTo>
                  <a:close/>
                  <a:moveTo>
                    <a:pt x="5055" y="12183"/>
                  </a:moveTo>
                  <a:cubicBezTo>
                    <a:pt x="5143" y="12194"/>
                    <a:pt x="5231" y="12197"/>
                    <a:pt x="5320" y="12197"/>
                  </a:cubicBezTo>
                  <a:cubicBezTo>
                    <a:pt x="5340" y="12197"/>
                    <a:pt x="5360" y="12197"/>
                    <a:pt x="5381" y="12197"/>
                  </a:cubicBezTo>
                  <a:lnTo>
                    <a:pt x="5381" y="12197"/>
                  </a:lnTo>
                  <a:cubicBezTo>
                    <a:pt x="5237" y="12343"/>
                    <a:pt x="5085" y="12482"/>
                    <a:pt x="4927" y="12612"/>
                  </a:cubicBezTo>
                  <a:cubicBezTo>
                    <a:pt x="4820" y="12602"/>
                    <a:pt x="4713" y="12589"/>
                    <a:pt x="4606" y="12568"/>
                  </a:cubicBezTo>
                  <a:cubicBezTo>
                    <a:pt x="4740" y="12420"/>
                    <a:pt x="4889" y="12291"/>
                    <a:pt x="5055" y="12183"/>
                  </a:cubicBezTo>
                  <a:close/>
                  <a:moveTo>
                    <a:pt x="6986" y="11919"/>
                  </a:moveTo>
                  <a:lnTo>
                    <a:pt x="6986" y="11919"/>
                  </a:lnTo>
                  <a:cubicBezTo>
                    <a:pt x="6856" y="12092"/>
                    <a:pt x="6720" y="12259"/>
                    <a:pt x="6577" y="12420"/>
                  </a:cubicBezTo>
                  <a:cubicBezTo>
                    <a:pt x="6516" y="12438"/>
                    <a:pt x="6455" y="12459"/>
                    <a:pt x="6394" y="12476"/>
                  </a:cubicBezTo>
                  <a:cubicBezTo>
                    <a:pt x="6029" y="12572"/>
                    <a:pt x="5653" y="12630"/>
                    <a:pt x="5274" y="12630"/>
                  </a:cubicBezTo>
                  <a:cubicBezTo>
                    <a:pt x="5209" y="12630"/>
                    <a:pt x="5144" y="12628"/>
                    <a:pt x="5079" y="12625"/>
                  </a:cubicBezTo>
                  <a:cubicBezTo>
                    <a:pt x="5238" y="12489"/>
                    <a:pt x="5390" y="12347"/>
                    <a:pt x="5535" y="12197"/>
                  </a:cubicBezTo>
                  <a:cubicBezTo>
                    <a:pt x="5537" y="12195"/>
                    <a:pt x="5539" y="12192"/>
                    <a:pt x="5541" y="12190"/>
                  </a:cubicBezTo>
                  <a:cubicBezTo>
                    <a:pt x="5753" y="12174"/>
                    <a:pt x="5963" y="12141"/>
                    <a:pt x="6162" y="12106"/>
                  </a:cubicBezTo>
                  <a:cubicBezTo>
                    <a:pt x="6440" y="12058"/>
                    <a:pt x="6715" y="11994"/>
                    <a:pt x="6986" y="11919"/>
                  </a:cubicBezTo>
                  <a:close/>
                  <a:moveTo>
                    <a:pt x="6449" y="10768"/>
                  </a:moveTo>
                  <a:lnTo>
                    <a:pt x="6449" y="10768"/>
                  </a:lnTo>
                  <a:cubicBezTo>
                    <a:pt x="6401" y="10857"/>
                    <a:pt x="6349" y="10942"/>
                    <a:pt x="6297" y="11029"/>
                  </a:cubicBezTo>
                  <a:cubicBezTo>
                    <a:pt x="6280" y="11033"/>
                    <a:pt x="6262" y="11036"/>
                    <a:pt x="6244" y="11040"/>
                  </a:cubicBezTo>
                  <a:cubicBezTo>
                    <a:pt x="5890" y="11125"/>
                    <a:pt x="5542" y="11234"/>
                    <a:pt x="5198" y="11345"/>
                  </a:cubicBezTo>
                  <a:cubicBezTo>
                    <a:pt x="4891" y="11445"/>
                    <a:pt x="4477" y="11559"/>
                    <a:pt x="4408" y="11923"/>
                  </a:cubicBezTo>
                  <a:cubicBezTo>
                    <a:pt x="4404" y="11947"/>
                    <a:pt x="4414" y="11971"/>
                    <a:pt x="4435" y="11983"/>
                  </a:cubicBezTo>
                  <a:cubicBezTo>
                    <a:pt x="4585" y="12072"/>
                    <a:pt x="4744" y="12128"/>
                    <a:pt x="4909" y="12160"/>
                  </a:cubicBezTo>
                  <a:cubicBezTo>
                    <a:pt x="4882" y="12179"/>
                    <a:pt x="4854" y="12196"/>
                    <a:pt x="4828" y="12216"/>
                  </a:cubicBezTo>
                  <a:cubicBezTo>
                    <a:pt x="4696" y="12319"/>
                    <a:pt x="4575" y="12435"/>
                    <a:pt x="4470" y="12565"/>
                  </a:cubicBezTo>
                  <a:cubicBezTo>
                    <a:pt x="4447" y="12592"/>
                    <a:pt x="4454" y="12641"/>
                    <a:pt x="4494" y="12650"/>
                  </a:cubicBezTo>
                  <a:cubicBezTo>
                    <a:pt x="4601" y="12674"/>
                    <a:pt x="4708" y="12690"/>
                    <a:pt x="4814" y="12704"/>
                  </a:cubicBezTo>
                  <a:cubicBezTo>
                    <a:pt x="4800" y="12715"/>
                    <a:pt x="4786" y="12726"/>
                    <a:pt x="4772" y="12738"/>
                  </a:cubicBezTo>
                  <a:cubicBezTo>
                    <a:pt x="4646" y="12836"/>
                    <a:pt x="4517" y="12927"/>
                    <a:pt x="4384" y="13014"/>
                  </a:cubicBezTo>
                  <a:cubicBezTo>
                    <a:pt x="4277" y="13085"/>
                    <a:pt x="4154" y="13176"/>
                    <a:pt x="4018" y="13176"/>
                  </a:cubicBezTo>
                  <a:cubicBezTo>
                    <a:pt x="4017" y="13176"/>
                    <a:pt x="4017" y="13176"/>
                    <a:pt x="4016" y="13176"/>
                  </a:cubicBezTo>
                  <a:cubicBezTo>
                    <a:pt x="3674" y="13176"/>
                    <a:pt x="3653" y="12701"/>
                    <a:pt x="3703" y="12469"/>
                  </a:cubicBezTo>
                  <a:cubicBezTo>
                    <a:pt x="3766" y="12187"/>
                    <a:pt x="3929" y="11937"/>
                    <a:pt x="4098" y="11710"/>
                  </a:cubicBezTo>
                  <a:cubicBezTo>
                    <a:pt x="4267" y="11484"/>
                    <a:pt x="4448" y="11267"/>
                    <a:pt x="4639" y="11059"/>
                  </a:cubicBezTo>
                  <a:cubicBezTo>
                    <a:pt x="4677" y="11018"/>
                    <a:pt x="4716" y="10977"/>
                    <a:pt x="4755" y="10936"/>
                  </a:cubicBezTo>
                  <a:cubicBezTo>
                    <a:pt x="4978" y="10930"/>
                    <a:pt x="5199" y="10920"/>
                    <a:pt x="5420" y="10900"/>
                  </a:cubicBezTo>
                  <a:cubicBezTo>
                    <a:pt x="5765" y="10871"/>
                    <a:pt x="6109" y="10827"/>
                    <a:pt x="6449" y="10768"/>
                  </a:cubicBezTo>
                  <a:close/>
                  <a:moveTo>
                    <a:pt x="3091" y="0"/>
                  </a:moveTo>
                  <a:cubicBezTo>
                    <a:pt x="2998" y="0"/>
                    <a:pt x="2904" y="13"/>
                    <a:pt x="2820" y="30"/>
                  </a:cubicBezTo>
                  <a:cubicBezTo>
                    <a:pt x="2507" y="92"/>
                    <a:pt x="2205" y="200"/>
                    <a:pt x="1923" y="344"/>
                  </a:cubicBezTo>
                  <a:cubicBezTo>
                    <a:pt x="1482" y="568"/>
                    <a:pt x="1105" y="880"/>
                    <a:pt x="802" y="1251"/>
                  </a:cubicBezTo>
                  <a:cubicBezTo>
                    <a:pt x="687" y="1289"/>
                    <a:pt x="571" y="1326"/>
                    <a:pt x="457" y="1366"/>
                  </a:cubicBezTo>
                  <a:cubicBezTo>
                    <a:pt x="393" y="1388"/>
                    <a:pt x="328" y="1412"/>
                    <a:pt x="264" y="1437"/>
                  </a:cubicBezTo>
                  <a:cubicBezTo>
                    <a:pt x="235" y="1493"/>
                    <a:pt x="206" y="1550"/>
                    <a:pt x="178" y="1607"/>
                  </a:cubicBezTo>
                  <a:cubicBezTo>
                    <a:pt x="234" y="1585"/>
                    <a:pt x="290" y="1563"/>
                    <a:pt x="347" y="1543"/>
                  </a:cubicBezTo>
                  <a:lnTo>
                    <a:pt x="347" y="1543"/>
                  </a:lnTo>
                  <a:cubicBezTo>
                    <a:pt x="282" y="1580"/>
                    <a:pt x="217" y="1618"/>
                    <a:pt x="153" y="1658"/>
                  </a:cubicBezTo>
                  <a:cubicBezTo>
                    <a:pt x="116" y="1735"/>
                    <a:pt x="82" y="1812"/>
                    <a:pt x="49" y="1891"/>
                  </a:cubicBezTo>
                  <a:cubicBezTo>
                    <a:pt x="153" y="1916"/>
                    <a:pt x="257" y="1933"/>
                    <a:pt x="361" y="1949"/>
                  </a:cubicBezTo>
                  <a:cubicBezTo>
                    <a:pt x="159" y="2370"/>
                    <a:pt x="38" y="2836"/>
                    <a:pt x="14" y="3322"/>
                  </a:cubicBezTo>
                  <a:cubicBezTo>
                    <a:pt x="0" y="3615"/>
                    <a:pt x="23" y="3909"/>
                    <a:pt x="79" y="4199"/>
                  </a:cubicBezTo>
                  <a:cubicBezTo>
                    <a:pt x="86" y="4234"/>
                    <a:pt x="111" y="4249"/>
                    <a:pt x="137" y="4249"/>
                  </a:cubicBezTo>
                  <a:cubicBezTo>
                    <a:pt x="165" y="4249"/>
                    <a:pt x="194" y="4233"/>
                    <a:pt x="206" y="4205"/>
                  </a:cubicBezTo>
                  <a:cubicBezTo>
                    <a:pt x="214" y="4451"/>
                    <a:pt x="391" y="4663"/>
                    <a:pt x="633" y="4663"/>
                  </a:cubicBezTo>
                  <a:cubicBezTo>
                    <a:pt x="658" y="4663"/>
                    <a:pt x="683" y="4660"/>
                    <a:pt x="710" y="4656"/>
                  </a:cubicBezTo>
                  <a:cubicBezTo>
                    <a:pt x="836" y="4634"/>
                    <a:pt x="951" y="4564"/>
                    <a:pt x="1054" y="4492"/>
                  </a:cubicBezTo>
                  <a:cubicBezTo>
                    <a:pt x="1201" y="4388"/>
                    <a:pt x="1344" y="4277"/>
                    <a:pt x="1483" y="4164"/>
                  </a:cubicBezTo>
                  <a:cubicBezTo>
                    <a:pt x="1580" y="4085"/>
                    <a:pt x="1674" y="4005"/>
                    <a:pt x="1768" y="3922"/>
                  </a:cubicBezTo>
                  <a:cubicBezTo>
                    <a:pt x="1887" y="3908"/>
                    <a:pt x="2005" y="3890"/>
                    <a:pt x="2123" y="3870"/>
                  </a:cubicBezTo>
                  <a:lnTo>
                    <a:pt x="2123" y="3870"/>
                  </a:lnTo>
                  <a:cubicBezTo>
                    <a:pt x="1869" y="4116"/>
                    <a:pt x="1644" y="4393"/>
                    <a:pt x="1493" y="4712"/>
                  </a:cubicBezTo>
                  <a:cubicBezTo>
                    <a:pt x="1379" y="4953"/>
                    <a:pt x="1311" y="5215"/>
                    <a:pt x="1314" y="5485"/>
                  </a:cubicBezTo>
                  <a:cubicBezTo>
                    <a:pt x="1315" y="5546"/>
                    <a:pt x="1307" y="5616"/>
                    <a:pt x="1352" y="5664"/>
                  </a:cubicBezTo>
                  <a:cubicBezTo>
                    <a:pt x="1394" y="5709"/>
                    <a:pt x="1450" y="5730"/>
                    <a:pt x="1510" y="5733"/>
                  </a:cubicBezTo>
                  <a:cubicBezTo>
                    <a:pt x="1516" y="5734"/>
                    <a:pt x="1522" y="5734"/>
                    <a:pt x="1527" y="5734"/>
                  </a:cubicBezTo>
                  <a:cubicBezTo>
                    <a:pt x="1660" y="5734"/>
                    <a:pt x="1777" y="5657"/>
                    <a:pt x="1884" y="5593"/>
                  </a:cubicBezTo>
                  <a:cubicBezTo>
                    <a:pt x="2016" y="5514"/>
                    <a:pt x="2144" y="5431"/>
                    <a:pt x="2270" y="5345"/>
                  </a:cubicBezTo>
                  <a:cubicBezTo>
                    <a:pt x="2314" y="5376"/>
                    <a:pt x="2364" y="5395"/>
                    <a:pt x="2421" y="5395"/>
                  </a:cubicBezTo>
                  <a:cubicBezTo>
                    <a:pt x="2424" y="5395"/>
                    <a:pt x="2427" y="5395"/>
                    <a:pt x="2430" y="5395"/>
                  </a:cubicBezTo>
                  <a:cubicBezTo>
                    <a:pt x="2509" y="5393"/>
                    <a:pt x="2507" y="5270"/>
                    <a:pt x="2430" y="5270"/>
                  </a:cubicBezTo>
                  <a:cubicBezTo>
                    <a:pt x="2429" y="5270"/>
                    <a:pt x="2428" y="5270"/>
                    <a:pt x="2427" y="5271"/>
                  </a:cubicBezTo>
                  <a:cubicBezTo>
                    <a:pt x="2425" y="5271"/>
                    <a:pt x="2423" y="5271"/>
                    <a:pt x="2421" y="5271"/>
                  </a:cubicBezTo>
                  <a:cubicBezTo>
                    <a:pt x="2408" y="5271"/>
                    <a:pt x="2397" y="5268"/>
                    <a:pt x="2385" y="5264"/>
                  </a:cubicBezTo>
                  <a:cubicBezTo>
                    <a:pt x="2399" y="5254"/>
                    <a:pt x="2413" y="5244"/>
                    <a:pt x="2427" y="5235"/>
                  </a:cubicBezTo>
                  <a:cubicBezTo>
                    <a:pt x="2459" y="5232"/>
                    <a:pt x="2491" y="5230"/>
                    <a:pt x="2522" y="5227"/>
                  </a:cubicBezTo>
                  <a:cubicBezTo>
                    <a:pt x="2854" y="5197"/>
                    <a:pt x="3187" y="5152"/>
                    <a:pt x="3509" y="5070"/>
                  </a:cubicBezTo>
                  <a:lnTo>
                    <a:pt x="3509" y="5070"/>
                  </a:lnTo>
                  <a:cubicBezTo>
                    <a:pt x="3350" y="5237"/>
                    <a:pt x="3200" y="5413"/>
                    <a:pt x="3062" y="5600"/>
                  </a:cubicBezTo>
                  <a:cubicBezTo>
                    <a:pt x="3010" y="5628"/>
                    <a:pt x="2962" y="5661"/>
                    <a:pt x="2919" y="5700"/>
                  </a:cubicBezTo>
                  <a:cubicBezTo>
                    <a:pt x="2789" y="5819"/>
                    <a:pt x="2753" y="5998"/>
                    <a:pt x="2913" y="6120"/>
                  </a:cubicBezTo>
                  <a:cubicBezTo>
                    <a:pt x="2991" y="6180"/>
                    <a:pt x="3081" y="6228"/>
                    <a:pt x="3175" y="6269"/>
                  </a:cubicBezTo>
                  <a:cubicBezTo>
                    <a:pt x="3007" y="6388"/>
                    <a:pt x="2852" y="6523"/>
                    <a:pt x="2721" y="6684"/>
                  </a:cubicBezTo>
                  <a:cubicBezTo>
                    <a:pt x="2683" y="6731"/>
                    <a:pt x="2717" y="6797"/>
                    <a:pt x="2776" y="6797"/>
                  </a:cubicBezTo>
                  <a:cubicBezTo>
                    <a:pt x="2780" y="6797"/>
                    <a:pt x="2785" y="6796"/>
                    <a:pt x="2789" y="6796"/>
                  </a:cubicBezTo>
                  <a:cubicBezTo>
                    <a:pt x="3103" y="6742"/>
                    <a:pt x="3379" y="6597"/>
                    <a:pt x="3632" y="6412"/>
                  </a:cubicBezTo>
                  <a:cubicBezTo>
                    <a:pt x="3796" y="6445"/>
                    <a:pt x="3962" y="6461"/>
                    <a:pt x="4129" y="6461"/>
                  </a:cubicBezTo>
                  <a:cubicBezTo>
                    <a:pt x="4158" y="6461"/>
                    <a:pt x="4187" y="6460"/>
                    <a:pt x="4216" y="6459"/>
                  </a:cubicBezTo>
                  <a:lnTo>
                    <a:pt x="4216" y="6459"/>
                  </a:lnTo>
                  <a:cubicBezTo>
                    <a:pt x="4131" y="6613"/>
                    <a:pt x="4055" y="6771"/>
                    <a:pt x="3991" y="6936"/>
                  </a:cubicBezTo>
                  <a:cubicBezTo>
                    <a:pt x="3882" y="7218"/>
                    <a:pt x="3800" y="7521"/>
                    <a:pt x="3818" y="7831"/>
                  </a:cubicBezTo>
                  <a:cubicBezTo>
                    <a:pt x="3826" y="7980"/>
                    <a:pt x="3859" y="8128"/>
                    <a:pt x="3921" y="8267"/>
                  </a:cubicBezTo>
                  <a:cubicBezTo>
                    <a:pt x="3958" y="8348"/>
                    <a:pt x="3977" y="8373"/>
                    <a:pt x="4065" y="8379"/>
                  </a:cubicBezTo>
                  <a:cubicBezTo>
                    <a:pt x="4101" y="8382"/>
                    <a:pt x="4136" y="8383"/>
                    <a:pt x="4172" y="8383"/>
                  </a:cubicBezTo>
                  <a:cubicBezTo>
                    <a:pt x="4219" y="8383"/>
                    <a:pt x="4265" y="8381"/>
                    <a:pt x="4312" y="8377"/>
                  </a:cubicBezTo>
                  <a:cubicBezTo>
                    <a:pt x="4491" y="8363"/>
                    <a:pt x="4663" y="8322"/>
                    <a:pt x="4828" y="8265"/>
                  </a:cubicBezTo>
                  <a:lnTo>
                    <a:pt x="4828" y="8265"/>
                  </a:lnTo>
                  <a:cubicBezTo>
                    <a:pt x="4777" y="8386"/>
                    <a:pt x="4729" y="8509"/>
                    <a:pt x="4684" y="8633"/>
                  </a:cubicBezTo>
                  <a:cubicBezTo>
                    <a:pt x="4562" y="8782"/>
                    <a:pt x="4445" y="8935"/>
                    <a:pt x="4336" y="9093"/>
                  </a:cubicBezTo>
                  <a:cubicBezTo>
                    <a:pt x="4293" y="9157"/>
                    <a:pt x="4249" y="9221"/>
                    <a:pt x="4208" y="9285"/>
                  </a:cubicBezTo>
                  <a:cubicBezTo>
                    <a:pt x="4196" y="9305"/>
                    <a:pt x="4184" y="9325"/>
                    <a:pt x="4172" y="9344"/>
                  </a:cubicBezTo>
                  <a:cubicBezTo>
                    <a:pt x="4142" y="9351"/>
                    <a:pt x="4114" y="9358"/>
                    <a:pt x="4085" y="9367"/>
                  </a:cubicBezTo>
                  <a:cubicBezTo>
                    <a:pt x="4004" y="9423"/>
                    <a:pt x="3927" y="9485"/>
                    <a:pt x="3854" y="9551"/>
                  </a:cubicBezTo>
                  <a:cubicBezTo>
                    <a:pt x="3931" y="9527"/>
                    <a:pt x="4009" y="9504"/>
                    <a:pt x="4088" y="9483"/>
                  </a:cubicBezTo>
                  <a:lnTo>
                    <a:pt x="4088" y="9483"/>
                  </a:lnTo>
                  <a:cubicBezTo>
                    <a:pt x="3965" y="9692"/>
                    <a:pt x="3854" y="9909"/>
                    <a:pt x="3756" y="10132"/>
                  </a:cubicBezTo>
                  <a:cubicBezTo>
                    <a:pt x="3664" y="10072"/>
                    <a:pt x="3583" y="9995"/>
                    <a:pt x="3533" y="9905"/>
                  </a:cubicBezTo>
                  <a:cubicBezTo>
                    <a:pt x="3509" y="9936"/>
                    <a:pt x="3485" y="9970"/>
                    <a:pt x="3463" y="10004"/>
                  </a:cubicBezTo>
                  <a:cubicBezTo>
                    <a:pt x="3533" y="10109"/>
                    <a:pt x="3616" y="10184"/>
                    <a:pt x="3708" y="10240"/>
                  </a:cubicBezTo>
                  <a:cubicBezTo>
                    <a:pt x="3656" y="10363"/>
                    <a:pt x="3609" y="10490"/>
                    <a:pt x="3565" y="10616"/>
                  </a:cubicBezTo>
                  <a:cubicBezTo>
                    <a:pt x="3524" y="10628"/>
                    <a:pt x="3483" y="10638"/>
                    <a:pt x="3443" y="10650"/>
                  </a:cubicBezTo>
                  <a:cubicBezTo>
                    <a:pt x="3406" y="10660"/>
                    <a:pt x="3388" y="10713"/>
                    <a:pt x="3422" y="10742"/>
                  </a:cubicBezTo>
                  <a:cubicBezTo>
                    <a:pt x="3447" y="10764"/>
                    <a:pt x="3476" y="10783"/>
                    <a:pt x="3504" y="10800"/>
                  </a:cubicBezTo>
                  <a:cubicBezTo>
                    <a:pt x="3500" y="10816"/>
                    <a:pt x="3494" y="10831"/>
                    <a:pt x="3489" y="10847"/>
                  </a:cubicBezTo>
                  <a:cubicBezTo>
                    <a:pt x="3409" y="11110"/>
                    <a:pt x="3345" y="11382"/>
                    <a:pt x="3301" y="11659"/>
                  </a:cubicBezTo>
                  <a:cubicBezTo>
                    <a:pt x="3237" y="11767"/>
                    <a:pt x="3174" y="11874"/>
                    <a:pt x="3111" y="11983"/>
                  </a:cubicBezTo>
                  <a:cubicBezTo>
                    <a:pt x="3126" y="12041"/>
                    <a:pt x="3144" y="12098"/>
                    <a:pt x="3163" y="12155"/>
                  </a:cubicBezTo>
                  <a:cubicBezTo>
                    <a:pt x="3194" y="12100"/>
                    <a:pt x="3226" y="12045"/>
                    <a:pt x="3257" y="11989"/>
                  </a:cubicBezTo>
                  <a:lnTo>
                    <a:pt x="3257" y="11989"/>
                  </a:lnTo>
                  <a:cubicBezTo>
                    <a:pt x="3246" y="12104"/>
                    <a:pt x="3237" y="12219"/>
                    <a:pt x="3233" y="12336"/>
                  </a:cubicBezTo>
                  <a:cubicBezTo>
                    <a:pt x="3265" y="12408"/>
                    <a:pt x="3300" y="12479"/>
                    <a:pt x="3337" y="12548"/>
                  </a:cubicBezTo>
                  <a:cubicBezTo>
                    <a:pt x="3338" y="12483"/>
                    <a:pt x="3339" y="12417"/>
                    <a:pt x="3342" y="12353"/>
                  </a:cubicBezTo>
                  <a:cubicBezTo>
                    <a:pt x="3351" y="12145"/>
                    <a:pt x="3373" y="11940"/>
                    <a:pt x="3404" y="11735"/>
                  </a:cubicBezTo>
                  <a:cubicBezTo>
                    <a:pt x="3563" y="11463"/>
                    <a:pt x="3729" y="11191"/>
                    <a:pt x="3909" y="10930"/>
                  </a:cubicBezTo>
                  <a:cubicBezTo>
                    <a:pt x="4019" y="10942"/>
                    <a:pt x="4131" y="10943"/>
                    <a:pt x="4240" y="10943"/>
                  </a:cubicBezTo>
                  <a:cubicBezTo>
                    <a:pt x="4281" y="10943"/>
                    <a:pt x="4321" y="10943"/>
                    <a:pt x="4361" y="10943"/>
                  </a:cubicBezTo>
                  <a:cubicBezTo>
                    <a:pt x="4369" y="10943"/>
                    <a:pt x="4378" y="10943"/>
                    <a:pt x="4387" y="10943"/>
                  </a:cubicBezTo>
                  <a:cubicBezTo>
                    <a:pt x="4460" y="10943"/>
                    <a:pt x="4532" y="10940"/>
                    <a:pt x="4603" y="10939"/>
                  </a:cubicBezTo>
                  <a:lnTo>
                    <a:pt x="4603" y="10939"/>
                  </a:lnTo>
                  <a:cubicBezTo>
                    <a:pt x="4544" y="11004"/>
                    <a:pt x="4484" y="11069"/>
                    <a:pt x="4425" y="11136"/>
                  </a:cubicBezTo>
                  <a:cubicBezTo>
                    <a:pt x="4225" y="11366"/>
                    <a:pt x="4026" y="11606"/>
                    <a:pt x="3860" y="11863"/>
                  </a:cubicBezTo>
                  <a:cubicBezTo>
                    <a:pt x="3700" y="12107"/>
                    <a:pt x="3573" y="12386"/>
                    <a:pt x="3572" y="12688"/>
                  </a:cubicBezTo>
                  <a:cubicBezTo>
                    <a:pt x="3572" y="12779"/>
                    <a:pt x="3589" y="12880"/>
                    <a:pt x="3625" y="12971"/>
                  </a:cubicBezTo>
                  <a:cubicBezTo>
                    <a:pt x="3677" y="13106"/>
                    <a:pt x="3769" y="13223"/>
                    <a:pt x="3904" y="13265"/>
                  </a:cubicBezTo>
                  <a:cubicBezTo>
                    <a:pt x="3934" y="13275"/>
                    <a:pt x="3966" y="13281"/>
                    <a:pt x="3999" y="13283"/>
                  </a:cubicBezTo>
                  <a:cubicBezTo>
                    <a:pt x="4005" y="13283"/>
                    <a:pt x="4012" y="13283"/>
                    <a:pt x="4019" y="13283"/>
                  </a:cubicBezTo>
                  <a:cubicBezTo>
                    <a:pt x="4149" y="13283"/>
                    <a:pt x="4267" y="13219"/>
                    <a:pt x="4372" y="13152"/>
                  </a:cubicBezTo>
                  <a:cubicBezTo>
                    <a:pt x="4517" y="13061"/>
                    <a:pt x="4658" y="12961"/>
                    <a:pt x="4794" y="12857"/>
                  </a:cubicBezTo>
                  <a:cubicBezTo>
                    <a:pt x="4852" y="12813"/>
                    <a:pt x="4909" y="12768"/>
                    <a:pt x="4965" y="12721"/>
                  </a:cubicBezTo>
                  <a:cubicBezTo>
                    <a:pt x="5066" y="12730"/>
                    <a:pt x="5166" y="12734"/>
                    <a:pt x="5266" y="12734"/>
                  </a:cubicBezTo>
                  <a:cubicBezTo>
                    <a:pt x="5664" y="12734"/>
                    <a:pt x="6058" y="12671"/>
                    <a:pt x="6442" y="12568"/>
                  </a:cubicBezTo>
                  <a:lnTo>
                    <a:pt x="6442" y="12568"/>
                  </a:lnTo>
                  <a:cubicBezTo>
                    <a:pt x="6408" y="12605"/>
                    <a:pt x="6373" y="12642"/>
                    <a:pt x="6338" y="12679"/>
                  </a:cubicBezTo>
                  <a:cubicBezTo>
                    <a:pt x="6290" y="12729"/>
                    <a:pt x="6240" y="12778"/>
                    <a:pt x="6190" y="12827"/>
                  </a:cubicBezTo>
                  <a:cubicBezTo>
                    <a:pt x="5916" y="12888"/>
                    <a:pt x="5645" y="12957"/>
                    <a:pt x="5379" y="13042"/>
                  </a:cubicBezTo>
                  <a:cubicBezTo>
                    <a:pt x="5075" y="13138"/>
                    <a:pt x="4662" y="13242"/>
                    <a:pt x="4555" y="13583"/>
                  </a:cubicBezTo>
                  <a:cubicBezTo>
                    <a:pt x="4544" y="13620"/>
                    <a:pt x="4536" y="13658"/>
                    <a:pt x="4533" y="13697"/>
                  </a:cubicBezTo>
                  <a:cubicBezTo>
                    <a:pt x="4565" y="13713"/>
                    <a:pt x="4597" y="13727"/>
                    <a:pt x="4629" y="13742"/>
                  </a:cubicBezTo>
                  <a:cubicBezTo>
                    <a:pt x="4620" y="13485"/>
                    <a:pt x="4869" y="13330"/>
                    <a:pt x="5083" y="13247"/>
                  </a:cubicBezTo>
                  <a:cubicBezTo>
                    <a:pt x="5398" y="13124"/>
                    <a:pt x="5727" y="13031"/>
                    <a:pt x="6058" y="12953"/>
                  </a:cubicBezTo>
                  <a:lnTo>
                    <a:pt x="6058" y="12953"/>
                  </a:lnTo>
                  <a:cubicBezTo>
                    <a:pt x="5906" y="13096"/>
                    <a:pt x="5750" y="13233"/>
                    <a:pt x="5586" y="13364"/>
                  </a:cubicBezTo>
                  <a:cubicBezTo>
                    <a:pt x="5368" y="13539"/>
                    <a:pt x="5140" y="13713"/>
                    <a:pt x="4889" y="13840"/>
                  </a:cubicBezTo>
                  <a:cubicBezTo>
                    <a:pt x="4930" y="13854"/>
                    <a:pt x="4972" y="13866"/>
                    <a:pt x="5015" y="13876"/>
                  </a:cubicBezTo>
                  <a:cubicBezTo>
                    <a:pt x="5280" y="13726"/>
                    <a:pt x="5524" y="13534"/>
                    <a:pt x="5758" y="13341"/>
                  </a:cubicBezTo>
                  <a:cubicBezTo>
                    <a:pt x="5926" y="13205"/>
                    <a:pt x="6087" y="13061"/>
                    <a:pt x="6244" y="12911"/>
                  </a:cubicBezTo>
                  <a:cubicBezTo>
                    <a:pt x="6352" y="12888"/>
                    <a:pt x="6458" y="12865"/>
                    <a:pt x="6566" y="12846"/>
                  </a:cubicBezTo>
                  <a:cubicBezTo>
                    <a:pt x="7070" y="12753"/>
                    <a:pt x="7584" y="12700"/>
                    <a:pt x="8100" y="12689"/>
                  </a:cubicBezTo>
                  <a:cubicBezTo>
                    <a:pt x="8120" y="12689"/>
                    <a:pt x="8141" y="12689"/>
                    <a:pt x="8162" y="12689"/>
                  </a:cubicBezTo>
                  <a:cubicBezTo>
                    <a:pt x="8286" y="12689"/>
                    <a:pt x="8424" y="12696"/>
                    <a:pt x="8548" y="12736"/>
                  </a:cubicBezTo>
                  <a:cubicBezTo>
                    <a:pt x="8265" y="12988"/>
                    <a:pt x="7954" y="13208"/>
                    <a:pt x="7621" y="13393"/>
                  </a:cubicBezTo>
                  <a:cubicBezTo>
                    <a:pt x="8034" y="13258"/>
                    <a:pt x="8398" y="12986"/>
                    <a:pt x="8659" y="12634"/>
                  </a:cubicBezTo>
                  <a:lnTo>
                    <a:pt x="8659" y="12634"/>
                  </a:lnTo>
                  <a:cubicBezTo>
                    <a:pt x="8648" y="12644"/>
                    <a:pt x="8637" y="12656"/>
                    <a:pt x="8625" y="12666"/>
                  </a:cubicBezTo>
                  <a:cubicBezTo>
                    <a:pt x="8615" y="12662"/>
                    <a:pt x="8606" y="12656"/>
                    <a:pt x="8596" y="12652"/>
                  </a:cubicBezTo>
                  <a:cubicBezTo>
                    <a:pt x="8457" y="12604"/>
                    <a:pt x="8308" y="12594"/>
                    <a:pt x="8163" y="12594"/>
                  </a:cubicBezTo>
                  <a:cubicBezTo>
                    <a:pt x="8136" y="12594"/>
                    <a:pt x="8110" y="12594"/>
                    <a:pt x="8083" y="12595"/>
                  </a:cubicBezTo>
                  <a:cubicBezTo>
                    <a:pt x="7898" y="12599"/>
                    <a:pt x="7714" y="12608"/>
                    <a:pt x="7531" y="12623"/>
                  </a:cubicBezTo>
                  <a:cubicBezTo>
                    <a:pt x="7165" y="12651"/>
                    <a:pt x="6801" y="12701"/>
                    <a:pt x="6442" y="12771"/>
                  </a:cubicBezTo>
                  <a:cubicBezTo>
                    <a:pt x="6418" y="12775"/>
                    <a:pt x="6395" y="12782"/>
                    <a:pt x="6371" y="12786"/>
                  </a:cubicBezTo>
                  <a:cubicBezTo>
                    <a:pt x="6459" y="12699"/>
                    <a:pt x="6544" y="12607"/>
                    <a:pt x="6628" y="12515"/>
                  </a:cubicBezTo>
                  <a:cubicBezTo>
                    <a:pt x="7108" y="12369"/>
                    <a:pt x="7573" y="12165"/>
                    <a:pt x="8013" y="11944"/>
                  </a:cubicBezTo>
                  <a:cubicBezTo>
                    <a:pt x="8027" y="11937"/>
                    <a:pt x="8041" y="11929"/>
                    <a:pt x="8056" y="11923"/>
                  </a:cubicBezTo>
                  <a:cubicBezTo>
                    <a:pt x="8214" y="11964"/>
                    <a:pt x="8371" y="12011"/>
                    <a:pt x="8528" y="12061"/>
                  </a:cubicBezTo>
                  <a:cubicBezTo>
                    <a:pt x="8651" y="12101"/>
                    <a:pt x="8799" y="12154"/>
                    <a:pt x="8883" y="12257"/>
                  </a:cubicBezTo>
                  <a:cubicBezTo>
                    <a:pt x="8899" y="12224"/>
                    <a:pt x="8913" y="12190"/>
                    <a:pt x="8927" y="12156"/>
                  </a:cubicBezTo>
                  <a:cubicBezTo>
                    <a:pt x="8899" y="12130"/>
                    <a:pt x="8871" y="12108"/>
                    <a:pt x="8850" y="12094"/>
                  </a:cubicBezTo>
                  <a:cubicBezTo>
                    <a:pt x="8706" y="11998"/>
                    <a:pt x="8529" y="11954"/>
                    <a:pt x="8366" y="11906"/>
                  </a:cubicBezTo>
                  <a:cubicBezTo>
                    <a:pt x="8308" y="11888"/>
                    <a:pt x="8249" y="11872"/>
                    <a:pt x="8190" y="11855"/>
                  </a:cubicBezTo>
                  <a:cubicBezTo>
                    <a:pt x="8273" y="11814"/>
                    <a:pt x="8353" y="11772"/>
                    <a:pt x="8427" y="11721"/>
                  </a:cubicBezTo>
                  <a:cubicBezTo>
                    <a:pt x="8538" y="11646"/>
                    <a:pt x="8638" y="11544"/>
                    <a:pt x="8646" y="11402"/>
                  </a:cubicBezTo>
                  <a:cubicBezTo>
                    <a:pt x="8656" y="11246"/>
                    <a:pt x="8558" y="11129"/>
                    <a:pt x="8432" y="11049"/>
                  </a:cubicBezTo>
                  <a:cubicBezTo>
                    <a:pt x="8475" y="10969"/>
                    <a:pt x="8510" y="10884"/>
                    <a:pt x="8533" y="10790"/>
                  </a:cubicBezTo>
                  <a:cubicBezTo>
                    <a:pt x="8539" y="10760"/>
                    <a:pt x="8520" y="10732"/>
                    <a:pt x="8492" y="10723"/>
                  </a:cubicBezTo>
                  <a:cubicBezTo>
                    <a:pt x="8300" y="10661"/>
                    <a:pt x="8106" y="10611"/>
                    <a:pt x="7912" y="10565"/>
                  </a:cubicBezTo>
                  <a:cubicBezTo>
                    <a:pt x="7933" y="10511"/>
                    <a:pt x="7953" y="10457"/>
                    <a:pt x="7973" y="10403"/>
                  </a:cubicBezTo>
                  <a:cubicBezTo>
                    <a:pt x="8194" y="10335"/>
                    <a:pt x="8416" y="10264"/>
                    <a:pt x="8631" y="10183"/>
                  </a:cubicBezTo>
                  <a:cubicBezTo>
                    <a:pt x="8660" y="10173"/>
                    <a:pt x="8677" y="10148"/>
                    <a:pt x="8670" y="10116"/>
                  </a:cubicBezTo>
                  <a:cubicBezTo>
                    <a:pt x="8661" y="10080"/>
                    <a:pt x="8650" y="10045"/>
                    <a:pt x="8637" y="10013"/>
                  </a:cubicBezTo>
                  <a:cubicBezTo>
                    <a:pt x="8565" y="9905"/>
                    <a:pt x="8484" y="9801"/>
                    <a:pt x="8398" y="9703"/>
                  </a:cubicBezTo>
                  <a:cubicBezTo>
                    <a:pt x="8130" y="9488"/>
                    <a:pt x="7731" y="9393"/>
                    <a:pt x="7427" y="9321"/>
                  </a:cubicBezTo>
                  <a:cubicBezTo>
                    <a:pt x="7309" y="9294"/>
                    <a:pt x="7191" y="9270"/>
                    <a:pt x="7071" y="9247"/>
                  </a:cubicBezTo>
                  <a:cubicBezTo>
                    <a:pt x="7067" y="9233"/>
                    <a:pt x="7065" y="9219"/>
                    <a:pt x="7059" y="9204"/>
                  </a:cubicBezTo>
                  <a:cubicBezTo>
                    <a:pt x="7019" y="9104"/>
                    <a:pt x="6939" y="9034"/>
                    <a:pt x="6843" y="8995"/>
                  </a:cubicBezTo>
                  <a:cubicBezTo>
                    <a:pt x="6971" y="8863"/>
                    <a:pt x="7094" y="8728"/>
                    <a:pt x="7213" y="8588"/>
                  </a:cubicBezTo>
                  <a:cubicBezTo>
                    <a:pt x="7426" y="8340"/>
                    <a:pt x="7663" y="8073"/>
                    <a:pt x="7773" y="7758"/>
                  </a:cubicBezTo>
                  <a:cubicBezTo>
                    <a:pt x="7862" y="7503"/>
                    <a:pt x="7832" y="7204"/>
                    <a:pt x="7629" y="6999"/>
                  </a:cubicBezTo>
                  <a:cubicBezTo>
                    <a:pt x="7537" y="6908"/>
                    <a:pt x="7417" y="6849"/>
                    <a:pt x="7289" y="6848"/>
                  </a:cubicBezTo>
                  <a:cubicBezTo>
                    <a:pt x="7244" y="6848"/>
                    <a:pt x="7200" y="6855"/>
                    <a:pt x="7157" y="6866"/>
                  </a:cubicBezTo>
                  <a:cubicBezTo>
                    <a:pt x="7189" y="6734"/>
                    <a:pt x="7201" y="6596"/>
                    <a:pt x="7195" y="6459"/>
                  </a:cubicBezTo>
                  <a:cubicBezTo>
                    <a:pt x="7428" y="6196"/>
                    <a:pt x="7647" y="5918"/>
                    <a:pt x="7848" y="5628"/>
                  </a:cubicBezTo>
                  <a:cubicBezTo>
                    <a:pt x="7859" y="5613"/>
                    <a:pt x="7857" y="5586"/>
                    <a:pt x="7847" y="5570"/>
                  </a:cubicBezTo>
                  <a:lnTo>
                    <a:pt x="7736" y="5390"/>
                  </a:lnTo>
                  <a:cubicBezTo>
                    <a:pt x="7725" y="5373"/>
                    <a:pt x="7705" y="5359"/>
                    <a:pt x="7685" y="5359"/>
                  </a:cubicBezTo>
                  <a:cubicBezTo>
                    <a:pt x="7685" y="5359"/>
                    <a:pt x="7684" y="5359"/>
                    <a:pt x="7683" y="5359"/>
                  </a:cubicBezTo>
                  <a:cubicBezTo>
                    <a:pt x="7335" y="5384"/>
                    <a:pt x="7022" y="5524"/>
                    <a:pt x="6744" y="5716"/>
                  </a:cubicBezTo>
                  <a:cubicBezTo>
                    <a:pt x="6685" y="5689"/>
                    <a:pt x="6623" y="5665"/>
                    <a:pt x="6561" y="5643"/>
                  </a:cubicBezTo>
                  <a:cubicBezTo>
                    <a:pt x="6851" y="5262"/>
                    <a:pt x="7053" y="4816"/>
                    <a:pt x="7045" y="4319"/>
                  </a:cubicBezTo>
                  <a:cubicBezTo>
                    <a:pt x="7045" y="4286"/>
                    <a:pt x="7014" y="4253"/>
                    <a:pt x="6979" y="4253"/>
                  </a:cubicBezTo>
                  <a:cubicBezTo>
                    <a:pt x="6979" y="4253"/>
                    <a:pt x="6978" y="4253"/>
                    <a:pt x="6978" y="4253"/>
                  </a:cubicBezTo>
                  <a:cubicBezTo>
                    <a:pt x="6776" y="4260"/>
                    <a:pt x="6583" y="4305"/>
                    <a:pt x="6400" y="4376"/>
                  </a:cubicBezTo>
                  <a:cubicBezTo>
                    <a:pt x="6251" y="4399"/>
                    <a:pt x="6110" y="4443"/>
                    <a:pt x="5974" y="4499"/>
                  </a:cubicBezTo>
                  <a:cubicBezTo>
                    <a:pt x="5855" y="4444"/>
                    <a:pt x="5728" y="4403"/>
                    <a:pt x="5607" y="4373"/>
                  </a:cubicBezTo>
                  <a:cubicBezTo>
                    <a:pt x="5684" y="4274"/>
                    <a:pt x="5759" y="4173"/>
                    <a:pt x="5832" y="4071"/>
                  </a:cubicBezTo>
                  <a:cubicBezTo>
                    <a:pt x="6054" y="3761"/>
                    <a:pt x="6272" y="3342"/>
                    <a:pt x="6196" y="2945"/>
                  </a:cubicBezTo>
                  <a:lnTo>
                    <a:pt x="6196" y="2945"/>
                  </a:lnTo>
                  <a:cubicBezTo>
                    <a:pt x="6152" y="2946"/>
                    <a:pt x="6108" y="2947"/>
                    <a:pt x="6064" y="2949"/>
                  </a:cubicBezTo>
                  <a:cubicBezTo>
                    <a:pt x="6106" y="3145"/>
                    <a:pt x="6066" y="3347"/>
                    <a:pt x="5992" y="3528"/>
                  </a:cubicBezTo>
                  <a:cubicBezTo>
                    <a:pt x="5896" y="3761"/>
                    <a:pt x="5751" y="3968"/>
                    <a:pt x="5598" y="4163"/>
                  </a:cubicBezTo>
                  <a:cubicBezTo>
                    <a:pt x="5550" y="4224"/>
                    <a:pt x="5502" y="4282"/>
                    <a:pt x="5454" y="4342"/>
                  </a:cubicBezTo>
                  <a:cubicBezTo>
                    <a:pt x="5408" y="4334"/>
                    <a:pt x="5362" y="4324"/>
                    <a:pt x="5316" y="4318"/>
                  </a:cubicBezTo>
                  <a:cubicBezTo>
                    <a:pt x="5351" y="4277"/>
                    <a:pt x="5384" y="4236"/>
                    <a:pt x="5418" y="4194"/>
                  </a:cubicBezTo>
                  <a:cubicBezTo>
                    <a:pt x="5608" y="3955"/>
                    <a:pt x="5788" y="3707"/>
                    <a:pt x="5968" y="3459"/>
                  </a:cubicBezTo>
                  <a:cubicBezTo>
                    <a:pt x="5981" y="3441"/>
                    <a:pt x="5976" y="3413"/>
                    <a:pt x="5967" y="3395"/>
                  </a:cubicBezTo>
                  <a:cubicBezTo>
                    <a:pt x="5877" y="3224"/>
                    <a:pt x="5721" y="3130"/>
                    <a:pt x="5548" y="3092"/>
                  </a:cubicBezTo>
                  <a:cubicBezTo>
                    <a:pt x="5541" y="3091"/>
                    <a:pt x="5534" y="3089"/>
                    <a:pt x="5527" y="3088"/>
                  </a:cubicBezTo>
                  <a:cubicBezTo>
                    <a:pt x="5474" y="3078"/>
                    <a:pt x="5420" y="3074"/>
                    <a:pt x="5367" y="3074"/>
                  </a:cubicBezTo>
                  <a:cubicBezTo>
                    <a:pt x="5297" y="3074"/>
                    <a:pt x="5228" y="3081"/>
                    <a:pt x="5163" y="3095"/>
                  </a:cubicBezTo>
                  <a:cubicBezTo>
                    <a:pt x="4993" y="3131"/>
                    <a:pt x="4834" y="3201"/>
                    <a:pt x="4676" y="3269"/>
                  </a:cubicBezTo>
                  <a:cubicBezTo>
                    <a:pt x="4628" y="3290"/>
                    <a:pt x="4580" y="3314"/>
                    <a:pt x="4531" y="3336"/>
                  </a:cubicBezTo>
                  <a:cubicBezTo>
                    <a:pt x="4495" y="3328"/>
                    <a:pt x="4459" y="3322"/>
                    <a:pt x="4425" y="3314"/>
                  </a:cubicBezTo>
                  <a:cubicBezTo>
                    <a:pt x="4387" y="3307"/>
                    <a:pt x="4348" y="3302"/>
                    <a:pt x="4310" y="3296"/>
                  </a:cubicBezTo>
                  <a:cubicBezTo>
                    <a:pt x="4399" y="3165"/>
                    <a:pt x="4484" y="3034"/>
                    <a:pt x="4564" y="2898"/>
                  </a:cubicBezTo>
                  <a:cubicBezTo>
                    <a:pt x="4657" y="2837"/>
                    <a:pt x="4748" y="2775"/>
                    <a:pt x="4837" y="2709"/>
                  </a:cubicBezTo>
                  <a:cubicBezTo>
                    <a:pt x="4878" y="2679"/>
                    <a:pt x="4870" y="2622"/>
                    <a:pt x="4820" y="2604"/>
                  </a:cubicBezTo>
                  <a:cubicBezTo>
                    <a:pt x="4796" y="2595"/>
                    <a:pt x="4770" y="2587"/>
                    <a:pt x="4745" y="2579"/>
                  </a:cubicBezTo>
                  <a:cubicBezTo>
                    <a:pt x="4786" y="2503"/>
                    <a:pt x="4825" y="2426"/>
                    <a:pt x="4863" y="2348"/>
                  </a:cubicBezTo>
                  <a:cubicBezTo>
                    <a:pt x="4957" y="2329"/>
                    <a:pt x="5051" y="2318"/>
                    <a:pt x="5146" y="2318"/>
                  </a:cubicBezTo>
                  <a:cubicBezTo>
                    <a:pt x="5228" y="2318"/>
                    <a:pt x="5310" y="2326"/>
                    <a:pt x="5391" y="2345"/>
                  </a:cubicBezTo>
                  <a:cubicBezTo>
                    <a:pt x="5440" y="2356"/>
                    <a:pt x="5490" y="2370"/>
                    <a:pt x="5537" y="2389"/>
                  </a:cubicBezTo>
                  <a:cubicBezTo>
                    <a:pt x="5530" y="2340"/>
                    <a:pt x="5520" y="2291"/>
                    <a:pt x="5509" y="2243"/>
                  </a:cubicBezTo>
                  <a:cubicBezTo>
                    <a:pt x="5452" y="2225"/>
                    <a:pt x="5392" y="2212"/>
                    <a:pt x="5333" y="2203"/>
                  </a:cubicBezTo>
                  <a:cubicBezTo>
                    <a:pt x="5271" y="2194"/>
                    <a:pt x="5209" y="2190"/>
                    <a:pt x="5147" y="2190"/>
                  </a:cubicBezTo>
                  <a:cubicBezTo>
                    <a:pt x="5075" y="2190"/>
                    <a:pt x="5003" y="2195"/>
                    <a:pt x="4932" y="2206"/>
                  </a:cubicBezTo>
                  <a:cubicBezTo>
                    <a:pt x="4990" y="2081"/>
                    <a:pt x="5045" y="1957"/>
                    <a:pt x="5097" y="1830"/>
                  </a:cubicBezTo>
                  <a:cubicBezTo>
                    <a:pt x="5140" y="1725"/>
                    <a:pt x="5181" y="1618"/>
                    <a:pt x="5219" y="1510"/>
                  </a:cubicBezTo>
                  <a:cubicBezTo>
                    <a:pt x="5190" y="1458"/>
                    <a:pt x="5161" y="1409"/>
                    <a:pt x="5129" y="1359"/>
                  </a:cubicBezTo>
                  <a:cubicBezTo>
                    <a:pt x="5108" y="1422"/>
                    <a:pt x="5083" y="1483"/>
                    <a:pt x="5062" y="1543"/>
                  </a:cubicBezTo>
                  <a:cubicBezTo>
                    <a:pt x="5007" y="1692"/>
                    <a:pt x="4948" y="1838"/>
                    <a:pt x="4884" y="1983"/>
                  </a:cubicBezTo>
                  <a:cubicBezTo>
                    <a:pt x="4847" y="2069"/>
                    <a:pt x="4804" y="2152"/>
                    <a:pt x="4763" y="2238"/>
                  </a:cubicBezTo>
                  <a:cubicBezTo>
                    <a:pt x="4649" y="2265"/>
                    <a:pt x="4537" y="2304"/>
                    <a:pt x="4430" y="2347"/>
                  </a:cubicBezTo>
                  <a:cubicBezTo>
                    <a:pt x="4359" y="2376"/>
                    <a:pt x="4291" y="2407"/>
                    <a:pt x="4221" y="2440"/>
                  </a:cubicBezTo>
                  <a:cubicBezTo>
                    <a:pt x="4053" y="2409"/>
                    <a:pt x="3882" y="2391"/>
                    <a:pt x="3713" y="2387"/>
                  </a:cubicBezTo>
                  <a:cubicBezTo>
                    <a:pt x="3840" y="2318"/>
                    <a:pt x="3964" y="2242"/>
                    <a:pt x="4080" y="2156"/>
                  </a:cubicBezTo>
                  <a:cubicBezTo>
                    <a:pt x="4103" y="2139"/>
                    <a:pt x="4112" y="2118"/>
                    <a:pt x="4106" y="2090"/>
                  </a:cubicBezTo>
                  <a:cubicBezTo>
                    <a:pt x="4087" y="1987"/>
                    <a:pt x="4038" y="1906"/>
                    <a:pt x="3971" y="1841"/>
                  </a:cubicBezTo>
                  <a:cubicBezTo>
                    <a:pt x="4058" y="1797"/>
                    <a:pt x="4146" y="1751"/>
                    <a:pt x="4231" y="1702"/>
                  </a:cubicBezTo>
                  <a:cubicBezTo>
                    <a:pt x="4299" y="1662"/>
                    <a:pt x="4314" y="1649"/>
                    <a:pt x="4314" y="1568"/>
                  </a:cubicBezTo>
                  <a:cubicBezTo>
                    <a:pt x="4314" y="1477"/>
                    <a:pt x="4313" y="1385"/>
                    <a:pt x="4313" y="1294"/>
                  </a:cubicBezTo>
                  <a:cubicBezTo>
                    <a:pt x="4313" y="1264"/>
                    <a:pt x="4292" y="1243"/>
                    <a:pt x="4266" y="1234"/>
                  </a:cubicBezTo>
                  <a:cubicBezTo>
                    <a:pt x="4194" y="1207"/>
                    <a:pt x="4121" y="1184"/>
                    <a:pt x="4048" y="1161"/>
                  </a:cubicBezTo>
                  <a:cubicBezTo>
                    <a:pt x="4048" y="1156"/>
                    <a:pt x="4048" y="1151"/>
                    <a:pt x="4047" y="1145"/>
                  </a:cubicBezTo>
                  <a:cubicBezTo>
                    <a:pt x="4019" y="1052"/>
                    <a:pt x="3991" y="959"/>
                    <a:pt x="3965" y="867"/>
                  </a:cubicBezTo>
                  <a:cubicBezTo>
                    <a:pt x="3963" y="861"/>
                    <a:pt x="3957" y="858"/>
                    <a:pt x="3954" y="852"/>
                  </a:cubicBezTo>
                  <a:cubicBezTo>
                    <a:pt x="4129" y="812"/>
                    <a:pt x="4307" y="785"/>
                    <a:pt x="4491" y="777"/>
                  </a:cubicBezTo>
                  <a:cubicBezTo>
                    <a:pt x="4520" y="776"/>
                    <a:pt x="4553" y="775"/>
                    <a:pt x="4587" y="775"/>
                  </a:cubicBezTo>
                  <a:cubicBezTo>
                    <a:pt x="4615" y="775"/>
                    <a:pt x="4644" y="776"/>
                    <a:pt x="4674" y="777"/>
                  </a:cubicBezTo>
                  <a:cubicBezTo>
                    <a:pt x="4633" y="731"/>
                    <a:pt x="4590" y="686"/>
                    <a:pt x="4546" y="641"/>
                  </a:cubicBezTo>
                  <a:cubicBezTo>
                    <a:pt x="4530" y="641"/>
                    <a:pt x="4515" y="641"/>
                    <a:pt x="4499" y="642"/>
                  </a:cubicBezTo>
                  <a:cubicBezTo>
                    <a:pt x="4213" y="651"/>
                    <a:pt x="3931" y="705"/>
                    <a:pt x="3661" y="793"/>
                  </a:cubicBezTo>
                  <a:cubicBezTo>
                    <a:pt x="3662" y="754"/>
                    <a:pt x="3664" y="715"/>
                    <a:pt x="3662" y="676"/>
                  </a:cubicBezTo>
                  <a:cubicBezTo>
                    <a:pt x="3657" y="534"/>
                    <a:pt x="3647" y="377"/>
                    <a:pt x="3578" y="247"/>
                  </a:cubicBezTo>
                  <a:cubicBezTo>
                    <a:pt x="3478" y="56"/>
                    <a:pt x="3286" y="0"/>
                    <a:pt x="3091" y="0"/>
                  </a:cubicBezTo>
                  <a:close/>
                  <a:moveTo>
                    <a:pt x="7224" y="13571"/>
                  </a:moveTo>
                  <a:cubicBezTo>
                    <a:pt x="6909" y="13656"/>
                    <a:pt x="6596" y="13752"/>
                    <a:pt x="6289" y="13860"/>
                  </a:cubicBezTo>
                  <a:cubicBezTo>
                    <a:pt x="6197" y="13892"/>
                    <a:pt x="6107" y="13928"/>
                    <a:pt x="6015" y="13962"/>
                  </a:cubicBezTo>
                  <a:cubicBezTo>
                    <a:pt x="5756" y="14008"/>
                    <a:pt x="5494" y="14037"/>
                    <a:pt x="5228" y="14044"/>
                  </a:cubicBezTo>
                  <a:cubicBezTo>
                    <a:pt x="5184" y="14045"/>
                    <a:pt x="5134" y="14047"/>
                    <a:pt x="5082" y="14047"/>
                  </a:cubicBezTo>
                  <a:cubicBezTo>
                    <a:pt x="5034" y="14047"/>
                    <a:pt x="4984" y="14045"/>
                    <a:pt x="4936" y="14039"/>
                  </a:cubicBezTo>
                  <a:cubicBezTo>
                    <a:pt x="4896" y="14062"/>
                    <a:pt x="4856" y="14088"/>
                    <a:pt x="4819" y="14116"/>
                  </a:cubicBezTo>
                  <a:cubicBezTo>
                    <a:pt x="4877" y="14132"/>
                    <a:pt x="4938" y="14140"/>
                    <a:pt x="4998" y="14142"/>
                  </a:cubicBezTo>
                  <a:cubicBezTo>
                    <a:pt x="5046" y="14144"/>
                    <a:pt x="5094" y="14144"/>
                    <a:pt x="5142" y="14144"/>
                  </a:cubicBezTo>
                  <a:cubicBezTo>
                    <a:pt x="5297" y="14144"/>
                    <a:pt x="5453" y="14135"/>
                    <a:pt x="5607" y="14120"/>
                  </a:cubicBezTo>
                  <a:lnTo>
                    <a:pt x="5607" y="14120"/>
                  </a:lnTo>
                  <a:cubicBezTo>
                    <a:pt x="5183" y="14292"/>
                    <a:pt x="4767" y="14483"/>
                    <a:pt x="4365" y="14698"/>
                  </a:cubicBezTo>
                  <a:cubicBezTo>
                    <a:pt x="4348" y="14738"/>
                    <a:pt x="4333" y="14780"/>
                    <a:pt x="4320" y="14822"/>
                  </a:cubicBezTo>
                  <a:cubicBezTo>
                    <a:pt x="4351" y="14807"/>
                    <a:pt x="4381" y="14793"/>
                    <a:pt x="4405" y="14780"/>
                  </a:cubicBezTo>
                  <a:cubicBezTo>
                    <a:pt x="4557" y="14698"/>
                    <a:pt x="4709" y="14620"/>
                    <a:pt x="4864" y="14544"/>
                  </a:cubicBezTo>
                  <a:cubicBezTo>
                    <a:pt x="5179" y="14390"/>
                    <a:pt x="5500" y="14250"/>
                    <a:pt x="5827" y="14121"/>
                  </a:cubicBezTo>
                  <a:cubicBezTo>
                    <a:pt x="5867" y="14105"/>
                    <a:pt x="5909" y="14090"/>
                    <a:pt x="5949" y="14075"/>
                  </a:cubicBezTo>
                  <a:cubicBezTo>
                    <a:pt x="5965" y="14073"/>
                    <a:pt x="5979" y="14071"/>
                    <a:pt x="5995" y="14069"/>
                  </a:cubicBezTo>
                  <a:cubicBezTo>
                    <a:pt x="6462" y="13988"/>
                    <a:pt x="6917" y="13846"/>
                    <a:pt x="7344" y="13648"/>
                  </a:cubicBezTo>
                  <a:cubicBezTo>
                    <a:pt x="7305" y="13620"/>
                    <a:pt x="7265" y="13594"/>
                    <a:pt x="7224" y="13571"/>
                  </a:cubicBezTo>
                  <a:close/>
                  <a:moveTo>
                    <a:pt x="7788" y="14116"/>
                  </a:moveTo>
                  <a:cubicBezTo>
                    <a:pt x="7639" y="14191"/>
                    <a:pt x="7487" y="14262"/>
                    <a:pt x="7334" y="14330"/>
                  </a:cubicBezTo>
                  <a:cubicBezTo>
                    <a:pt x="6844" y="14548"/>
                    <a:pt x="6338" y="14734"/>
                    <a:pt x="5821" y="14884"/>
                  </a:cubicBezTo>
                  <a:cubicBezTo>
                    <a:pt x="5421" y="14999"/>
                    <a:pt x="5007" y="15091"/>
                    <a:pt x="4586" y="15091"/>
                  </a:cubicBezTo>
                  <a:cubicBezTo>
                    <a:pt x="4525" y="15091"/>
                    <a:pt x="4464" y="15089"/>
                    <a:pt x="4403" y="15085"/>
                  </a:cubicBezTo>
                  <a:cubicBezTo>
                    <a:pt x="4358" y="15082"/>
                    <a:pt x="4315" y="15077"/>
                    <a:pt x="4271" y="15071"/>
                  </a:cubicBezTo>
                  <a:cubicBezTo>
                    <a:pt x="4268" y="15103"/>
                    <a:pt x="4267" y="15134"/>
                    <a:pt x="4266" y="15166"/>
                  </a:cubicBezTo>
                  <a:cubicBezTo>
                    <a:pt x="4379" y="15180"/>
                    <a:pt x="4491" y="15186"/>
                    <a:pt x="4604" y="15186"/>
                  </a:cubicBezTo>
                  <a:cubicBezTo>
                    <a:pt x="4913" y="15186"/>
                    <a:pt x="5220" y="15138"/>
                    <a:pt x="5521" y="15067"/>
                  </a:cubicBezTo>
                  <a:lnTo>
                    <a:pt x="5521" y="15067"/>
                  </a:lnTo>
                  <a:cubicBezTo>
                    <a:pt x="5181" y="15223"/>
                    <a:pt x="4851" y="15400"/>
                    <a:pt x="4536" y="15600"/>
                  </a:cubicBezTo>
                  <a:cubicBezTo>
                    <a:pt x="4480" y="15635"/>
                    <a:pt x="4423" y="15671"/>
                    <a:pt x="4368" y="15708"/>
                  </a:cubicBezTo>
                  <a:cubicBezTo>
                    <a:pt x="4378" y="15734"/>
                    <a:pt x="4388" y="15759"/>
                    <a:pt x="4400" y="15784"/>
                  </a:cubicBezTo>
                  <a:cubicBezTo>
                    <a:pt x="4646" y="15617"/>
                    <a:pt x="4904" y="15465"/>
                    <a:pt x="5168" y="15327"/>
                  </a:cubicBezTo>
                  <a:cubicBezTo>
                    <a:pt x="5467" y="15171"/>
                    <a:pt x="5776" y="15032"/>
                    <a:pt x="6090" y="14909"/>
                  </a:cubicBezTo>
                  <a:cubicBezTo>
                    <a:pt x="6280" y="14849"/>
                    <a:pt x="6467" y="14785"/>
                    <a:pt x="6652" y="14717"/>
                  </a:cubicBezTo>
                  <a:lnTo>
                    <a:pt x="6652" y="14717"/>
                  </a:lnTo>
                  <a:cubicBezTo>
                    <a:pt x="6183" y="15060"/>
                    <a:pt x="5747" y="15446"/>
                    <a:pt x="5349" y="15868"/>
                  </a:cubicBezTo>
                  <a:cubicBezTo>
                    <a:pt x="5106" y="15963"/>
                    <a:pt x="4861" y="16053"/>
                    <a:pt x="4615" y="16139"/>
                  </a:cubicBezTo>
                  <a:cubicBezTo>
                    <a:pt x="4634" y="16162"/>
                    <a:pt x="4653" y="16186"/>
                    <a:pt x="4673" y="16210"/>
                  </a:cubicBezTo>
                  <a:cubicBezTo>
                    <a:pt x="4717" y="16192"/>
                    <a:pt x="4762" y="16176"/>
                    <a:pt x="4805" y="16160"/>
                  </a:cubicBezTo>
                  <a:cubicBezTo>
                    <a:pt x="4944" y="16112"/>
                    <a:pt x="5081" y="16061"/>
                    <a:pt x="5219" y="16008"/>
                  </a:cubicBezTo>
                  <a:lnTo>
                    <a:pt x="5219" y="16008"/>
                  </a:lnTo>
                  <a:cubicBezTo>
                    <a:pt x="5214" y="16013"/>
                    <a:pt x="5210" y="16018"/>
                    <a:pt x="5205" y="16024"/>
                  </a:cubicBezTo>
                  <a:cubicBezTo>
                    <a:pt x="5194" y="16037"/>
                    <a:pt x="5192" y="16058"/>
                    <a:pt x="5206" y="16071"/>
                  </a:cubicBezTo>
                  <a:cubicBezTo>
                    <a:pt x="5460" y="16314"/>
                    <a:pt x="5782" y="16400"/>
                    <a:pt x="6112" y="16400"/>
                  </a:cubicBezTo>
                  <a:cubicBezTo>
                    <a:pt x="6428" y="16400"/>
                    <a:pt x="6751" y="16322"/>
                    <a:pt x="7030" y="16227"/>
                  </a:cubicBezTo>
                  <a:cubicBezTo>
                    <a:pt x="7376" y="16111"/>
                    <a:pt x="7709" y="15958"/>
                    <a:pt x="8020" y="15770"/>
                  </a:cubicBezTo>
                  <a:cubicBezTo>
                    <a:pt x="8034" y="15728"/>
                    <a:pt x="8046" y="15687"/>
                    <a:pt x="8057" y="15646"/>
                  </a:cubicBezTo>
                  <a:lnTo>
                    <a:pt x="8057" y="15646"/>
                  </a:lnTo>
                  <a:cubicBezTo>
                    <a:pt x="7868" y="15764"/>
                    <a:pt x="7672" y="15871"/>
                    <a:pt x="7469" y="15965"/>
                  </a:cubicBezTo>
                  <a:cubicBezTo>
                    <a:pt x="7071" y="16148"/>
                    <a:pt x="6591" y="16330"/>
                    <a:pt x="6122" y="16330"/>
                  </a:cubicBezTo>
                  <a:cubicBezTo>
                    <a:pt x="5960" y="16330"/>
                    <a:pt x="5799" y="16308"/>
                    <a:pt x="5643" y="16257"/>
                  </a:cubicBezTo>
                  <a:cubicBezTo>
                    <a:pt x="5506" y="16213"/>
                    <a:pt x="5384" y="16141"/>
                    <a:pt x="5276" y="16045"/>
                  </a:cubicBezTo>
                  <a:cubicBezTo>
                    <a:pt x="5303" y="16015"/>
                    <a:pt x="5329" y="15988"/>
                    <a:pt x="5355" y="15958"/>
                  </a:cubicBezTo>
                  <a:cubicBezTo>
                    <a:pt x="5544" y="15886"/>
                    <a:pt x="5731" y="15810"/>
                    <a:pt x="5918" y="15730"/>
                  </a:cubicBezTo>
                  <a:cubicBezTo>
                    <a:pt x="6289" y="15572"/>
                    <a:pt x="6655" y="15401"/>
                    <a:pt x="7014" y="15218"/>
                  </a:cubicBezTo>
                  <a:cubicBezTo>
                    <a:pt x="7362" y="15041"/>
                    <a:pt x="7706" y="14852"/>
                    <a:pt x="8025" y="14626"/>
                  </a:cubicBezTo>
                  <a:cubicBezTo>
                    <a:pt x="8018" y="14599"/>
                    <a:pt x="8008" y="14572"/>
                    <a:pt x="7999" y="14547"/>
                  </a:cubicBezTo>
                  <a:cubicBezTo>
                    <a:pt x="7539" y="14877"/>
                    <a:pt x="7020" y="15132"/>
                    <a:pt x="6509" y="15372"/>
                  </a:cubicBezTo>
                  <a:cubicBezTo>
                    <a:pt x="6174" y="15530"/>
                    <a:pt x="5833" y="15677"/>
                    <a:pt x="5489" y="15815"/>
                  </a:cubicBezTo>
                  <a:cubicBezTo>
                    <a:pt x="5898" y="15385"/>
                    <a:pt x="6346" y="14995"/>
                    <a:pt x="6831" y="14651"/>
                  </a:cubicBezTo>
                  <a:cubicBezTo>
                    <a:pt x="6920" y="14623"/>
                    <a:pt x="7010" y="14593"/>
                    <a:pt x="7100" y="14566"/>
                  </a:cubicBezTo>
                  <a:cubicBezTo>
                    <a:pt x="7368" y="14489"/>
                    <a:pt x="7643" y="14404"/>
                    <a:pt x="7921" y="14354"/>
                  </a:cubicBezTo>
                  <a:cubicBezTo>
                    <a:pt x="7912" y="14334"/>
                    <a:pt x="7901" y="14313"/>
                    <a:pt x="7891" y="14294"/>
                  </a:cubicBezTo>
                  <a:cubicBezTo>
                    <a:pt x="7833" y="14305"/>
                    <a:pt x="7776" y="14318"/>
                    <a:pt x="7719" y="14331"/>
                  </a:cubicBezTo>
                  <a:cubicBezTo>
                    <a:pt x="7612" y="14357"/>
                    <a:pt x="7504" y="14383"/>
                    <a:pt x="7397" y="14411"/>
                  </a:cubicBezTo>
                  <a:cubicBezTo>
                    <a:pt x="7547" y="14344"/>
                    <a:pt x="7695" y="14274"/>
                    <a:pt x="7842" y="14202"/>
                  </a:cubicBezTo>
                  <a:cubicBezTo>
                    <a:pt x="7825" y="14173"/>
                    <a:pt x="7807" y="14145"/>
                    <a:pt x="7788" y="1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2" name="Google Shape;11302;p42"/>
          <p:cNvGrpSpPr/>
          <p:nvPr/>
        </p:nvGrpSpPr>
        <p:grpSpPr>
          <a:xfrm rot="-8100000">
            <a:off x="229839" y="2912901"/>
            <a:ext cx="626179" cy="402419"/>
            <a:chOff x="4214925" y="3064575"/>
            <a:chExt cx="269350" cy="173100"/>
          </a:xfrm>
        </p:grpSpPr>
        <p:sp>
          <p:nvSpPr>
            <p:cNvPr id="11303" name="Google Shape;11303;p42"/>
            <p:cNvSpPr/>
            <p:nvPr/>
          </p:nvSpPr>
          <p:spPr>
            <a:xfrm>
              <a:off x="4214925" y="3064575"/>
              <a:ext cx="269350" cy="173100"/>
            </a:xfrm>
            <a:custGeom>
              <a:avLst/>
              <a:gdLst/>
              <a:ahLst/>
              <a:cxnLst/>
              <a:rect l="l" t="t" r="r" b="b"/>
              <a:pathLst>
                <a:path w="10774" h="6924" extrusionOk="0">
                  <a:moveTo>
                    <a:pt x="10087" y="0"/>
                  </a:moveTo>
                  <a:lnTo>
                    <a:pt x="10087" y="1"/>
                  </a:lnTo>
                  <a:cubicBezTo>
                    <a:pt x="10259" y="1116"/>
                    <a:pt x="10350" y="2260"/>
                    <a:pt x="9960" y="3342"/>
                  </a:cubicBezTo>
                  <a:cubicBezTo>
                    <a:pt x="9522" y="4558"/>
                    <a:pt x="8423" y="5310"/>
                    <a:pt x="7252" y="5859"/>
                  </a:cubicBezTo>
                  <a:cubicBezTo>
                    <a:pt x="6424" y="6248"/>
                    <a:pt x="5478" y="6536"/>
                    <a:pt x="4540" y="6536"/>
                  </a:cubicBezTo>
                  <a:cubicBezTo>
                    <a:pt x="4199" y="6536"/>
                    <a:pt x="3859" y="6498"/>
                    <a:pt x="3525" y="6412"/>
                  </a:cubicBezTo>
                  <a:cubicBezTo>
                    <a:pt x="2346" y="6108"/>
                    <a:pt x="1502" y="5213"/>
                    <a:pt x="1019" y="4179"/>
                  </a:cubicBezTo>
                  <a:cubicBezTo>
                    <a:pt x="411" y="2875"/>
                    <a:pt x="410" y="1405"/>
                    <a:pt x="429" y="1"/>
                  </a:cubicBezTo>
                  <a:lnTo>
                    <a:pt x="18" y="1"/>
                  </a:lnTo>
                  <a:cubicBezTo>
                    <a:pt x="1" y="1361"/>
                    <a:pt x="8" y="2768"/>
                    <a:pt x="524" y="4054"/>
                  </a:cubicBezTo>
                  <a:cubicBezTo>
                    <a:pt x="975" y="5176"/>
                    <a:pt x="1796" y="6191"/>
                    <a:pt x="2993" y="6652"/>
                  </a:cubicBezTo>
                  <a:cubicBezTo>
                    <a:pt x="3486" y="6842"/>
                    <a:pt x="4004" y="6923"/>
                    <a:pt x="4525" y="6923"/>
                  </a:cubicBezTo>
                  <a:cubicBezTo>
                    <a:pt x="5359" y="6923"/>
                    <a:pt x="6200" y="6715"/>
                    <a:pt x="6962" y="6411"/>
                  </a:cubicBezTo>
                  <a:cubicBezTo>
                    <a:pt x="8217" y="5910"/>
                    <a:pt x="9528" y="5145"/>
                    <a:pt x="10141" y="3943"/>
                  </a:cubicBezTo>
                  <a:cubicBezTo>
                    <a:pt x="10774" y="2704"/>
                    <a:pt x="10697" y="1331"/>
                    <a:pt x="10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42"/>
            <p:cNvSpPr/>
            <p:nvPr/>
          </p:nvSpPr>
          <p:spPr>
            <a:xfrm>
              <a:off x="4252725" y="3064600"/>
              <a:ext cx="207575" cy="152975"/>
            </a:xfrm>
            <a:custGeom>
              <a:avLst/>
              <a:gdLst/>
              <a:ahLst/>
              <a:cxnLst/>
              <a:rect l="l" t="t" r="r" b="b"/>
              <a:pathLst>
                <a:path w="8303" h="6119" extrusionOk="0">
                  <a:moveTo>
                    <a:pt x="91" y="0"/>
                  </a:moveTo>
                  <a:cubicBezTo>
                    <a:pt x="29" y="1199"/>
                    <a:pt x="1" y="2434"/>
                    <a:pt x="384" y="3579"/>
                  </a:cubicBezTo>
                  <a:cubicBezTo>
                    <a:pt x="708" y="4549"/>
                    <a:pt x="1376" y="5454"/>
                    <a:pt x="2290" y="5879"/>
                  </a:cubicBezTo>
                  <a:cubicBezTo>
                    <a:pt x="2636" y="6039"/>
                    <a:pt x="2997" y="6119"/>
                    <a:pt x="3367" y="6119"/>
                  </a:cubicBezTo>
                  <a:cubicBezTo>
                    <a:pt x="3511" y="6119"/>
                    <a:pt x="3657" y="6107"/>
                    <a:pt x="3803" y="6082"/>
                  </a:cubicBezTo>
                  <a:cubicBezTo>
                    <a:pt x="4396" y="5984"/>
                    <a:pt x="4948" y="5697"/>
                    <a:pt x="5470" y="5398"/>
                  </a:cubicBezTo>
                  <a:cubicBezTo>
                    <a:pt x="6382" y="4876"/>
                    <a:pt x="7303" y="4209"/>
                    <a:pt x="7797" y="3222"/>
                  </a:cubicBezTo>
                  <a:cubicBezTo>
                    <a:pt x="8302" y="2215"/>
                    <a:pt x="8226" y="1085"/>
                    <a:pt x="8021" y="0"/>
                  </a:cubicBezTo>
                  <a:lnTo>
                    <a:pt x="7639" y="0"/>
                  </a:lnTo>
                  <a:cubicBezTo>
                    <a:pt x="7816" y="893"/>
                    <a:pt x="7913" y="1820"/>
                    <a:pt x="7613" y="2687"/>
                  </a:cubicBezTo>
                  <a:cubicBezTo>
                    <a:pt x="7275" y="3662"/>
                    <a:pt x="6447" y="4341"/>
                    <a:pt x="5620" y="4853"/>
                  </a:cubicBezTo>
                  <a:cubicBezTo>
                    <a:pt x="4935" y="5279"/>
                    <a:pt x="4152" y="5723"/>
                    <a:pt x="3345" y="5723"/>
                  </a:cubicBezTo>
                  <a:cubicBezTo>
                    <a:pt x="3133" y="5723"/>
                    <a:pt x="2919" y="5692"/>
                    <a:pt x="2705" y="5623"/>
                  </a:cubicBezTo>
                  <a:cubicBezTo>
                    <a:pt x="1837" y="5340"/>
                    <a:pt x="1168" y="4542"/>
                    <a:pt x="826" y="3686"/>
                  </a:cubicBezTo>
                  <a:cubicBezTo>
                    <a:pt x="364" y="2528"/>
                    <a:pt x="403" y="1234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42"/>
            <p:cNvSpPr/>
            <p:nvPr/>
          </p:nvSpPr>
          <p:spPr>
            <a:xfrm>
              <a:off x="4281625" y="3064575"/>
              <a:ext cx="145600" cy="119275"/>
            </a:xfrm>
            <a:custGeom>
              <a:avLst/>
              <a:gdLst/>
              <a:ahLst/>
              <a:cxnLst/>
              <a:rect l="l" t="t" r="r" b="b"/>
              <a:pathLst>
                <a:path w="5824" h="4771" extrusionOk="0">
                  <a:moveTo>
                    <a:pt x="5181" y="0"/>
                  </a:moveTo>
                  <a:lnTo>
                    <a:pt x="5181" y="1"/>
                  </a:lnTo>
                  <a:cubicBezTo>
                    <a:pt x="5299" y="592"/>
                    <a:pt x="5348" y="1213"/>
                    <a:pt x="5072" y="1752"/>
                  </a:cubicBezTo>
                  <a:cubicBezTo>
                    <a:pt x="4894" y="2098"/>
                    <a:pt x="4633" y="2400"/>
                    <a:pt x="4383" y="2691"/>
                  </a:cubicBezTo>
                  <a:cubicBezTo>
                    <a:pt x="4146" y="2966"/>
                    <a:pt x="3896" y="3231"/>
                    <a:pt x="3623" y="3466"/>
                  </a:cubicBezTo>
                  <a:cubicBezTo>
                    <a:pt x="3171" y="3856"/>
                    <a:pt x="2548" y="4239"/>
                    <a:pt x="1933" y="4239"/>
                  </a:cubicBezTo>
                  <a:cubicBezTo>
                    <a:pt x="1870" y="4239"/>
                    <a:pt x="1807" y="4235"/>
                    <a:pt x="1744" y="4226"/>
                  </a:cubicBezTo>
                  <a:cubicBezTo>
                    <a:pt x="1064" y="4134"/>
                    <a:pt x="887" y="3350"/>
                    <a:pt x="791" y="2759"/>
                  </a:cubicBezTo>
                  <a:cubicBezTo>
                    <a:pt x="641" y="1847"/>
                    <a:pt x="553" y="924"/>
                    <a:pt x="506" y="1"/>
                  </a:cubicBezTo>
                  <a:lnTo>
                    <a:pt x="1" y="1"/>
                  </a:lnTo>
                  <a:cubicBezTo>
                    <a:pt x="49" y="935"/>
                    <a:pt x="143" y="1866"/>
                    <a:pt x="286" y="2789"/>
                  </a:cubicBezTo>
                  <a:cubicBezTo>
                    <a:pt x="400" y="3527"/>
                    <a:pt x="621" y="4361"/>
                    <a:pt x="1355" y="4662"/>
                  </a:cubicBezTo>
                  <a:cubicBezTo>
                    <a:pt x="1538" y="4737"/>
                    <a:pt x="1731" y="4770"/>
                    <a:pt x="1927" y="4770"/>
                  </a:cubicBezTo>
                  <a:cubicBezTo>
                    <a:pt x="2540" y="4770"/>
                    <a:pt x="3182" y="4449"/>
                    <a:pt x="3652" y="4103"/>
                  </a:cubicBezTo>
                  <a:cubicBezTo>
                    <a:pt x="3985" y="3856"/>
                    <a:pt x="4288" y="3569"/>
                    <a:pt x="4568" y="3259"/>
                  </a:cubicBezTo>
                  <a:cubicBezTo>
                    <a:pt x="4857" y="2940"/>
                    <a:pt x="5143" y="2602"/>
                    <a:pt x="5379" y="2238"/>
                  </a:cubicBezTo>
                  <a:cubicBezTo>
                    <a:pt x="5824" y="1552"/>
                    <a:pt x="5821" y="771"/>
                    <a:pt x="5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42"/>
            <p:cNvSpPr/>
            <p:nvPr/>
          </p:nvSpPr>
          <p:spPr>
            <a:xfrm>
              <a:off x="4315200" y="3064575"/>
              <a:ext cx="71800" cy="63900"/>
            </a:xfrm>
            <a:custGeom>
              <a:avLst/>
              <a:gdLst/>
              <a:ahLst/>
              <a:cxnLst/>
              <a:rect l="l" t="t" r="r" b="b"/>
              <a:pathLst>
                <a:path w="2872" h="2556" extrusionOk="0">
                  <a:moveTo>
                    <a:pt x="1" y="0"/>
                  </a:moveTo>
                  <a:cubicBezTo>
                    <a:pt x="61" y="471"/>
                    <a:pt x="115" y="944"/>
                    <a:pt x="188" y="1413"/>
                  </a:cubicBezTo>
                  <a:cubicBezTo>
                    <a:pt x="248" y="1798"/>
                    <a:pt x="385" y="2219"/>
                    <a:pt x="726" y="2428"/>
                  </a:cubicBezTo>
                  <a:cubicBezTo>
                    <a:pt x="871" y="2518"/>
                    <a:pt x="1029" y="2556"/>
                    <a:pt x="1189" y="2556"/>
                  </a:cubicBezTo>
                  <a:cubicBezTo>
                    <a:pt x="1502" y="2556"/>
                    <a:pt x="1824" y="2414"/>
                    <a:pt x="2081" y="2245"/>
                  </a:cubicBezTo>
                  <a:cubicBezTo>
                    <a:pt x="2464" y="1993"/>
                    <a:pt x="2716" y="1589"/>
                    <a:pt x="2801" y="1127"/>
                  </a:cubicBezTo>
                  <a:cubicBezTo>
                    <a:pt x="2871" y="749"/>
                    <a:pt x="2841" y="373"/>
                    <a:pt x="2773" y="0"/>
                  </a:cubicBezTo>
                  <a:lnTo>
                    <a:pt x="2132" y="0"/>
                  </a:lnTo>
                  <a:lnTo>
                    <a:pt x="2132" y="1"/>
                  </a:lnTo>
                  <a:cubicBezTo>
                    <a:pt x="2252" y="569"/>
                    <a:pt x="2306" y="1218"/>
                    <a:pt x="1859" y="1606"/>
                  </a:cubicBezTo>
                  <a:cubicBezTo>
                    <a:pt x="1710" y="1734"/>
                    <a:pt x="1428" y="1900"/>
                    <a:pt x="1207" y="1900"/>
                  </a:cubicBezTo>
                  <a:cubicBezTo>
                    <a:pt x="1147" y="1900"/>
                    <a:pt x="1091" y="1888"/>
                    <a:pt x="1044" y="1860"/>
                  </a:cubicBezTo>
                  <a:cubicBezTo>
                    <a:pt x="1042" y="1858"/>
                    <a:pt x="974" y="1794"/>
                    <a:pt x="972" y="1791"/>
                  </a:cubicBezTo>
                  <a:cubicBezTo>
                    <a:pt x="930" y="1732"/>
                    <a:pt x="902" y="1667"/>
                    <a:pt x="889" y="1632"/>
                  </a:cubicBezTo>
                  <a:cubicBezTo>
                    <a:pt x="839" y="1488"/>
                    <a:pt x="811" y="1336"/>
                    <a:pt x="790" y="1184"/>
                  </a:cubicBezTo>
                  <a:cubicBezTo>
                    <a:pt x="733" y="790"/>
                    <a:pt x="684" y="395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1976098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DDF2BC-7E5C-437A-A916-3A7CD6748BE4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E94E5F-B0BE-4743-9B30-C8817FA0D5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72044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0.xml"/><Relationship Id="rId18" Type="http://schemas.openxmlformats.org/officeDocument/2006/relationships/slideLayout" Target="../slideLayouts/slideLayout65.xml"/><Relationship Id="rId26" Type="http://schemas.openxmlformats.org/officeDocument/2006/relationships/slideLayout" Target="../slideLayouts/slideLayout73.xml"/><Relationship Id="rId39" Type="http://schemas.openxmlformats.org/officeDocument/2006/relationships/slideLayout" Target="../slideLayouts/slideLayout86.xml"/><Relationship Id="rId21" Type="http://schemas.openxmlformats.org/officeDocument/2006/relationships/slideLayout" Target="../slideLayouts/slideLayout68.xml"/><Relationship Id="rId34" Type="http://schemas.openxmlformats.org/officeDocument/2006/relationships/slideLayout" Target="../slideLayouts/slideLayout81.xml"/><Relationship Id="rId42" Type="http://schemas.openxmlformats.org/officeDocument/2006/relationships/theme" Target="../theme/theme4.xml"/><Relationship Id="rId7" Type="http://schemas.openxmlformats.org/officeDocument/2006/relationships/slideLayout" Target="../slideLayouts/slideLayout54.xml"/><Relationship Id="rId2" Type="http://schemas.openxmlformats.org/officeDocument/2006/relationships/slideLayout" Target="../slideLayouts/slideLayout49.xml"/><Relationship Id="rId16" Type="http://schemas.openxmlformats.org/officeDocument/2006/relationships/slideLayout" Target="../slideLayouts/slideLayout63.xml"/><Relationship Id="rId20" Type="http://schemas.openxmlformats.org/officeDocument/2006/relationships/slideLayout" Target="../slideLayouts/slideLayout67.xml"/><Relationship Id="rId29" Type="http://schemas.openxmlformats.org/officeDocument/2006/relationships/slideLayout" Target="../slideLayouts/slideLayout76.xml"/><Relationship Id="rId41" Type="http://schemas.openxmlformats.org/officeDocument/2006/relationships/slideLayout" Target="../slideLayouts/slideLayout88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24" Type="http://schemas.openxmlformats.org/officeDocument/2006/relationships/slideLayout" Target="../slideLayouts/slideLayout71.xml"/><Relationship Id="rId32" Type="http://schemas.openxmlformats.org/officeDocument/2006/relationships/slideLayout" Target="../slideLayouts/slideLayout79.xml"/><Relationship Id="rId37" Type="http://schemas.openxmlformats.org/officeDocument/2006/relationships/slideLayout" Target="../slideLayouts/slideLayout84.xml"/><Relationship Id="rId40" Type="http://schemas.openxmlformats.org/officeDocument/2006/relationships/slideLayout" Target="../slideLayouts/slideLayout87.xml"/><Relationship Id="rId5" Type="http://schemas.openxmlformats.org/officeDocument/2006/relationships/slideLayout" Target="../slideLayouts/slideLayout52.xml"/><Relationship Id="rId15" Type="http://schemas.openxmlformats.org/officeDocument/2006/relationships/slideLayout" Target="../slideLayouts/slideLayout62.xml"/><Relationship Id="rId23" Type="http://schemas.openxmlformats.org/officeDocument/2006/relationships/slideLayout" Target="../slideLayouts/slideLayout70.xml"/><Relationship Id="rId28" Type="http://schemas.openxmlformats.org/officeDocument/2006/relationships/slideLayout" Target="../slideLayouts/slideLayout75.xml"/><Relationship Id="rId36" Type="http://schemas.openxmlformats.org/officeDocument/2006/relationships/slideLayout" Target="../slideLayouts/slideLayout83.xml"/><Relationship Id="rId10" Type="http://schemas.openxmlformats.org/officeDocument/2006/relationships/slideLayout" Target="../slideLayouts/slideLayout57.xml"/><Relationship Id="rId19" Type="http://schemas.openxmlformats.org/officeDocument/2006/relationships/slideLayout" Target="../slideLayouts/slideLayout66.xml"/><Relationship Id="rId31" Type="http://schemas.openxmlformats.org/officeDocument/2006/relationships/slideLayout" Target="../slideLayouts/slideLayout78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Relationship Id="rId14" Type="http://schemas.openxmlformats.org/officeDocument/2006/relationships/slideLayout" Target="../slideLayouts/slideLayout61.xml"/><Relationship Id="rId22" Type="http://schemas.openxmlformats.org/officeDocument/2006/relationships/slideLayout" Target="../slideLayouts/slideLayout69.xml"/><Relationship Id="rId27" Type="http://schemas.openxmlformats.org/officeDocument/2006/relationships/slideLayout" Target="../slideLayouts/slideLayout74.xml"/><Relationship Id="rId30" Type="http://schemas.openxmlformats.org/officeDocument/2006/relationships/slideLayout" Target="../slideLayouts/slideLayout77.xml"/><Relationship Id="rId35" Type="http://schemas.openxmlformats.org/officeDocument/2006/relationships/slideLayout" Target="../slideLayouts/slideLayout82.xml"/><Relationship Id="rId8" Type="http://schemas.openxmlformats.org/officeDocument/2006/relationships/slideLayout" Target="../slideLayouts/slideLayout55.xml"/><Relationship Id="rId3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9.xml"/><Relationship Id="rId17" Type="http://schemas.openxmlformats.org/officeDocument/2006/relationships/slideLayout" Target="../slideLayouts/slideLayout64.xml"/><Relationship Id="rId25" Type="http://schemas.openxmlformats.org/officeDocument/2006/relationships/slideLayout" Target="../slideLayouts/slideLayout72.xml"/><Relationship Id="rId33" Type="http://schemas.openxmlformats.org/officeDocument/2006/relationships/slideLayout" Target="../slideLayouts/slideLayout80.xml"/><Relationship Id="rId38" Type="http://schemas.openxmlformats.org/officeDocument/2006/relationships/slideLayout" Target="../slideLayouts/slideLayout8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FC84DE71-A302-4E2A-ABEE-87A6F4EE1159}" type="datetimeFigureOut">
              <a:rPr lang="en-US"/>
              <a:pPr>
                <a:defRPr/>
              </a:pPr>
              <a:t>1/3/23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4E51EAC6-3470-4E7B-9054-29B7D78FD7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4" r:id="rId1"/>
    <p:sldLayoutId id="2147483945" r:id="rId2"/>
    <p:sldLayoutId id="2147483946" r:id="rId3"/>
    <p:sldLayoutId id="2147483947" r:id="rId4"/>
    <p:sldLayoutId id="2147483948" r:id="rId5"/>
    <p:sldLayoutId id="2147483949" r:id="rId6"/>
    <p:sldLayoutId id="2147483950" r:id="rId7"/>
    <p:sldLayoutId id="2147483951" r:id="rId8"/>
    <p:sldLayoutId id="2147483952" r:id="rId9"/>
    <p:sldLayoutId id="2147483953" r:id="rId10"/>
    <p:sldLayoutId id="214748395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leway Black"/>
              <a:buNone/>
              <a:defRPr sz="28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leway Black"/>
              <a:buNone/>
              <a:defRPr sz="28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leway Black"/>
              <a:buNone/>
              <a:defRPr sz="28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leway Black"/>
              <a:buNone/>
              <a:defRPr sz="28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leway Black"/>
              <a:buNone/>
              <a:defRPr sz="28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leway Black"/>
              <a:buNone/>
              <a:defRPr sz="28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leway Black"/>
              <a:buNone/>
              <a:defRPr sz="28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leway Black"/>
              <a:buNone/>
              <a:defRPr sz="28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leway Black"/>
              <a:buNone/>
              <a:defRPr sz="28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Raleway Light"/>
              <a:buChar char="●"/>
              <a:defRPr sz="1800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Light"/>
              <a:buChar char="○"/>
              <a:defRPr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Light"/>
              <a:buChar char="■"/>
              <a:defRPr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Light"/>
              <a:buChar char="●"/>
              <a:defRPr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Light"/>
              <a:buChar char="○"/>
              <a:defRPr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Light"/>
              <a:buChar char="■"/>
              <a:defRPr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Light"/>
              <a:buChar char="●"/>
              <a:defRPr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Light"/>
              <a:buChar char="○"/>
              <a:defRPr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aleway Light"/>
              <a:buChar char="■"/>
              <a:defRPr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618624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00" r:id="rId1"/>
    <p:sldLayoutId id="2147484001" r:id="rId2"/>
    <p:sldLayoutId id="2147484002" r:id="rId3"/>
    <p:sldLayoutId id="2147484003" r:id="rId4"/>
    <p:sldLayoutId id="2147484004" r:id="rId5"/>
    <p:sldLayoutId id="2147484005" r:id="rId6"/>
    <p:sldLayoutId id="2147484006" r:id="rId7"/>
    <p:sldLayoutId id="2147484007" r:id="rId8"/>
    <p:sldLayoutId id="2147484008" r:id="rId9"/>
    <p:sldLayoutId id="2147484009" r:id="rId10"/>
    <p:sldLayoutId id="2147484010" r:id="rId11"/>
    <p:sldLayoutId id="2147484011" r:id="rId12"/>
    <p:sldLayoutId id="2147484012" r:id="rId13"/>
    <p:sldLayoutId id="2147484013" r:id="rId14"/>
    <p:sldLayoutId id="2147484014" r:id="rId15"/>
    <p:sldLayoutId id="2147484015" r:id="rId16"/>
    <p:sldLayoutId id="2147484016" r:id="rId17"/>
    <p:sldLayoutId id="2147484017" r:id="rId18"/>
    <p:sldLayoutId id="2147484018" r:id="rId19"/>
    <p:sldLayoutId id="2147484019" r:id="rId20"/>
    <p:sldLayoutId id="2147484020" r:id="rId21"/>
    <p:sldLayoutId id="2147484021" r:id="rId22"/>
    <p:sldLayoutId id="2147484022" r:id="rId23"/>
    <p:sldLayoutId id="2147484023" r:id="rId24"/>
    <p:sldLayoutId id="2147484024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9D717B1-B298-42F4-AC14-BA42F3BE0C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500F1F-BD6C-49E9-8259-87D019700E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29776A2-023B-4B61-9422-672F1B78165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8C0BC8-36A9-4EB4-AFB5-A58B4300C71C}" type="datetimeFigureOut">
              <a:rPr lang="en-US" smtClean="0"/>
              <a:t>1/3/23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887373-5372-4ABD-BC52-5610F93955A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4428809-56F2-4EA6-A69F-FF2E52ADB30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EE44E6-FF5B-4281-9247-C87CD6BEDD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79058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6" r:id="rId1"/>
    <p:sldLayoutId id="2147484027" r:id="rId2"/>
    <p:sldLayoutId id="2147484028" r:id="rId3"/>
    <p:sldLayoutId id="2147484029" r:id="rId4"/>
    <p:sldLayoutId id="2147484030" r:id="rId5"/>
    <p:sldLayoutId id="2147484031" r:id="rId6"/>
    <p:sldLayoutId id="2147484032" r:id="rId7"/>
    <p:sldLayoutId id="2147484033" r:id="rId8"/>
    <p:sldLayoutId id="2147484034" r:id="rId9"/>
    <p:sldLayoutId id="2147484035" r:id="rId10"/>
    <p:sldLayoutId id="214748403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●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○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■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●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○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■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●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○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 Slab"/>
              <a:buChar char="■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880629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75" r:id="rId1"/>
    <p:sldLayoutId id="2147484076" r:id="rId2"/>
    <p:sldLayoutId id="2147484077" r:id="rId3"/>
    <p:sldLayoutId id="2147484078" r:id="rId4"/>
    <p:sldLayoutId id="2147484079" r:id="rId5"/>
    <p:sldLayoutId id="2147484080" r:id="rId6"/>
    <p:sldLayoutId id="2147484081" r:id="rId7"/>
    <p:sldLayoutId id="2147484082" r:id="rId8"/>
    <p:sldLayoutId id="2147484083" r:id="rId9"/>
    <p:sldLayoutId id="2147484084" r:id="rId10"/>
    <p:sldLayoutId id="2147484085" r:id="rId11"/>
    <p:sldLayoutId id="2147484086" r:id="rId12"/>
    <p:sldLayoutId id="2147484087" r:id="rId13"/>
    <p:sldLayoutId id="2147484088" r:id="rId14"/>
    <p:sldLayoutId id="2147484089" r:id="rId15"/>
    <p:sldLayoutId id="2147484090" r:id="rId16"/>
    <p:sldLayoutId id="2147484091" r:id="rId17"/>
    <p:sldLayoutId id="2147484092" r:id="rId18"/>
    <p:sldLayoutId id="2147484093" r:id="rId19"/>
    <p:sldLayoutId id="2147484094" r:id="rId20"/>
    <p:sldLayoutId id="2147484095" r:id="rId21"/>
    <p:sldLayoutId id="2147484096" r:id="rId22"/>
    <p:sldLayoutId id="2147484097" r:id="rId23"/>
    <p:sldLayoutId id="2147484098" r:id="rId24"/>
    <p:sldLayoutId id="2147484099" r:id="rId25"/>
    <p:sldLayoutId id="2147484100" r:id="rId26"/>
    <p:sldLayoutId id="2147484101" r:id="rId27"/>
    <p:sldLayoutId id="2147484102" r:id="rId28"/>
    <p:sldLayoutId id="2147484103" r:id="rId29"/>
    <p:sldLayoutId id="2147484104" r:id="rId30"/>
    <p:sldLayoutId id="2147484105" r:id="rId31"/>
    <p:sldLayoutId id="2147484106" r:id="rId32"/>
    <p:sldLayoutId id="2147484107" r:id="rId33"/>
    <p:sldLayoutId id="2147484108" r:id="rId34"/>
    <p:sldLayoutId id="2147484109" r:id="rId35"/>
    <p:sldLayoutId id="2147484110" r:id="rId36"/>
    <p:sldLayoutId id="2147484111" r:id="rId37"/>
    <p:sldLayoutId id="2147484112" r:id="rId38"/>
    <p:sldLayoutId id="2147484113" r:id="rId39"/>
    <p:sldLayoutId id="2147484114" r:id="rId40"/>
    <p:sldLayoutId id="2147484115" r:id="rId4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9.jpeg"/><Relationship Id="rId4" Type="http://schemas.openxmlformats.org/officeDocument/2006/relationships/image" Target="../media/image2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7.jpeg"/><Relationship Id="rId5" Type="http://schemas.openxmlformats.org/officeDocument/2006/relationships/image" Target="../media/image36.jpeg"/><Relationship Id="rId4" Type="http://schemas.openxmlformats.org/officeDocument/2006/relationships/image" Target="../media/image35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7" Type="http://schemas.openxmlformats.org/officeDocument/2006/relationships/image" Target="../media/image45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jpeg"/><Relationship Id="rId5" Type="http://schemas.openxmlformats.org/officeDocument/2006/relationships/image" Target="../media/image43.jpeg"/><Relationship Id="rId4" Type="http://schemas.openxmlformats.org/officeDocument/2006/relationships/image" Target="../media/image42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0.png"/><Relationship Id="rId4" Type="http://schemas.openxmlformats.org/officeDocument/2006/relationships/image" Target="../media/image49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5.jpeg"/><Relationship Id="rId4" Type="http://schemas.openxmlformats.org/officeDocument/2006/relationships/image" Target="../media/image54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jpeg"/><Relationship Id="rId5" Type="http://schemas.openxmlformats.org/officeDocument/2006/relationships/image" Target="../media/image58.jpeg"/><Relationship Id="rId4" Type="http://schemas.openxmlformats.org/officeDocument/2006/relationships/image" Target="../media/image57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3.xml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audio" Target="../media/audio2.wav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3.xml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8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png"/><Relationship Id="rId7" Type="http://schemas.openxmlformats.org/officeDocument/2006/relationships/image" Target="../media/image1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6.jpeg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9" name="Google Shape;11369;p48"/>
          <p:cNvGrpSpPr/>
          <p:nvPr/>
        </p:nvGrpSpPr>
        <p:grpSpPr>
          <a:xfrm rot="-1539824">
            <a:off x="848586" y="4226868"/>
            <a:ext cx="1441073" cy="1110179"/>
            <a:chOff x="5097650" y="4783050"/>
            <a:chExt cx="343725" cy="264800"/>
          </a:xfrm>
        </p:grpSpPr>
        <p:sp>
          <p:nvSpPr>
            <p:cNvPr id="11370" name="Google Shape;11370;p48"/>
            <p:cNvSpPr/>
            <p:nvPr/>
          </p:nvSpPr>
          <p:spPr>
            <a:xfrm>
              <a:off x="5097650" y="4783050"/>
              <a:ext cx="343725" cy="264800"/>
            </a:xfrm>
            <a:custGeom>
              <a:avLst/>
              <a:gdLst/>
              <a:ahLst/>
              <a:cxnLst/>
              <a:rect l="l" t="t" r="r" b="b"/>
              <a:pathLst>
                <a:path w="13749" h="10592" extrusionOk="0">
                  <a:moveTo>
                    <a:pt x="2467" y="0"/>
                  </a:moveTo>
                  <a:cubicBezTo>
                    <a:pt x="2425" y="0"/>
                    <a:pt x="2386" y="25"/>
                    <a:pt x="2370" y="67"/>
                  </a:cubicBezTo>
                  <a:lnTo>
                    <a:pt x="21" y="6109"/>
                  </a:lnTo>
                  <a:cubicBezTo>
                    <a:pt x="0" y="6164"/>
                    <a:pt x="27" y="6225"/>
                    <a:pt x="82" y="6246"/>
                  </a:cubicBezTo>
                  <a:lnTo>
                    <a:pt x="11242" y="10584"/>
                  </a:lnTo>
                  <a:cubicBezTo>
                    <a:pt x="11255" y="10589"/>
                    <a:pt x="11268" y="10591"/>
                    <a:pt x="11281" y="10591"/>
                  </a:cubicBezTo>
                  <a:cubicBezTo>
                    <a:pt x="11323" y="10591"/>
                    <a:pt x="11363" y="10566"/>
                    <a:pt x="11379" y="10524"/>
                  </a:cubicBezTo>
                  <a:lnTo>
                    <a:pt x="13728" y="4482"/>
                  </a:lnTo>
                  <a:cubicBezTo>
                    <a:pt x="13748" y="4428"/>
                    <a:pt x="13721" y="4366"/>
                    <a:pt x="13667" y="4345"/>
                  </a:cubicBezTo>
                  <a:lnTo>
                    <a:pt x="2506" y="8"/>
                  </a:lnTo>
                  <a:cubicBezTo>
                    <a:pt x="2493" y="2"/>
                    <a:pt x="2480" y="0"/>
                    <a:pt x="2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p48"/>
            <p:cNvSpPr/>
            <p:nvPr/>
          </p:nvSpPr>
          <p:spPr>
            <a:xfrm>
              <a:off x="5164525" y="4857925"/>
              <a:ext cx="221150" cy="86300"/>
            </a:xfrm>
            <a:custGeom>
              <a:avLst/>
              <a:gdLst/>
              <a:ahLst/>
              <a:cxnLst/>
              <a:rect l="l" t="t" r="r" b="b"/>
              <a:pathLst>
                <a:path w="8846" h="3452" extrusionOk="0">
                  <a:moveTo>
                    <a:pt x="6" y="0"/>
                  </a:moveTo>
                  <a:lnTo>
                    <a:pt x="0" y="17"/>
                  </a:lnTo>
                  <a:lnTo>
                    <a:pt x="8838" y="3451"/>
                  </a:lnTo>
                  <a:lnTo>
                    <a:pt x="8846" y="343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2" name="Google Shape;11372;p48"/>
            <p:cNvSpPr/>
            <p:nvPr/>
          </p:nvSpPr>
          <p:spPr>
            <a:xfrm>
              <a:off x="5152475" y="4888825"/>
              <a:ext cx="221175" cy="86325"/>
            </a:xfrm>
            <a:custGeom>
              <a:avLst/>
              <a:gdLst/>
              <a:ahLst/>
              <a:cxnLst/>
              <a:rect l="l" t="t" r="r" b="b"/>
              <a:pathLst>
                <a:path w="8847" h="3453" extrusionOk="0">
                  <a:moveTo>
                    <a:pt x="8" y="0"/>
                  </a:moveTo>
                  <a:lnTo>
                    <a:pt x="1" y="17"/>
                  </a:lnTo>
                  <a:lnTo>
                    <a:pt x="8840" y="3453"/>
                  </a:lnTo>
                  <a:lnTo>
                    <a:pt x="8846" y="34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48"/>
            <p:cNvSpPr/>
            <p:nvPr/>
          </p:nvSpPr>
          <p:spPr>
            <a:xfrm>
              <a:off x="5140475" y="4919750"/>
              <a:ext cx="221175" cy="86300"/>
            </a:xfrm>
            <a:custGeom>
              <a:avLst/>
              <a:gdLst/>
              <a:ahLst/>
              <a:cxnLst/>
              <a:rect l="l" t="t" r="r" b="b"/>
              <a:pathLst>
                <a:path w="8847" h="3452" extrusionOk="0">
                  <a:moveTo>
                    <a:pt x="7" y="0"/>
                  </a:moveTo>
                  <a:lnTo>
                    <a:pt x="1" y="17"/>
                  </a:lnTo>
                  <a:lnTo>
                    <a:pt x="8840" y="3452"/>
                  </a:lnTo>
                  <a:lnTo>
                    <a:pt x="8846" y="343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74" name="Google Shape;11374;p48"/>
          <p:cNvGrpSpPr/>
          <p:nvPr/>
        </p:nvGrpSpPr>
        <p:grpSpPr>
          <a:xfrm rot="2496706">
            <a:off x="9479082" y="1571691"/>
            <a:ext cx="1707023" cy="1403277"/>
            <a:chOff x="4636250" y="4649575"/>
            <a:chExt cx="415400" cy="341500"/>
          </a:xfrm>
        </p:grpSpPr>
        <p:sp>
          <p:nvSpPr>
            <p:cNvPr id="11375" name="Google Shape;11375;p48"/>
            <p:cNvSpPr/>
            <p:nvPr/>
          </p:nvSpPr>
          <p:spPr>
            <a:xfrm>
              <a:off x="4636250" y="4649575"/>
              <a:ext cx="415400" cy="341500"/>
            </a:xfrm>
            <a:custGeom>
              <a:avLst/>
              <a:gdLst/>
              <a:ahLst/>
              <a:cxnLst/>
              <a:rect l="l" t="t" r="r" b="b"/>
              <a:pathLst>
                <a:path w="16616" h="13660" extrusionOk="0">
                  <a:moveTo>
                    <a:pt x="12950" y="1"/>
                  </a:moveTo>
                  <a:cubicBezTo>
                    <a:pt x="12925" y="1"/>
                    <a:pt x="12899" y="6"/>
                    <a:pt x="12875" y="18"/>
                  </a:cubicBezTo>
                  <a:lnTo>
                    <a:pt x="116" y="6470"/>
                  </a:lnTo>
                  <a:cubicBezTo>
                    <a:pt x="33" y="6511"/>
                    <a:pt x="1" y="6610"/>
                    <a:pt x="42" y="6693"/>
                  </a:cubicBezTo>
                  <a:lnTo>
                    <a:pt x="3518" y="13568"/>
                  </a:lnTo>
                  <a:cubicBezTo>
                    <a:pt x="3547" y="13626"/>
                    <a:pt x="3605" y="13659"/>
                    <a:pt x="3666" y="13659"/>
                  </a:cubicBezTo>
                  <a:cubicBezTo>
                    <a:pt x="3691" y="13659"/>
                    <a:pt x="3717" y="13654"/>
                    <a:pt x="3741" y="13642"/>
                  </a:cubicBezTo>
                  <a:lnTo>
                    <a:pt x="16501" y="7190"/>
                  </a:lnTo>
                  <a:cubicBezTo>
                    <a:pt x="16583" y="7149"/>
                    <a:pt x="16616" y="7050"/>
                    <a:pt x="16574" y="6967"/>
                  </a:cubicBezTo>
                  <a:lnTo>
                    <a:pt x="13098" y="92"/>
                  </a:lnTo>
                  <a:cubicBezTo>
                    <a:pt x="13069" y="34"/>
                    <a:pt x="13011" y="1"/>
                    <a:pt x="12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6" name="Google Shape;11376;p48"/>
            <p:cNvSpPr/>
            <p:nvPr/>
          </p:nvSpPr>
          <p:spPr>
            <a:xfrm>
              <a:off x="4708575" y="4739300"/>
              <a:ext cx="254275" cy="129275"/>
            </a:xfrm>
            <a:custGeom>
              <a:avLst/>
              <a:gdLst/>
              <a:ahLst/>
              <a:cxnLst/>
              <a:rect l="l" t="t" r="r" b="b"/>
              <a:pathLst>
                <a:path w="10171" h="5171" extrusionOk="0">
                  <a:moveTo>
                    <a:pt x="10157" y="1"/>
                  </a:moveTo>
                  <a:lnTo>
                    <a:pt x="0" y="5146"/>
                  </a:lnTo>
                  <a:lnTo>
                    <a:pt x="13" y="5171"/>
                  </a:lnTo>
                  <a:lnTo>
                    <a:pt x="10170" y="26"/>
                  </a:lnTo>
                  <a:lnTo>
                    <a:pt x="101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7" name="Google Shape;11377;p48"/>
            <p:cNvSpPr/>
            <p:nvPr/>
          </p:nvSpPr>
          <p:spPr>
            <a:xfrm>
              <a:off x="4726550" y="4774875"/>
              <a:ext cx="254275" cy="129275"/>
            </a:xfrm>
            <a:custGeom>
              <a:avLst/>
              <a:gdLst/>
              <a:ahLst/>
              <a:cxnLst/>
              <a:rect l="l" t="t" r="r" b="b"/>
              <a:pathLst>
                <a:path w="10171" h="5171" extrusionOk="0">
                  <a:moveTo>
                    <a:pt x="10157" y="0"/>
                  </a:moveTo>
                  <a:lnTo>
                    <a:pt x="0" y="5145"/>
                  </a:lnTo>
                  <a:lnTo>
                    <a:pt x="13" y="5170"/>
                  </a:lnTo>
                  <a:lnTo>
                    <a:pt x="10170" y="25"/>
                  </a:lnTo>
                  <a:lnTo>
                    <a:pt x="10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48"/>
            <p:cNvSpPr/>
            <p:nvPr/>
          </p:nvSpPr>
          <p:spPr>
            <a:xfrm>
              <a:off x="4744525" y="4810400"/>
              <a:ext cx="254250" cy="129275"/>
            </a:xfrm>
            <a:custGeom>
              <a:avLst/>
              <a:gdLst/>
              <a:ahLst/>
              <a:cxnLst/>
              <a:rect l="l" t="t" r="r" b="b"/>
              <a:pathLst>
                <a:path w="10170" h="5171" extrusionOk="0">
                  <a:moveTo>
                    <a:pt x="10157" y="1"/>
                  </a:moveTo>
                  <a:lnTo>
                    <a:pt x="0" y="5146"/>
                  </a:lnTo>
                  <a:lnTo>
                    <a:pt x="13" y="5170"/>
                  </a:lnTo>
                  <a:lnTo>
                    <a:pt x="10169" y="25"/>
                  </a:lnTo>
                  <a:lnTo>
                    <a:pt x="101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" name="Rectangle 54">
            <a:extLst>
              <a:ext uri="{FF2B5EF4-FFF2-40B4-BE49-F238E27FC236}">
                <a16:creationId xmlns:a16="http://schemas.microsoft.com/office/drawing/2014/main" id="{0D1AE0BB-5853-4988-9EFA-1479327587D6}"/>
              </a:ext>
            </a:extLst>
          </p:cNvPr>
          <p:cNvSpPr/>
          <p:nvPr/>
        </p:nvSpPr>
        <p:spPr>
          <a:xfrm>
            <a:off x="1828800" y="1680451"/>
            <a:ext cx="8286399" cy="259558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66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BÀI 30</a:t>
            </a:r>
          </a:p>
          <a:p>
            <a:pPr algn="ctr">
              <a:lnSpc>
                <a:spcPct val="130000"/>
              </a:lnSpc>
            </a:pPr>
            <a:r>
              <a:rPr lang="en-US" sz="6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00FF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VỆ SINH TIÊU HÓA</a:t>
            </a:r>
            <a:endParaRPr lang="en-US" sz="66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rgbClr val="0000FF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2650770" y="4040029"/>
            <a:ext cx="2552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Viêm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tuyến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tụy</a:t>
            </a:r>
            <a:endParaRPr lang="en-US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196708" y="341311"/>
            <a:ext cx="8458200" cy="6858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>
              <a:defRPr/>
            </a:pP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I. Các tác nhân có hại cho hệ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7574646"/>
              </p:ext>
            </p:extLst>
          </p:nvPr>
        </p:nvGraphicFramePr>
        <p:xfrm>
          <a:off x="1043764" y="4501357"/>
          <a:ext cx="10386235" cy="21337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535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362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96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01410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Tác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nhân</a:t>
                      </a:r>
                      <a:endPara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55" marB="45755"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cơ quan </a:t>
                      </a:r>
                      <a:r>
                        <a:rPr lang="en-US" sz="2400" baseline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hoặc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vi-VN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HĐ </a:t>
                      </a:r>
                      <a:r>
                        <a:rPr lang="en-US" sz="2400" baseline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55" marB="45755"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Mức độ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55" marB="45755" anchor="ctr">
                    <a:solidFill>
                      <a:srgbClr val="00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9648">
                <a:tc>
                  <a:txBody>
                    <a:bodyPr/>
                    <a:lstStyle/>
                    <a:p>
                      <a:endParaRPr 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55" marB="45755"/>
                </a:tc>
                <a:tc>
                  <a:txBody>
                    <a:bodyPr/>
                    <a:lstStyle/>
                    <a:p>
                      <a:endParaRPr 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55" marB="45755"/>
                </a:tc>
                <a:tc>
                  <a:txBody>
                    <a:bodyPr/>
                    <a:lstStyle/>
                    <a:p>
                      <a:endParaRPr lang="en-US" sz="2000" dirty="0"/>
                    </a:p>
                    <a:p>
                      <a:endParaRPr lang="en-US" sz="2000" dirty="0"/>
                    </a:p>
                    <a:p>
                      <a:endParaRPr lang="en-US" sz="2000" dirty="0"/>
                    </a:p>
                    <a:p>
                      <a:endParaRPr 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55" marB="4575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3939524" y="5384974"/>
            <a:ext cx="266382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tuyến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r>
              <a:rPr lang="vi-VN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(Gan, tụy)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7488865" y="5600417"/>
            <a:ext cx="36593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viêm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xơ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gan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1218479" y="5605577"/>
            <a:ext cx="23177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Vi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khuẩn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0706" name="Picture 2" descr="Hình ảnh có liên qua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6526" y="1194187"/>
            <a:ext cx="3558908" cy="270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3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1" y="990986"/>
            <a:ext cx="4747436" cy="311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0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utoUpdateAnimBg="0"/>
      <p:bldP spid="9" grpId="0" autoUpdateAnimBg="0"/>
      <p:bldP spid="10" grpId="0" autoUpdateAnimBg="0"/>
      <p:bldP spid="11" grpId="0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143000" y="158744"/>
            <a:ext cx="8458200" cy="6858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>
              <a:defRPr/>
            </a:pP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I. Các tác nhân có hại cho hệ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6040736"/>
              </p:ext>
            </p:extLst>
          </p:nvPr>
        </p:nvGraphicFramePr>
        <p:xfrm>
          <a:off x="748187" y="3939521"/>
          <a:ext cx="10820400" cy="265124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81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81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572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14184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Tác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nhân</a:t>
                      </a:r>
                      <a:endPara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48" marB="45648"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cơ quan </a:t>
                      </a:r>
                      <a:r>
                        <a:rPr lang="en-US" sz="2400" baseline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hoặc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vi-VN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HĐ </a:t>
                      </a:r>
                      <a:r>
                        <a:rPr lang="en-US" sz="2400" baseline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48" marB="45648"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Mức độ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48" marB="45648" anchor="ctr">
                    <a:solidFill>
                      <a:srgbClr val="00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249">
                <a:tc rowSpan="2">
                  <a:txBody>
                    <a:bodyPr/>
                    <a:lstStyle/>
                    <a:p>
                      <a:endParaRPr 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48" marB="45648"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48" marB="45648"/>
                </a:tc>
                <a:tc>
                  <a:txBody>
                    <a:bodyPr/>
                    <a:lstStyle/>
                    <a:p>
                      <a:endParaRPr lang="en-US" sz="2400" dirty="0"/>
                    </a:p>
                    <a:p>
                      <a:endParaRPr lang="en-US" sz="2400" dirty="0"/>
                    </a:p>
                  </a:txBody>
                  <a:tcPr marT="45648" marB="45648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254">
                <a:tc vMerge="1">
                  <a:txBody>
                    <a:bodyPr/>
                    <a:lstStyle/>
                    <a:p>
                      <a:endParaRPr 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48" marB="45648"/>
                </a:tc>
                <a:tc>
                  <a:txBody>
                    <a:bodyPr/>
                    <a:lstStyle/>
                    <a:p>
                      <a:endParaRPr lang="en-US" sz="2400" dirty="0"/>
                    </a:p>
                    <a:p>
                      <a:endParaRPr 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48" marB="45648"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48" marB="45648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872559" y="5008239"/>
            <a:ext cx="20161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Ruột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6488706" y="4998164"/>
            <a:ext cx="3733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Tắc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ruột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tắc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ống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mật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856434" y="5446583"/>
            <a:ext cx="20161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Giun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sán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2" descr="itgatevn_07253593750[1]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0548" y="865224"/>
            <a:ext cx="3671958" cy="2699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59" name="Picture 2" descr="Kết quả hình ảnh cho giun đũ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4254" y="865224"/>
            <a:ext cx="3455946" cy="26982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B9DC991E-6FB8-4347-BBD8-48E9D57DE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2559" y="5896205"/>
            <a:ext cx="322344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tuyến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8D161C1-75EB-4F51-82D8-EBD0DCBC50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8706" y="5896205"/>
            <a:ext cx="3733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tắc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ống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mật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Nguyên nhân, triệu chứng, cách điều trị và phòng bệnh sán lợn/sán dây ở  người">
            <a:extLst>
              <a:ext uri="{FF2B5EF4-FFF2-40B4-BE49-F238E27FC236}">
                <a16:creationId xmlns:a16="http://schemas.microsoft.com/office/drawing/2014/main" id="{4292ACCD-F78B-4192-869D-6B5C6A7A18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17" y="348938"/>
            <a:ext cx="3005225" cy="1912707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ướng dẫn cách đánh tiết canh dê ngon chuẩn không cần chỉnh">
            <a:extLst>
              <a:ext uri="{FF2B5EF4-FFF2-40B4-BE49-F238E27FC236}">
                <a16:creationId xmlns:a16="http://schemas.microsoft.com/office/drawing/2014/main" id="{F66DFE95-5F15-4BE8-B895-FA51103AB3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891" y="2407470"/>
            <a:ext cx="3005225" cy="1912707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Cách làm Gỏi cá trích đậm đà vị biển | NETSPACE">
            <a:extLst>
              <a:ext uri="{FF2B5EF4-FFF2-40B4-BE49-F238E27FC236}">
                <a16:creationId xmlns:a16="http://schemas.microsoft.com/office/drawing/2014/main" id="{EEE4C217-07DF-4F72-B46C-D15B520B7F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" y="4535627"/>
            <a:ext cx="3005225" cy="1912707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Google Shape;990;p35">
            <a:extLst>
              <a:ext uri="{FF2B5EF4-FFF2-40B4-BE49-F238E27FC236}">
                <a16:creationId xmlns:a16="http://schemas.microsoft.com/office/drawing/2014/main" id="{1E33F731-422D-49EF-BC3C-D15753F74FF3}"/>
              </a:ext>
            </a:extLst>
          </p:cNvPr>
          <p:cNvSpPr/>
          <p:nvPr/>
        </p:nvSpPr>
        <p:spPr>
          <a:xfrm>
            <a:off x="5808617" y="4470669"/>
            <a:ext cx="4309771" cy="1108540"/>
          </a:xfrm>
          <a:custGeom>
            <a:avLst/>
            <a:gdLst/>
            <a:ahLst/>
            <a:cxnLst/>
            <a:rect l="l" t="t" r="r" b="b"/>
            <a:pathLst>
              <a:path w="87298" h="26255" extrusionOk="0">
                <a:moveTo>
                  <a:pt x="14979" y="1"/>
                </a:moveTo>
                <a:cubicBezTo>
                  <a:pt x="6704" y="1"/>
                  <a:pt x="1" y="6716"/>
                  <a:pt x="1" y="14979"/>
                </a:cubicBezTo>
                <a:lnTo>
                  <a:pt x="1" y="26254"/>
                </a:lnTo>
                <a:lnTo>
                  <a:pt x="78356" y="26254"/>
                </a:lnTo>
                <a:lnTo>
                  <a:pt x="87297" y="13419"/>
                </a:lnTo>
                <a:lnTo>
                  <a:pt x="7835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365733" bIns="182867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sz="1867" kern="0" dirty="0">
              <a:solidFill>
                <a:srgbClr val="434343"/>
              </a:solidFill>
              <a:latin typeface="Myriad Pro Black Cond" panose="020B0806030403020204" pitchFamily="34" charset="0"/>
              <a:ea typeface="Roboto"/>
              <a:cs typeface="Roboto"/>
              <a:sym typeface="Roboto"/>
            </a:endParaRPr>
          </a:p>
        </p:txBody>
      </p:sp>
      <p:sp>
        <p:nvSpPr>
          <p:cNvPr id="4" name="Arrow: Pentagon 3">
            <a:extLst>
              <a:ext uri="{FF2B5EF4-FFF2-40B4-BE49-F238E27FC236}">
                <a16:creationId xmlns:a16="http://schemas.microsoft.com/office/drawing/2014/main" id="{AD9924FB-8CAE-439E-B71B-2329E3FD6F80}"/>
              </a:ext>
            </a:extLst>
          </p:cNvPr>
          <p:cNvSpPr/>
          <p:nvPr/>
        </p:nvSpPr>
        <p:spPr>
          <a:xfrm>
            <a:off x="4572000" y="762000"/>
            <a:ext cx="6553200" cy="905334"/>
          </a:xfrm>
          <a:prstGeom prst="homePlat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Trứng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sán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thịt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lợn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sán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lá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gan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1AE4D681-5637-4E73-95D2-CA8F9069A477}"/>
              </a:ext>
            </a:extLst>
          </p:cNvPr>
          <p:cNvSpPr/>
          <p:nvPr/>
        </p:nvSpPr>
        <p:spPr>
          <a:xfrm>
            <a:off x="4604657" y="3149701"/>
            <a:ext cx="6553200" cy="905334"/>
          </a:xfrm>
          <a:prstGeom prst="homePlate">
            <a:avLst/>
          </a:prstGeom>
          <a:solidFill>
            <a:srgbClr val="00FF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Tiết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canh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cũng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những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nhân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nên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sán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kí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trùng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Arrow: Pentagon 14">
            <a:extLst>
              <a:ext uri="{FF2B5EF4-FFF2-40B4-BE49-F238E27FC236}">
                <a16:creationId xmlns:a16="http://schemas.microsoft.com/office/drawing/2014/main" id="{82CF7488-25CF-492C-8E61-A40E113F2872}"/>
              </a:ext>
            </a:extLst>
          </p:cNvPr>
          <p:cNvSpPr/>
          <p:nvPr/>
        </p:nvSpPr>
        <p:spPr>
          <a:xfrm>
            <a:off x="4589417" y="5301938"/>
            <a:ext cx="6553200" cy="905334"/>
          </a:xfrm>
          <a:prstGeom prst="homePlate">
            <a:avLst/>
          </a:prstGeom>
          <a:solidFill>
            <a:srgbClr val="FF99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Gỏi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sống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sán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dây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ở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não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ng</a:t>
            </a:r>
            <a:r>
              <a:rPr lang="vi-VN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ời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639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  <p:bldP spid="1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Bầu ăn nem chua có tốt không? Ăn như thế nào không hại cho thai nhi? - Nhà  thuốc Long Châu">
            <a:extLst>
              <a:ext uri="{FF2B5EF4-FFF2-40B4-BE49-F238E27FC236}">
                <a16:creationId xmlns:a16="http://schemas.microsoft.com/office/drawing/2014/main" id="{6FF9BA99-A6DB-4564-8696-B7EA208B66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515" y="272738"/>
            <a:ext cx="3006000" cy="1981199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Tại sao ăn cay lại khiến cơ thể mát hơn khi trời nóng - Điều kỳ diệu -  Suckhoecuocsong.vn">
            <a:extLst>
              <a:ext uri="{FF2B5EF4-FFF2-40B4-BE49-F238E27FC236}">
                <a16:creationId xmlns:a16="http://schemas.microsoft.com/office/drawing/2014/main" id="{D7C803F2-2EA3-4770-884E-4B6A846050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3818" y="2432462"/>
            <a:ext cx="3006000" cy="19812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Thức ăn nhanh là gì? Ăn thức ăn nhanh có tốt hay không?">
            <a:extLst>
              <a:ext uri="{FF2B5EF4-FFF2-40B4-BE49-F238E27FC236}">
                <a16:creationId xmlns:a16="http://schemas.microsoft.com/office/drawing/2014/main" id="{456C1838-E0DB-4B55-ACAC-656F758516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3818" y="4539936"/>
            <a:ext cx="3006000" cy="19812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rrow: Pentagon 4">
            <a:extLst>
              <a:ext uri="{FF2B5EF4-FFF2-40B4-BE49-F238E27FC236}">
                <a16:creationId xmlns:a16="http://schemas.microsoft.com/office/drawing/2014/main" id="{727E1475-49D7-41A9-ACB5-292241121E7F}"/>
              </a:ext>
            </a:extLst>
          </p:cNvPr>
          <p:cNvSpPr/>
          <p:nvPr/>
        </p:nvSpPr>
        <p:spPr>
          <a:xfrm>
            <a:off x="4800600" y="762000"/>
            <a:ext cx="6553200" cy="905334"/>
          </a:xfrm>
          <a:prstGeom prst="homePlate">
            <a:avLst/>
          </a:prstGeom>
          <a:solidFill>
            <a:srgbClr val="CCCC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Đồ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chua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tốt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dạ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dày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tràng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Arrow: Pentagon 5">
            <a:extLst>
              <a:ext uri="{FF2B5EF4-FFF2-40B4-BE49-F238E27FC236}">
                <a16:creationId xmlns:a16="http://schemas.microsoft.com/office/drawing/2014/main" id="{CB6823E1-7762-4591-9439-A20650A3511A}"/>
              </a:ext>
            </a:extLst>
          </p:cNvPr>
          <p:cNvSpPr/>
          <p:nvPr/>
        </p:nvSpPr>
        <p:spPr>
          <a:xfrm>
            <a:off x="4800600" y="3149701"/>
            <a:ext cx="6553200" cy="905334"/>
          </a:xfrm>
          <a:prstGeom prst="homePlate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Đồ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cay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nóng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loét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dạ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dày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tràng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Arrow: Pentagon 6">
            <a:extLst>
              <a:ext uri="{FF2B5EF4-FFF2-40B4-BE49-F238E27FC236}">
                <a16:creationId xmlns:a16="http://schemas.microsoft.com/office/drawing/2014/main" id="{25CBD40B-0F0E-498C-ACE1-A4CC37B5E261}"/>
              </a:ext>
            </a:extLst>
          </p:cNvPr>
          <p:cNvSpPr/>
          <p:nvPr/>
        </p:nvSpPr>
        <p:spPr>
          <a:xfrm>
            <a:off x="4800600" y="5301938"/>
            <a:ext cx="6553200" cy="905334"/>
          </a:xfrm>
          <a:prstGeom prst="homePlate">
            <a:avLst/>
          </a:prstGeom>
          <a:solidFill>
            <a:srgbClr val="FFCC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quá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nhiều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đồ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cùng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lúc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</a:t>
            </a:r>
            <a:r>
              <a:rPr lang="vi-VN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ớng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bụng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đầy</a:t>
            </a:r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h</a:t>
            </a:r>
            <a:r>
              <a:rPr lang="vi-VN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ơ</a:t>
            </a:r>
            <a:r>
              <a:rPr lang="en-US" sz="24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9420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8 thói quen ăn uống không lành mạnh khiến rước bệnh vào người">
            <a:extLst>
              <a:ext uri="{FF2B5EF4-FFF2-40B4-BE49-F238E27FC236}">
                <a16:creationId xmlns:a16="http://schemas.microsoft.com/office/drawing/2014/main" id="{BA0D904F-2373-40E5-8E09-E5A0F448DA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75" r="20875"/>
          <a:stretch/>
        </p:blipFill>
        <p:spPr bwMode="auto">
          <a:xfrm>
            <a:off x="-6951" y="1714498"/>
            <a:ext cx="3429001" cy="3429001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4034791"/>
              </p:ext>
            </p:extLst>
          </p:nvPr>
        </p:nvGraphicFramePr>
        <p:xfrm>
          <a:off x="3386202" y="1627583"/>
          <a:ext cx="8602235" cy="3602832"/>
        </p:xfrm>
        <a:graphic>
          <a:graphicData uri="http://schemas.openxmlformats.org/drawingml/2006/table">
            <a:tbl>
              <a:tblPr firstRow="1" bandRow="1">
                <a:tableStyleId>{22838BEF-8BB2-4498-84A7-C5851F593DF1}</a:tableStyleId>
              </a:tblPr>
              <a:tblGrid>
                <a:gridCol w="20094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92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735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96825">
                <a:tc>
                  <a:txBody>
                    <a:bodyPr/>
                    <a:lstStyle/>
                    <a:p>
                      <a:pPr algn="ctr"/>
                      <a:r>
                        <a:rPr lang="en-US" sz="2200" b="1" dirty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Tác</a:t>
                      </a:r>
                      <a:r>
                        <a:rPr lang="en-US" sz="2200" b="1" baseline="0" dirty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nhân</a:t>
                      </a:r>
                      <a:endParaRPr lang="en-US" sz="2200" b="1" dirty="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2684" marB="4268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dirty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</a:t>
                      </a:r>
                      <a:r>
                        <a:rPr lang="en-US" sz="2200" baseline="0" dirty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cơ quan hoặc hoạt động bị ảnh hưởng</a:t>
                      </a:r>
                      <a:endParaRPr lang="en-US" sz="2200" dirty="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2684" marB="4268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dirty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Mức độ</a:t>
                      </a:r>
                      <a:r>
                        <a:rPr lang="en-US" sz="2200" baseline="0" dirty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200" dirty="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2684" marB="42684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62584">
                <a:tc rowSpan="3">
                  <a:txBody>
                    <a:bodyPr/>
                    <a:lstStyle/>
                    <a:p>
                      <a:endParaRPr lang="en-US" sz="1700" dirty="0"/>
                    </a:p>
                  </a:txBody>
                  <a:tcPr marT="42684" marB="42684"/>
                </a:tc>
                <a:tc>
                  <a:txBody>
                    <a:bodyPr/>
                    <a:lstStyle/>
                    <a:p>
                      <a:endParaRPr lang="en-US" sz="1700" dirty="0"/>
                    </a:p>
                  </a:txBody>
                  <a:tcPr marT="42684" marB="42684"/>
                </a:tc>
                <a:tc>
                  <a:txBody>
                    <a:bodyPr/>
                    <a:lstStyle/>
                    <a:p>
                      <a:endParaRPr lang="en-US" sz="1700" dirty="0"/>
                    </a:p>
                    <a:p>
                      <a:endParaRPr lang="en-US" sz="1700" dirty="0"/>
                    </a:p>
                    <a:p>
                      <a:endParaRPr lang="en-US" sz="1700" dirty="0"/>
                    </a:p>
                  </a:txBody>
                  <a:tcPr marT="42684" marB="42684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1656">
                <a:tc vMerge="1">
                  <a:txBody>
                    <a:bodyPr/>
                    <a:lstStyle/>
                    <a:p>
                      <a:endParaRPr lang="en-US" sz="1800" dirty="0"/>
                    </a:p>
                  </a:txBody>
                  <a:tcPr marT="45700" marB="45700"/>
                </a:tc>
                <a:tc>
                  <a:txBody>
                    <a:bodyPr/>
                    <a:lstStyle/>
                    <a:p>
                      <a:endParaRPr lang="en-US" sz="1700" dirty="0"/>
                    </a:p>
                  </a:txBody>
                  <a:tcPr marT="42684" marB="42684"/>
                </a:tc>
                <a:tc>
                  <a:txBody>
                    <a:bodyPr/>
                    <a:lstStyle/>
                    <a:p>
                      <a:endParaRPr lang="en-US" sz="1700" dirty="0"/>
                    </a:p>
                    <a:p>
                      <a:endParaRPr lang="en-US" sz="1700" dirty="0"/>
                    </a:p>
                    <a:p>
                      <a:endParaRPr lang="en-US" sz="1700" dirty="0"/>
                    </a:p>
                    <a:p>
                      <a:endParaRPr lang="en-US" sz="1700" dirty="0"/>
                    </a:p>
                  </a:txBody>
                  <a:tcPr marT="42684" marB="42684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62584">
                <a:tc vMerge="1">
                  <a:txBody>
                    <a:bodyPr/>
                    <a:lstStyle/>
                    <a:p>
                      <a:endParaRPr lang="en-US" sz="1800" dirty="0"/>
                    </a:p>
                  </a:txBody>
                  <a:tcPr marT="45700" marB="45700"/>
                </a:tc>
                <a:tc>
                  <a:txBody>
                    <a:bodyPr/>
                    <a:lstStyle/>
                    <a:p>
                      <a:endParaRPr lang="en-US" sz="1700" dirty="0"/>
                    </a:p>
                    <a:p>
                      <a:endParaRPr lang="en-US" sz="1700" dirty="0"/>
                    </a:p>
                  </a:txBody>
                  <a:tcPr marT="42684" marB="42684"/>
                </a:tc>
                <a:tc>
                  <a:txBody>
                    <a:bodyPr/>
                    <a:lstStyle/>
                    <a:p>
                      <a:endParaRPr lang="en-US" sz="1700" dirty="0"/>
                    </a:p>
                    <a:p>
                      <a:endParaRPr lang="en-US" sz="1700" dirty="0"/>
                    </a:p>
                    <a:p>
                      <a:endParaRPr lang="en-US" sz="1700" dirty="0"/>
                    </a:p>
                  </a:txBody>
                  <a:tcPr marT="42684" marB="42684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5539103" y="2566634"/>
            <a:ext cx="336867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cơ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quan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8918666" y="2566337"/>
            <a:ext cx="3069771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thể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viêm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loét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3460047" y="2986220"/>
            <a:ext cx="1746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endParaRPr lang="en-US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5592703" y="3567586"/>
            <a:ext cx="30829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Hoạt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>
            <a:spLocks noChangeArrowheads="1"/>
          </p:cNvSpPr>
          <p:nvPr/>
        </p:nvSpPr>
        <p:spPr bwMode="auto">
          <a:xfrm>
            <a:off x="8949147" y="3567585"/>
            <a:ext cx="3069771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Kém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endParaRPr lang="en-US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5581817" y="4550086"/>
            <a:ext cx="2778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Hoạt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hấp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thụ</a:t>
            </a:r>
            <a:endParaRPr lang="en-US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8918667" y="4550086"/>
            <a:ext cx="3069771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Kém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Rectangle 21"/>
          <p:cNvSpPr/>
          <p:nvPr/>
        </p:nvSpPr>
        <p:spPr>
          <a:xfrm>
            <a:off x="762000" y="270479"/>
            <a:ext cx="8458200" cy="6858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>
              <a:defRPr/>
            </a:pP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I. Các tác nhân có hại cho hệ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7" grpId="0"/>
      <p:bldP spid="18" grpId="0"/>
      <p:bldP spid="19" grpId="0"/>
      <p:bldP spid="2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4"/>
          <p:cNvSpPr txBox="1">
            <a:spLocks noChangeArrowheads="1"/>
          </p:cNvSpPr>
          <p:nvPr/>
        </p:nvSpPr>
        <p:spPr bwMode="auto">
          <a:xfrm>
            <a:off x="437050" y="225288"/>
            <a:ext cx="1104900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spcBef>
                <a:spcPct val="50000"/>
              </a:spcBef>
              <a:buFontTx/>
              <a:buChar char="-"/>
            </a:pP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Hoạt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thải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phân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cũng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thể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gặp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khó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khăn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chứng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táo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bón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do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nguyên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nhân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chủ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yếu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sau</a:t>
            </a:r>
            <a:r>
              <a:rPr lang="en-US" altLang="en-US" sz="28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7" name="Text Box 29"/>
          <p:cNvSpPr txBox="1">
            <a:spLocks noChangeArrowheads="1"/>
          </p:cNvSpPr>
          <p:nvPr/>
        </p:nvSpPr>
        <p:spPr bwMode="auto">
          <a:xfrm>
            <a:off x="603092" y="6243109"/>
            <a:ext cx="452786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99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Khẩu</a:t>
            </a:r>
            <a:r>
              <a:rPr lang="en-US" altLang="en-US" sz="24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phần</a:t>
            </a:r>
            <a:r>
              <a:rPr lang="en-US" altLang="en-US" sz="24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sz="24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altLang="en-US" sz="24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altLang="en-US" sz="24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lý</a:t>
            </a:r>
            <a:endParaRPr lang="en-US" altLang="en-US" sz="2400" b="1" dirty="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7264558" y="6243109"/>
            <a:ext cx="405747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sz="24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quá</a:t>
            </a:r>
            <a:r>
              <a:rPr lang="en-US" altLang="en-US" sz="24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nhiều</a:t>
            </a:r>
            <a:r>
              <a:rPr lang="en-US" altLang="en-US" sz="24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chất</a:t>
            </a:r>
            <a:r>
              <a:rPr lang="en-US" altLang="en-US" sz="24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chát</a:t>
            </a:r>
            <a:endParaRPr lang="en-US" altLang="en-US" sz="2400" b="1" dirty="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148" name="Picture 4" descr="Cây hồng giòn ăn quả - Hồng Giòn Đà Lạt">
            <a:extLst>
              <a:ext uri="{FF2B5EF4-FFF2-40B4-BE49-F238E27FC236}">
                <a16:creationId xmlns:a16="http://schemas.microsoft.com/office/drawing/2014/main" id="{DBAB7997-206A-45B9-96DF-47167A6FE44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" t="9234" r="-69" b="15766"/>
          <a:stretch/>
        </p:blipFill>
        <p:spPr bwMode="auto">
          <a:xfrm>
            <a:off x="8159809" y="3045674"/>
            <a:ext cx="3092433" cy="3092433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0" name="Picture 6" descr="Trà xanh rất tốt liệu có thay thế được nước lọc?">
            <a:extLst>
              <a:ext uri="{FF2B5EF4-FFF2-40B4-BE49-F238E27FC236}">
                <a16:creationId xmlns:a16="http://schemas.microsoft.com/office/drawing/2014/main" id="{D11727C3-8201-42BD-A52C-EF517363B33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48" t="1079" r="15052" b="-1079"/>
          <a:stretch/>
        </p:blipFill>
        <p:spPr bwMode="auto">
          <a:xfrm>
            <a:off x="8229600" y="967221"/>
            <a:ext cx="3092433" cy="3092433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2" name="Picture 8" descr="Tổng hợp các món ăn sáng nhanh gọn giàu protein nhiều dinh dưỡng">
            <a:extLst>
              <a:ext uri="{FF2B5EF4-FFF2-40B4-BE49-F238E27FC236}">
                <a16:creationId xmlns:a16="http://schemas.microsoft.com/office/drawing/2014/main" id="{DB74A61E-4D8F-4C7C-8F52-77C1D1471D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246" r="14420"/>
          <a:stretch/>
        </p:blipFill>
        <p:spPr bwMode="auto">
          <a:xfrm>
            <a:off x="458821" y="1256004"/>
            <a:ext cx="4972050" cy="497205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2" descr="Bác sĩ giải đáp câu hỏi: ăn ổi có bị táo bón không?">
            <a:extLst>
              <a:ext uri="{FF2B5EF4-FFF2-40B4-BE49-F238E27FC236}">
                <a16:creationId xmlns:a16="http://schemas.microsoft.com/office/drawing/2014/main" id="{3DF95231-50A3-4032-8084-925D0E03024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272" t="-907" r="8228" b="907"/>
          <a:stretch/>
        </p:blipFill>
        <p:spPr bwMode="auto">
          <a:xfrm>
            <a:off x="5983321" y="1981200"/>
            <a:ext cx="3092433" cy="3092433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6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78" grpId="0"/>
      <p:bldP spid="17" grpId="0"/>
      <p:bldP spid="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Thực phẩm nhiều chất béo có thể tàn phá hệ thần kinh - Sức khỏe - Việt Giải  Trí">
            <a:extLst>
              <a:ext uri="{FF2B5EF4-FFF2-40B4-BE49-F238E27FC236}">
                <a16:creationId xmlns:a16="http://schemas.microsoft.com/office/drawing/2014/main" id="{E71396C2-A301-4993-BC98-4BCF572EF2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5" r="21875"/>
          <a:stretch/>
        </p:blipFill>
        <p:spPr bwMode="auto">
          <a:xfrm>
            <a:off x="43756" y="1558308"/>
            <a:ext cx="3429000" cy="342900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6568043"/>
              </p:ext>
            </p:extLst>
          </p:nvPr>
        </p:nvGraphicFramePr>
        <p:xfrm>
          <a:off x="3200400" y="1143000"/>
          <a:ext cx="8610600" cy="4259616"/>
        </p:xfrm>
        <a:graphic>
          <a:graphicData uri="http://schemas.openxmlformats.org/drawingml/2006/table">
            <a:tbl>
              <a:tblPr firstRow="1" bandRow="1">
                <a:tableStyleId>{22838BEF-8BB2-4498-84A7-C5851F593DF1}</a:tableStyleId>
              </a:tblPr>
              <a:tblGrid>
                <a:gridCol w="18003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664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437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137199">
                <a:tc>
                  <a:txBody>
                    <a:bodyPr/>
                    <a:lstStyle/>
                    <a:p>
                      <a:pPr algn="ctr"/>
                      <a:r>
                        <a:rPr lang="en-US" sz="23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Tác</a:t>
                      </a:r>
                      <a:r>
                        <a:rPr lang="en-US" sz="2300" b="1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nhân</a:t>
                      </a:r>
                      <a:endParaRPr lang="en-US" sz="23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2867" marB="4286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3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</a:t>
                      </a:r>
                      <a:r>
                        <a:rPr lang="en-US" sz="23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cơ quan hoặc hoạt động bị ảnh hưởng</a:t>
                      </a:r>
                      <a:endParaRPr lang="en-US" sz="23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2867" marB="4286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3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Mức độ</a:t>
                      </a:r>
                      <a:r>
                        <a:rPr lang="en-US" sz="23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3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2867" marB="42867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37199">
                <a:tc rowSpan="3">
                  <a:txBody>
                    <a:bodyPr/>
                    <a:lstStyle/>
                    <a:p>
                      <a:endParaRPr lang="en-US" sz="2300" dirty="0">
                        <a:latin typeface="time new roman"/>
                      </a:endParaRPr>
                    </a:p>
                  </a:txBody>
                  <a:tcPr marT="42867" marB="42867"/>
                </a:tc>
                <a:tc>
                  <a:txBody>
                    <a:bodyPr/>
                    <a:lstStyle/>
                    <a:p>
                      <a:endParaRPr lang="en-US" sz="2300" dirty="0">
                        <a:latin typeface="time new roman"/>
                      </a:endParaRPr>
                    </a:p>
                  </a:txBody>
                  <a:tcPr marT="42867" marB="42867"/>
                </a:tc>
                <a:tc>
                  <a:txBody>
                    <a:bodyPr/>
                    <a:lstStyle/>
                    <a:p>
                      <a:endParaRPr lang="en-US" sz="2300" dirty="0">
                        <a:latin typeface="time new roman"/>
                      </a:endParaRPr>
                    </a:p>
                    <a:p>
                      <a:endParaRPr lang="en-US" sz="2300" dirty="0">
                        <a:latin typeface="time new roman"/>
                      </a:endParaRPr>
                    </a:p>
                    <a:p>
                      <a:endParaRPr lang="en-US" sz="2300" dirty="0">
                        <a:latin typeface="time new roman"/>
                      </a:endParaRPr>
                    </a:p>
                  </a:txBody>
                  <a:tcPr marT="42867" marB="42867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1961">
                <a:tc vMerge="1">
                  <a:txBody>
                    <a:bodyPr/>
                    <a:lstStyle/>
                    <a:p>
                      <a:endParaRPr lang="en-US" sz="1800" dirty="0"/>
                    </a:p>
                  </a:txBody>
                  <a:tcPr marT="45700" marB="45700"/>
                </a:tc>
                <a:tc>
                  <a:txBody>
                    <a:bodyPr/>
                    <a:lstStyle/>
                    <a:p>
                      <a:endParaRPr lang="en-US" sz="1700" dirty="0"/>
                    </a:p>
                  </a:txBody>
                  <a:tcPr marT="42867" marB="42867"/>
                </a:tc>
                <a:tc>
                  <a:txBody>
                    <a:bodyPr/>
                    <a:lstStyle/>
                    <a:p>
                      <a:endParaRPr lang="en-US" sz="1700" dirty="0"/>
                    </a:p>
                    <a:p>
                      <a:endParaRPr lang="en-US" sz="1700" dirty="0"/>
                    </a:p>
                    <a:p>
                      <a:endParaRPr lang="en-US" sz="1700" dirty="0"/>
                    </a:p>
                    <a:p>
                      <a:endParaRPr lang="en-US" sz="1700" dirty="0"/>
                    </a:p>
                  </a:txBody>
                  <a:tcPr marT="42867" marB="42867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62904">
                <a:tc vMerge="1">
                  <a:txBody>
                    <a:bodyPr/>
                    <a:lstStyle/>
                    <a:p>
                      <a:endParaRPr lang="en-US" sz="1800" dirty="0"/>
                    </a:p>
                  </a:txBody>
                  <a:tcPr marT="45700" marB="45700"/>
                </a:tc>
                <a:tc>
                  <a:txBody>
                    <a:bodyPr/>
                    <a:lstStyle/>
                    <a:p>
                      <a:endParaRPr lang="en-US" sz="1700" dirty="0"/>
                    </a:p>
                    <a:p>
                      <a:endParaRPr lang="en-US" sz="1700" dirty="0"/>
                    </a:p>
                  </a:txBody>
                  <a:tcPr marT="42867" marB="42867"/>
                </a:tc>
                <a:tc>
                  <a:txBody>
                    <a:bodyPr/>
                    <a:lstStyle/>
                    <a:p>
                      <a:endParaRPr lang="en-US" sz="1700" dirty="0"/>
                    </a:p>
                    <a:p>
                      <a:endParaRPr lang="en-US" sz="1700" dirty="0"/>
                    </a:p>
                    <a:p>
                      <a:endParaRPr lang="en-US" sz="1700" dirty="0"/>
                    </a:p>
                  </a:txBody>
                  <a:tcPr marT="42867" marB="42867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5143605" y="2401153"/>
            <a:ext cx="2286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cơ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quan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8049665" y="2401153"/>
            <a:ext cx="368968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Dạ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dày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mệt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mỏi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thể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bệnh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trĩ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3200400" y="2971800"/>
            <a:ext cx="180235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Khẩu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phần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uồng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lí</a:t>
            </a:r>
            <a:endParaRPr lang="en-US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5176262" y="3535228"/>
            <a:ext cx="243246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Hoạt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8" name="TextBox 17"/>
          <p:cNvSpPr txBox="1">
            <a:spLocks noChangeArrowheads="1"/>
          </p:cNvSpPr>
          <p:nvPr/>
        </p:nvSpPr>
        <p:spPr bwMode="auto">
          <a:xfrm>
            <a:off x="8153400" y="3535228"/>
            <a:ext cx="3429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rối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loạn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hoặc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kém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5121834" y="4669303"/>
            <a:ext cx="33070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Hoạt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hấp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thụ</a:t>
            </a:r>
            <a:endParaRPr lang="en-US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8170276" y="4541460"/>
            <a:ext cx="353273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rối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loạn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hoặc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kém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9" grpId="1"/>
      <p:bldP spid="10" grpId="0"/>
      <p:bldP spid="10" grpId="1"/>
      <p:bldP spid="11" grpId="0"/>
      <p:bldP spid="11" grpId="1"/>
      <p:bldP spid="17" grpId="0"/>
      <p:bldP spid="17" grpId="1"/>
      <p:bldP spid="18" grpId="0"/>
      <p:bldP spid="18" grpId="1"/>
      <p:bldP spid="19" grpId="0"/>
      <p:bldP spid="19" grpId="1"/>
      <p:bldP spid="20" grpId="0"/>
      <p:bldP spid="20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2">
            <a:extLst>
              <a:ext uri="{FF2B5EF4-FFF2-40B4-BE49-F238E27FC236}">
                <a16:creationId xmlns:a16="http://schemas.microsoft.com/office/drawing/2014/main" id="{B2DACD11-AD69-46DD-A20F-1A5E084CA3B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409511"/>
              </p:ext>
            </p:extLst>
          </p:nvPr>
        </p:nvGraphicFramePr>
        <p:xfrm>
          <a:off x="533400" y="152400"/>
          <a:ext cx="11201400" cy="6553196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2133600">
                  <a:extLst>
                    <a:ext uri="{9D8B030D-6E8A-4147-A177-3AD203B41FA5}">
                      <a16:colId xmlns:a16="http://schemas.microsoft.com/office/drawing/2014/main" val="430022730"/>
                    </a:ext>
                  </a:extLst>
                </a:gridCol>
                <a:gridCol w="3627120">
                  <a:extLst>
                    <a:ext uri="{9D8B030D-6E8A-4147-A177-3AD203B41FA5}">
                      <a16:colId xmlns:a16="http://schemas.microsoft.com/office/drawing/2014/main" val="3250715113"/>
                    </a:ext>
                  </a:extLst>
                </a:gridCol>
                <a:gridCol w="5440680">
                  <a:extLst>
                    <a:ext uri="{9D8B030D-6E8A-4147-A177-3AD203B41FA5}">
                      <a16:colId xmlns:a16="http://schemas.microsoft.com/office/drawing/2014/main" val="2903637096"/>
                    </a:ext>
                  </a:extLst>
                </a:gridCol>
              </a:tblGrid>
              <a:tr h="84802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Tác</a:t>
                      </a:r>
                      <a:r>
                        <a:rPr kumimoji="0" lang="en-US" sz="2400" b="1" u="none" strike="noStrike" cap="none" spc="0" normalizeH="0" baseline="0" dirty="0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nhân</a:t>
                      </a:r>
                      <a:endParaRPr kumimoji="0" lang="en-US" sz="2400" b="1" i="0" u="none" strike="noStrike" cap="none" spc="0" normalizeH="0" baseline="0" dirty="0">
                        <a:ln w="1905"/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Cơ</a:t>
                      </a:r>
                      <a:r>
                        <a:rPr kumimoji="0" lang="en-US" sz="2400" b="1" u="none" strike="noStrike" cap="none" spc="0" normalizeH="0" baseline="0" dirty="0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quan</a:t>
                      </a:r>
                      <a:r>
                        <a:rPr kumimoji="0" lang="en-US" sz="2400" b="1" u="none" strike="noStrike" cap="none" spc="0" normalizeH="0" baseline="0" dirty="0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hoặc</a:t>
                      </a:r>
                      <a:r>
                        <a:rPr kumimoji="0" lang="en-US" sz="2400" b="1" u="none" strike="noStrike" cap="none" spc="0" normalizeH="0" baseline="0" dirty="0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hoạt</a:t>
                      </a:r>
                      <a:r>
                        <a:rPr kumimoji="0" lang="en-US" sz="2400" b="1" u="none" strike="noStrike" cap="none" spc="0" normalizeH="0" baseline="0" dirty="0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động</a:t>
                      </a:r>
                      <a:r>
                        <a:rPr kumimoji="0" lang="en-US" sz="2400" b="1" u="none" strike="noStrike" cap="none" spc="0" normalizeH="0" baseline="0" dirty="0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kumimoji="0" lang="en-US" sz="2400" b="1" u="none" strike="noStrike" cap="none" spc="0" normalizeH="0" baseline="0" dirty="0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ảnh</a:t>
                      </a:r>
                      <a:r>
                        <a:rPr kumimoji="0" lang="en-US" sz="2400" b="1" u="none" strike="noStrike" cap="none" spc="0" normalizeH="0" baseline="0" dirty="0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hưởng</a:t>
                      </a:r>
                      <a:endParaRPr kumimoji="0" lang="en-US" sz="2400" b="1" i="0" u="none" strike="noStrike" cap="none" spc="0" normalizeH="0" baseline="0" dirty="0">
                        <a:ln w="1905"/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Mức</a:t>
                      </a:r>
                      <a:r>
                        <a:rPr kumimoji="0" lang="en-US" sz="2400" b="1" u="none" strike="noStrike" cap="none" spc="0" normalizeH="0" baseline="0" dirty="0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</a:t>
                      </a:r>
                      <a:r>
                        <a:rPr kumimoji="0" lang="en-US" sz="2400" b="1" u="none" strike="noStrike" cap="none" spc="0" normalizeH="0" baseline="0" dirty="0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ảnh</a:t>
                      </a:r>
                      <a:r>
                        <a:rPr kumimoji="0" lang="en-US" sz="2400" b="1" u="none" strike="noStrike" cap="none" spc="0" normalizeH="0" baseline="0" dirty="0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b="1" u="none" strike="noStrike" cap="none" spc="0" normalizeH="0" baseline="0" dirty="0" err="1">
                          <a:ln w="1905"/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hưởng</a:t>
                      </a:r>
                      <a:endParaRPr kumimoji="0" lang="en-US" sz="2400" b="1" u="none" strike="noStrike" cap="none" spc="0" normalizeH="0" baseline="0" dirty="0">
                        <a:ln w="1905"/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4486252"/>
                  </a:ext>
                </a:extLst>
              </a:tr>
              <a:tr h="565352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khuẩn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/>
                      <a:endParaRPr 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Răng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Tạo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môi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trường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axit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làm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hỏng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men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răng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62620551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Dạ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dày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viêm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loét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63103376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Ruột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viêm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loét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55454726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tuyến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tiêu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hóa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viêm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16491439"/>
                  </a:ext>
                </a:extLst>
              </a:tr>
              <a:tr h="467256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u="none" strike="noStrike" cap="none" normalizeH="0" baseline="0" dirty="0" err="1">
                          <a:ln>
                            <a:noFill/>
                          </a:ln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Giun</a:t>
                      </a:r>
                      <a:r>
                        <a:rPr kumimoji="0" lang="en-US" sz="2000" b="1" u="none" strike="noStrike" cap="none" normalizeH="0" baseline="0" dirty="0">
                          <a:ln>
                            <a:noFill/>
                          </a:ln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000" b="1" u="none" strike="noStrike" cap="none" normalizeH="0" baseline="0" dirty="0" err="1">
                          <a:ln>
                            <a:noFill/>
                          </a:ln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sán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Ruột</a:t>
                      </a:r>
                      <a:endParaRPr 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Gây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tắc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ruột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43792883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tuyến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tiêu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hóa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Gây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tắc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ống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dẫn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mật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16390638"/>
                  </a:ext>
                </a:extLst>
              </a:tr>
              <a:tr h="467256">
                <a:tc rowSpan="3">
                  <a:txBody>
                    <a:bodyPr/>
                    <a:lstStyle/>
                    <a:p>
                      <a:pPr algn="l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Ăn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uống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không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đúng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cách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cơ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quan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tiêu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hóa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Có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thể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viêm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18847042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Hoạt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động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tiêu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hóa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Kém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quả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75534278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Hoạt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động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hấp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thụ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Kém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quả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92497834"/>
                  </a:ext>
                </a:extLst>
              </a:tr>
              <a:tr h="467256">
                <a:tc rowSpan="3">
                  <a:txBody>
                    <a:bodyPr/>
                    <a:lstStyle/>
                    <a:p>
                      <a:pPr algn="l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Khẩu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phần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ăn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không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hợp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lý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Cơ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quan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tiêu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hóa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Dạ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dày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và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ruột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mệt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mỏi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gan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có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thể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xơ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34096919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Hoạt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động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tiêu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hóa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rối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loạn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hoặc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kém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quả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88695105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Hoạt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động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hấp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thụ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rối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loạn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hoặc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kém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r>
                        <a:rPr lang="en-US" altLang="en-US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quả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1235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7878042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762000" y="342900"/>
            <a:ext cx="10439400" cy="61722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>
              <a:lnSpc>
                <a:spcPct val="130000"/>
              </a:lnSpc>
              <a:defRPr/>
            </a:pP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I.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tác nhân có hại cho hệ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10000"/>
              </a:lnSpc>
            </a:pPr>
            <a:r>
              <a:rPr lang="en-US" alt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alt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alt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nhân</a:t>
            </a:r>
            <a:r>
              <a:rPr lang="en-US" alt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 algn="just">
              <a:lnSpc>
                <a:spcPct val="110000"/>
              </a:lnSpc>
            </a:pP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+ Vi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vật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bệnh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>
              <a:lnSpc>
                <a:spcPct val="110000"/>
              </a:lnSpc>
            </a:pP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Giun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sán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ký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vi-VN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10000"/>
              </a:lnSpc>
            </a:pP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Chất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độc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đồ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8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10000"/>
              </a:lnSpc>
            </a:pP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  <a:p>
            <a:pPr>
              <a:lnSpc>
                <a:spcPct val="110000"/>
              </a:lnSpc>
            </a:pP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Khẩu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phần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lí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>
              <a:lnSpc>
                <a:spcPct val="110000"/>
              </a:lnSpc>
            </a:pP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hại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>
              <a:lnSpc>
                <a:spcPct val="110000"/>
              </a:lnSpc>
            </a:pP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viêm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loét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răng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miệng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đường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>
              <a:lnSpc>
                <a:spcPct val="110000"/>
              </a:lnSpc>
            </a:pP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tắc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ruột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ống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dẫn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mật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  <a:p>
            <a:pPr>
              <a:lnSpc>
                <a:spcPct val="110000"/>
              </a:lnSpc>
            </a:pP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Rối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loạn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chảy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táo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bón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...).</a:t>
            </a:r>
          </a:p>
          <a:p>
            <a:pPr>
              <a:lnSpc>
                <a:spcPct val="110000"/>
              </a:lnSpc>
            </a:pP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Ngộ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độc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>
              <a:lnSpc>
                <a:spcPct val="110000"/>
              </a:lnSpc>
            </a:pP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thể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xơ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gan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Picture 23" descr="viet3">
            <a:extLst>
              <a:ext uri="{FF2B5EF4-FFF2-40B4-BE49-F238E27FC236}">
                <a16:creationId xmlns:a16="http://schemas.microsoft.com/office/drawing/2014/main" id="{5EE344B0-FE16-F6FF-C488-523CD9E1DC8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333935"/>
            <a:ext cx="609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uiExpand="1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967233" y="304800"/>
            <a:ext cx="10349353" cy="105727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just">
              <a:defRPr/>
            </a:pP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II. Các biện pháp bảo vệ hệ tiêu hóa khỏi các tác nhân có hại và đảm bảo sự tiêu hóa có hiệu quả.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967233" y="2209800"/>
            <a:ext cx="10349353" cy="42672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just" eaLnBrk="1" hangingPunct="1">
              <a:lnSpc>
                <a:spcPct val="120000"/>
              </a:lnSpc>
              <a:defRPr/>
            </a:pP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1: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Thế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vệ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răng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miệng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vi-VN" altLang="en-US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eaLnBrk="1" hangingPunct="1">
              <a:lnSpc>
                <a:spcPct val="120000"/>
              </a:lnSpc>
              <a:defRPr/>
            </a:pP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2: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Thế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vệ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vi-VN" altLang="en-US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eaLnBrk="1" hangingPunct="1">
              <a:lnSpc>
                <a:spcPct val="120000"/>
              </a:lnSpc>
              <a:defRPr/>
            </a:pP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3: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Tại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sao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hệ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đạt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vi-VN" altLang="en-US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eaLnBrk="1" hangingPunct="1">
              <a:lnSpc>
                <a:spcPct val="120000"/>
              </a:lnSpc>
              <a:defRPr/>
            </a:pPr>
            <a:r>
              <a:rPr lang="vi-VN" altLang="en-US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4: Em hãy đề xuất các biện pháp bảo vệ hệ tiêu hóa khỏi tác nhân có hại và đảm bảo sự tiêu hóa có hiệu quả. </a:t>
            </a:r>
            <a:endParaRPr lang="en-US" alt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2895600" y="1569188"/>
            <a:ext cx="5314950" cy="561885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  <a:buFontTx/>
              <a:buNone/>
            </a:pPr>
            <a:r>
              <a:rPr lang="en-US" alt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THẢO LUẬN NHÓM : 3 PHÚT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4" descr="hocbai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3810000"/>
            <a:ext cx="2819400" cy="2631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AutoShape 38">
            <a:extLst>
              <a:ext uri="{FF2B5EF4-FFF2-40B4-BE49-F238E27FC236}">
                <a16:creationId xmlns:a16="http://schemas.microsoft.com/office/drawing/2014/main" id="{3BF2EE6F-21A9-4E74-8C54-6F2E9DEF4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2963" y="762000"/>
            <a:ext cx="4876800" cy="2819400"/>
          </a:xfrm>
          <a:prstGeom prst="cloudCallout">
            <a:avLst>
              <a:gd name="adj1" fmla="val -84684"/>
              <a:gd name="adj2" fmla="val 76217"/>
            </a:avLst>
          </a:prstGeom>
          <a:gradFill rotWithShape="1">
            <a:gsLst>
              <a:gs pos="0">
                <a:srgbClr val="FFFFFF"/>
              </a:gs>
              <a:gs pos="100000">
                <a:srgbClr val="CCFFFF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00FF"/>
            </a:solidFill>
            <a:round/>
            <a:headEnd/>
            <a:tailEnd/>
          </a:ln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buNone/>
              <a:defRPr/>
            </a:pP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kể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bệnh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về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đường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mà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 </a:t>
            </a:r>
          </a:p>
        </p:txBody>
      </p:sp>
    </p:spTree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3" descr="CA5XJVF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685800"/>
            <a:ext cx="22860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4" descr="CAEJQRIH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609600"/>
            <a:ext cx="26670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6" name="Picture 5" descr="CAGX2Z4X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3048000"/>
            <a:ext cx="25146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7" name="Picture 6" descr="CAURWTM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3124200"/>
            <a:ext cx="25146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8" name="Picture 7" descr="CAIRCRF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09600"/>
            <a:ext cx="16002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9" name="Picture 8" descr="CAOXIFUZ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609600"/>
            <a:ext cx="19812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9786" name="Text Box 10"/>
          <p:cNvSpPr txBox="1">
            <a:spLocks noChangeArrowheads="1"/>
          </p:cNvSpPr>
          <p:nvPr/>
        </p:nvSpPr>
        <p:spPr bwMode="auto">
          <a:xfrm>
            <a:off x="2301063" y="5660065"/>
            <a:ext cx="7924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b="1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Thông</a:t>
            </a:r>
            <a:r>
              <a:rPr lang="en-US" sz="24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điệp</a:t>
            </a:r>
            <a:r>
              <a:rPr lang="en-US" sz="24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“</a:t>
            </a:r>
            <a:r>
              <a:rPr lang="en-US" sz="2400" b="1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Hãy</a:t>
            </a:r>
            <a:r>
              <a:rPr lang="en-US" sz="24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đánh</a:t>
            </a:r>
            <a:r>
              <a:rPr lang="en-US" sz="24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răng</a:t>
            </a:r>
            <a:r>
              <a:rPr lang="en-US" sz="24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ít</a:t>
            </a:r>
            <a:r>
              <a:rPr lang="en-US" sz="24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nhất</a:t>
            </a:r>
            <a:r>
              <a:rPr lang="en-US" sz="24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2400" b="1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lần</a:t>
            </a:r>
            <a:r>
              <a:rPr lang="en-US" sz="24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mỗi</a:t>
            </a:r>
            <a:r>
              <a:rPr lang="en-US" sz="24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ngày</a:t>
            </a:r>
            <a:r>
              <a:rPr lang="en-US" sz="24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”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59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78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ách đánh răng đúng cách">
            <a:extLst>
              <a:ext uri="{FF2B5EF4-FFF2-40B4-BE49-F238E27FC236}">
                <a16:creationId xmlns:a16="http://schemas.microsoft.com/office/drawing/2014/main" id="{4C57A27F-0B50-4625-8C9A-19F32D91DC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377952"/>
            <a:ext cx="10469282" cy="6102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83096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9" descr="1288251201-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3242966"/>
            <a:ext cx="3505199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29" name="Picture 15" descr="1282700002_small_5216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29" y="228600"/>
            <a:ext cx="3298371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16" name="Text Box 16"/>
          <p:cNvSpPr txBox="1">
            <a:spLocks noChangeArrowheads="1"/>
          </p:cNvSpPr>
          <p:nvPr/>
        </p:nvSpPr>
        <p:spPr bwMode="auto">
          <a:xfrm>
            <a:off x="1828800" y="2705099"/>
            <a:ext cx="9350637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Thông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điệp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Sức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khỏe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là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vàng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Hãy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chín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uống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sôi</a:t>
            </a:r>
            <a:endParaRPr lang="en-US" sz="2800" b="1" dirty="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6631" name="Picture 18" descr="1306229491-bo-kho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399" y="266699"/>
            <a:ext cx="3505199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2" descr="Hướng dẫn cách rửa tay cho trẻ an toàn, đảm bảo vệ sinh">
            <a:extLst>
              <a:ext uri="{FF2B5EF4-FFF2-40B4-BE49-F238E27FC236}">
                <a16:creationId xmlns:a16="http://schemas.microsoft.com/office/drawing/2014/main" id="{5F01CB97-2FDA-44EA-AA35-E3A53E51A2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5229" y="3204865"/>
            <a:ext cx="3175000" cy="2381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1B75FAC-B582-431F-83F5-BE9ECED77E09}"/>
              </a:ext>
            </a:extLst>
          </p:cNvPr>
          <p:cNvSpPr txBox="1"/>
          <p:nvPr/>
        </p:nvSpPr>
        <p:spPr>
          <a:xfrm>
            <a:off x="1066800" y="5736704"/>
            <a:ext cx="10363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Thông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điệp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Hãy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rửa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tay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bằng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xà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̀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phòng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diệt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khuẩn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trước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khi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sau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khi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vê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̣ </a:t>
            </a:r>
            <a:r>
              <a:rPr lang="en-US" sz="2800" b="1" dirty="0" err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sz="2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6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26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08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08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6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10.000 trẻ nông thôn học rửa tay đúng cách - VnExpress Sức khỏe">
            <a:extLst>
              <a:ext uri="{FF2B5EF4-FFF2-40B4-BE49-F238E27FC236}">
                <a16:creationId xmlns:a16="http://schemas.microsoft.com/office/drawing/2014/main" id="{7F725FE9-B070-484B-B2BE-718A1D5A31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7922" y="838200"/>
            <a:ext cx="9876156" cy="5562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42139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990598" y="381000"/>
            <a:ext cx="10515599" cy="1104899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just">
              <a:defRPr/>
            </a:pP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II. Các biện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pháp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bảo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vệ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hệ tiêu hóa khỏi các tác nhân có hại và đảm bảo sự tiêu hóa có hiệu quả.</a:t>
            </a:r>
          </a:p>
        </p:txBody>
      </p:sp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876299" y="1600200"/>
            <a:ext cx="10744198" cy="476547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lnSpc>
                <a:spcPct val="120000"/>
              </a:lnSpc>
              <a:spcBef>
                <a:spcPct val="0"/>
              </a:spcBef>
              <a:buFontTx/>
              <a:buChar char="-"/>
            </a:pP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Vệ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răng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miệng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just" eaLnBrk="1" hangingPunct="1">
              <a:lnSpc>
                <a:spcPct val="120000"/>
              </a:lnSpc>
              <a:spcBef>
                <a:spcPct val="0"/>
              </a:spcBef>
              <a:buFontTx/>
              <a:buChar char="-"/>
            </a:pP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vệ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just" eaLnBrk="1" hangingPunct="1">
              <a:lnSpc>
                <a:spcPct val="120000"/>
              </a:lnSpc>
              <a:spcBef>
                <a:spcPct val="0"/>
              </a:spcBef>
              <a:buFontTx/>
              <a:buChar char="-"/>
            </a:pP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lập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khẩu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phần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lý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đầy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đủ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cân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đối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chất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dinh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dưỡng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just" eaLnBrk="1" hangingPunct="1">
              <a:lnSpc>
                <a:spcPct val="120000"/>
              </a:lnSpc>
              <a:spcBef>
                <a:spcPct val="0"/>
              </a:spcBef>
              <a:buFontTx/>
              <a:buChar char="-"/>
            </a:pP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như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chậm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nhai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kĩ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bữa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tạo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bầu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khí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vui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vẻ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thoải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mái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khi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just" eaLnBrk="1" hangingPunct="1">
              <a:lnSpc>
                <a:spcPct val="120000"/>
              </a:lnSpc>
              <a:spcBef>
                <a:spcPct val="0"/>
              </a:spcBef>
              <a:buFontTx/>
              <a:buChar char="-"/>
            </a:pP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Cần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nghỉ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ngơi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sau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khi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just" eaLnBrk="1" hangingPunct="1">
              <a:lnSpc>
                <a:spcPct val="120000"/>
              </a:lnSpc>
              <a:spcBef>
                <a:spcPct val="0"/>
              </a:spcBef>
              <a:buFontTx/>
              <a:buChar char="-"/>
            </a:pP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thuốc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tẩy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giun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định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dirty="0" err="1">
                <a:latin typeface="Arial" panose="020B0604020202020204" pitchFamily="34" charset="0"/>
                <a:cs typeface="Arial" panose="020B0604020202020204" pitchFamily="34" charset="0"/>
              </a:rPr>
              <a:t>kì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pic>
        <p:nvPicPr>
          <p:cNvPr id="2" name="Picture 23" descr="viet3">
            <a:extLst>
              <a:ext uri="{FF2B5EF4-FFF2-40B4-BE49-F238E27FC236}">
                <a16:creationId xmlns:a16="http://schemas.microsoft.com/office/drawing/2014/main" id="{438DC26C-08C0-3669-B901-C35FA2C5D90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3" y="1485899"/>
            <a:ext cx="609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2" name="Text Box 8"/>
          <p:cNvSpPr txBox="1">
            <a:spLocks noChangeArrowheads="1"/>
          </p:cNvSpPr>
          <p:nvPr/>
        </p:nvSpPr>
        <p:spPr bwMode="auto">
          <a:xfrm>
            <a:off x="6390167" y="2613469"/>
            <a:ext cx="5300662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spcBef>
                <a:spcPct val="50000"/>
              </a:spcBef>
              <a:buFontTx/>
              <a:buNone/>
            </a:pP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Rau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trị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giun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sán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tốt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lợi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tiểu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chứng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tiểu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buốt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tiểu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dắt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r>
              <a:rPr lang="vi-VN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ngăn chặn sự phát triển của vi khuẩn lỵ</a:t>
            </a:r>
            <a:endParaRPr lang="en-US" altLang="en-US" sz="2000" dirty="0">
              <a:solidFill>
                <a:srgbClr val="00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94" name="Text Box 10"/>
          <p:cNvSpPr txBox="1">
            <a:spLocks noChangeArrowheads="1"/>
          </p:cNvSpPr>
          <p:nvPr/>
        </p:nvSpPr>
        <p:spPr bwMode="auto">
          <a:xfrm>
            <a:off x="985449" y="6218063"/>
            <a:ext cx="51497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spcBef>
                <a:spcPct val="50000"/>
              </a:spcBef>
              <a:buFontTx/>
              <a:buNone/>
            </a:pP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Lá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mơ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lông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trị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kiết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lị</a:t>
            </a:r>
            <a:r>
              <a:rPr lang="vi-VN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đầy bụng, chậm tiêu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pic>
        <p:nvPicPr>
          <p:cNvPr id="12296" name="Picture 8" descr="Củ tỏi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08756"/>
            <a:ext cx="3910640" cy="235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372303" y="2617239"/>
            <a:ext cx="5791201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spcBef>
                <a:spcPct val="0"/>
              </a:spcBef>
              <a:buFontTx/>
              <a:buNone/>
            </a:pPr>
            <a:r>
              <a:rPr lang="vi-VN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Allicin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tỏi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sống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 một chất kháng sinh tự nhiên mạnh hơn cả penicillin. 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vi-VN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ịch chiết xuất từ tỏi có khả năng ức chế 100% E.Coli.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12298" name="Picture 10" descr="Cây mơ lô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313" y="3767193"/>
            <a:ext cx="3959876" cy="2316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00" name="Picture 12" descr="Rau sam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08756"/>
            <a:ext cx="3806824" cy="22943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Picture 2" descr="C:\Users\Admin\Documents\image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3785566"/>
            <a:ext cx="3806824" cy="2316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Box 10"/>
          <p:cNvSpPr txBox="1">
            <a:spLocks noChangeArrowheads="1"/>
          </p:cNvSpPr>
          <p:nvPr/>
        </p:nvSpPr>
        <p:spPr bwMode="auto">
          <a:xfrm>
            <a:off x="7173598" y="6218123"/>
            <a:ext cx="3733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spcBef>
                <a:spcPct val="50000"/>
              </a:spcBef>
              <a:buFontTx/>
              <a:buNone/>
            </a:pP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Khoai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lang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nhuận</a:t>
            </a:r>
            <a:r>
              <a:rPr lang="en-US" altLang="en-US" sz="20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tràng</a:t>
            </a:r>
            <a:endParaRPr lang="en-US" altLang="en-US" sz="2000" dirty="0">
              <a:solidFill>
                <a:srgbClr val="00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2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2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2" grpId="0"/>
      <p:bldP spid="12294" grpId="0"/>
      <p:bldP spid="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20" name="Text Box 12"/>
          <p:cNvSpPr txBox="1">
            <a:spLocks noChangeArrowheads="1"/>
          </p:cNvSpPr>
          <p:nvPr/>
        </p:nvSpPr>
        <p:spPr bwMode="auto">
          <a:xfrm>
            <a:off x="2057400" y="6202758"/>
            <a:ext cx="807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Hạt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dưa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,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hạt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bí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đỏ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rang;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lựu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và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quả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cau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trị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giun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sán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rất</a:t>
            </a:r>
            <a:r>
              <a:rPr lang="en-US" altLang="en-US" sz="24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Arial" panose="020B0604020202020204" pitchFamily="34" charset="0"/>
              </a:rPr>
              <a:t>tốt</a:t>
            </a:r>
            <a:endParaRPr lang="en-US" altLang="en-US" sz="2400" dirty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pic>
        <p:nvPicPr>
          <p:cNvPr id="1026" name="Picture 2" descr="Hạt dưa rang củi túi 500gr">
            <a:extLst>
              <a:ext uri="{FF2B5EF4-FFF2-40B4-BE49-F238E27FC236}">
                <a16:creationId xmlns:a16="http://schemas.microsoft.com/office/drawing/2014/main" id="{7448C2D6-3A2A-48F7-8E78-7C26C7B72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4970" y="318160"/>
            <a:ext cx="4202567" cy="27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9 lợi ích sức khỏe kỳ diệu của hạt bí ngô">
            <a:extLst>
              <a:ext uri="{FF2B5EF4-FFF2-40B4-BE49-F238E27FC236}">
                <a16:creationId xmlns:a16="http://schemas.microsoft.com/office/drawing/2014/main" id="{A6CFDD2A-EE24-4541-ACD2-AF22EBA975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2227" y="3362512"/>
            <a:ext cx="4202567" cy="27977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Lợi ích của việc uống nước ép lựu đối với sức khoẻ con người">
            <a:extLst>
              <a:ext uri="{FF2B5EF4-FFF2-40B4-BE49-F238E27FC236}">
                <a16:creationId xmlns:a16="http://schemas.microsoft.com/office/drawing/2014/main" id="{7E1E9F5E-9852-49D2-8530-E8694EBD81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4465" y="318160"/>
            <a:ext cx="4213453" cy="27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Theo phong tục thì mâm trầu cau bao nhiêu trái?">
            <a:extLst>
              <a:ext uri="{FF2B5EF4-FFF2-40B4-BE49-F238E27FC236}">
                <a16:creationId xmlns:a16="http://schemas.microsoft.com/office/drawing/2014/main" id="{194B0773-1E4D-4EA4-ADAF-F2062D7730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7207" y="3362512"/>
            <a:ext cx="4202565" cy="279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2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2">
            <a:extLst>
              <a:ext uri="{FF2B5EF4-FFF2-40B4-BE49-F238E27FC236}">
                <a16:creationId xmlns:a16="http://schemas.microsoft.com/office/drawing/2014/main" id="{54EDDB98-244B-4CBD-A185-7A8B4DFEC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4900" y="3652917"/>
            <a:ext cx="5029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fontAlgn="auto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None/>
            </a:pPr>
            <a:r>
              <a:rPr kumimoji="0" lang="vi-V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nước</a:t>
            </a: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lọc</a:t>
            </a: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0659" name="Text Box 3">
            <a:extLst>
              <a:ext uri="{FF2B5EF4-FFF2-40B4-BE49-F238E27FC236}">
                <a16:creationId xmlns:a16="http://schemas.microsoft.com/office/drawing/2014/main" id="{20FE7D72-CDEC-4DE8-A769-0513170DF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3188" y="5870575"/>
            <a:ext cx="47244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eaLnBrk="1" fontAlgn="auto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None/>
            </a:pPr>
            <a:r>
              <a:rPr kumimoji="0" lang="en-US" altLang="en-US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D. </a:t>
            </a:r>
            <a:r>
              <a:rPr lang="en-US" alt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kem</a:t>
            </a:r>
            <a:r>
              <a:rPr lang="en-US" altLang="en-US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660" name="Text Box 4">
            <a:extLst>
              <a:ext uri="{FF2B5EF4-FFF2-40B4-BE49-F238E27FC236}">
                <a16:creationId xmlns:a16="http://schemas.microsoft.com/office/drawing/2014/main" id="{F4313E67-D360-424A-BB44-FAFA89EC83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5220" y="5859533"/>
            <a:ext cx="522763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eaLnBrk="1" fontAlgn="auto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None/>
            </a:pPr>
            <a:r>
              <a:rPr kumimoji="0" lang="en-US" altLang="en-US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C. </a:t>
            </a:r>
            <a:r>
              <a:rPr lang="en-US" alt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uống</a:t>
            </a:r>
            <a:r>
              <a:rPr lang="en-US" altLang="en-US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altLang="en-US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tố</a:t>
            </a:r>
            <a:r>
              <a:rPr lang="en-US" altLang="en-US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lang="en-US" altLang="en-US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ống</a:t>
            </a:r>
            <a:r>
              <a:rPr lang="en-US" altLang="en-US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hút</a:t>
            </a:r>
            <a:endParaRPr kumimoji="0" lang="en-US" altLang="en-US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661" name="Text Box 5">
            <a:extLst>
              <a:ext uri="{FF2B5EF4-FFF2-40B4-BE49-F238E27FC236}">
                <a16:creationId xmlns:a16="http://schemas.microsoft.com/office/drawing/2014/main" id="{62E02BF5-8D45-4B32-8E17-F4CD851AD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3188" y="3437638"/>
            <a:ext cx="480853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eaLnBrk="1" fontAlgn="auto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None/>
            </a:pPr>
            <a:r>
              <a:rPr kumimoji="0" lang="en-US" altLang="en-US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alt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altLang="en-US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rau</a:t>
            </a:r>
            <a:r>
              <a:rPr lang="en-US" altLang="en-US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xanh</a:t>
            </a:r>
            <a:endParaRPr kumimoji="0" lang="en-US" altLang="en-US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 12">
            <a:extLst>
              <a:ext uri="{FF2B5EF4-FFF2-40B4-BE49-F238E27FC236}">
                <a16:creationId xmlns:a16="http://schemas.microsoft.com/office/drawing/2014/main" id="{B4AD0B78-7406-4DDE-8DE9-344931E1DA77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2209800"/>
            <a:ext cx="2514600" cy="1447800"/>
            <a:chOff x="1452" y="2721"/>
            <a:chExt cx="1776" cy="753"/>
          </a:xfrm>
          <a:solidFill>
            <a:srgbClr val="00FF99"/>
          </a:solidFill>
        </p:grpSpPr>
        <p:pic>
          <p:nvPicPr>
            <p:cNvPr id="21527" name="buon.avi">
              <a:hlinkClick r:id="" action="ppaction://media"/>
              <a:extLst>
                <a:ext uri="{FF2B5EF4-FFF2-40B4-BE49-F238E27FC236}">
                  <a16:creationId xmlns:a16="http://schemas.microsoft.com/office/drawing/2014/main" id="{54BF7BF0-9657-4216-8EE5-D2CF7931F5D1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1452" y="2862"/>
              <a:ext cx="816" cy="612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21528" name="AutoShape 14">
              <a:extLst>
                <a:ext uri="{FF2B5EF4-FFF2-40B4-BE49-F238E27FC236}">
                  <a16:creationId xmlns:a16="http://schemas.microsoft.com/office/drawing/2014/main" id="{4A6F014B-579D-4BEB-B1C3-9BF12A9BE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721"/>
              <a:ext cx="996" cy="495"/>
            </a:xfrm>
            <a:prstGeom prst="wedgeRoundRectCallout">
              <a:avLst>
                <a:gd name="adj1" fmla="val -69278"/>
                <a:gd name="adj2" fmla="val 28787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Tiếc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quá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rồi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ơi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  <p:grpSp>
        <p:nvGrpSpPr>
          <p:cNvPr id="3" name="Group 15">
            <a:extLst>
              <a:ext uri="{FF2B5EF4-FFF2-40B4-BE49-F238E27FC236}">
                <a16:creationId xmlns:a16="http://schemas.microsoft.com/office/drawing/2014/main" id="{797C4F7E-E5D7-46B1-8106-784B01EBA367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4376932"/>
            <a:ext cx="2438384" cy="1524000"/>
            <a:chOff x="1452" y="2721"/>
            <a:chExt cx="1871" cy="753"/>
          </a:xfrm>
          <a:solidFill>
            <a:srgbClr val="00FF99"/>
          </a:solidFill>
        </p:grpSpPr>
        <p:pic>
          <p:nvPicPr>
            <p:cNvPr id="21525" name="buon.avi">
              <a:hlinkClick r:id="" action="ppaction://media"/>
              <a:extLst>
                <a:ext uri="{FF2B5EF4-FFF2-40B4-BE49-F238E27FC236}">
                  <a16:creationId xmlns:a16="http://schemas.microsoft.com/office/drawing/2014/main" id="{4B3281EA-08F3-4221-BF21-CD04E3D877C5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1452" y="2862"/>
              <a:ext cx="816" cy="612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21526" name="AutoShape 17">
              <a:extLst>
                <a:ext uri="{FF2B5EF4-FFF2-40B4-BE49-F238E27FC236}">
                  <a16:creationId xmlns:a16="http://schemas.microsoft.com/office/drawing/2014/main" id="{D1EDC7F5-DAF4-4D7E-91BD-616D87382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721"/>
              <a:ext cx="1091" cy="495"/>
            </a:xfrm>
            <a:prstGeom prst="wedgeRoundRectCallout">
              <a:avLst>
                <a:gd name="adj1" fmla="val -69278"/>
                <a:gd name="adj2" fmla="val 28787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Tiếc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quá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rồi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ơi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  <p:grpSp>
        <p:nvGrpSpPr>
          <p:cNvPr id="4" name="Group 18">
            <a:extLst>
              <a:ext uri="{FF2B5EF4-FFF2-40B4-BE49-F238E27FC236}">
                <a16:creationId xmlns:a16="http://schemas.microsoft.com/office/drawing/2014/main" id="{263338B8-0BB3-4DB3-980E-858CD906E42B}"/>
              </a:ext>
            </a:extLst>
          </p:cNvPr>
          <p:cNvGrpSpPr>
            <a:grpSpLocks/>
          </p:cNvGrpSpPr>
          <p:nvPr/>
        </p:nvGrpSpPr>
        <p:grpSpPr bwMode="auto">
          <a:xfrm>
            <a:off x="7135412" y="2020194"/>
            <a:ext cx="2743200" cy="1219200"/>
            <a:chOff x="1452" y="2721"/>
            <a:chExt cx="1776" cy="753"/>
          </a:xfrm>
          <a:solidFill>
            <a:srgbClr val="00FF99"/>
          </a:solidFill>
        </p:grpSpPr>
        <p:pic>
          <p:nvPicPr>
            <p:cNvPr id="21523" name="buon.avi">
              <a:hlinkClick r:id="" action="ppaction://media"/>
              <a:extLst>
                <a:ext uri="{FF2B5EF4-FFF2-40B4-BE49-F238E27FC236}">
                  <a16:creationId xmlns:a16="http://schemas.microsoft.com/office/drawing/2014/main" id="{BE4E7F10-3EA4-469E-B361-A56E62130391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1452" y="2862"/>
              <a:ext cx="816" cy="612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21524" name="AutoShape 20">
              <a:extLst>
                <a:ext uri="{FF2B5EF4-FFF2-40B4-BE49-F238E27FC236}">
                  <a16:creationId xmlns:a16="http://schemas.microsoft.com/office/drawing/2014/main" id="{DC8947D2-0E69-466C-9569-9075122EC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721"/>
              <a:ext cx="996" cy="600"/>
            </a:xfrm>
            <a:prstGeom prst="wedgeRoundRectCallout">
              <a:avLst>
                <a:gd name="adj1" fmla="val -69278"/>
                <a:gd name="adj2" fmla="val 28787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Tiếc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quá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rồi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ơi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  <p:sp>
        <p:nvSpPr>
          <p:cNvPr id="70680" name="Text Box 24">
            <a:extLst>
              <a:ext uri="{FF2B5EF4-FFF2-40B4-BE49-F238E27FC236}">
                <a16:creationId xmlns:a16="http://schemas.microsoft.com/office/drawing/2014/main" id="{B1B9121D-8A02-437F-AC97-FF75CCCFC1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4900" y="925513"/>
            <a:ext cx="103251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fontAlgn="auto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None/>
            </a:pP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1: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dưới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đây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thể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hại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men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răng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?</a:t>
            </a:r>
          </a:p>
        </p:txBody>
      </p:sp>
      <p:grpSp>
        <p:nvGrpSpPr>
          <p:cNvPr id="5" name="Group 21">
            <a:extLst>
              <a:ext uri="{FF2B5EF4-FFF2-40B4-BE49-F238E27FC236}">
                <a16:creationId xmlns:a16="http://schemas.microsoft.com/office/drawing/2014/main" id="{CAA0FCB6-1146-4427-A6A7-B579199181F6}"/>
              </a:ext>
            </a:extLst>
          </p:cNvPr>
          <p:cNvGrpSpPr>
            <a:grpSpLocks/>
          </p:cNvGrpSpPr>
          <p:nvPr/>
        </p:nvGrpSpPr>
        <p:grpSpPr bwMode="auto">
          <a:xfrm>
            <a:off x="6645943" y="4519335"/>
            <a:ext cx="2495550" cy="1390650"/>
            <a:chOff x="4092" y="3417"/>
            <a:chExt cx="1668" cy="684"/>
          </a:xfrm>
          <a:solidFill>
            <a:srgbClr val="00FF99"/>
          </a:solidFill>
        </p:grpSpPr>
        <p:pic>
          <p:nvPicPr>
            <p:cNvPr id="22" name="vui.avi">
              <a:hlinkClick r:id="" action="ppaction://media"/>
              <a:extLst>
                <a:ext uri="{FF2B5EF4-FFF2-40B4-BE49-F238E27FC236}">
                  <a16:creationId xmlns:a16="http://schemas.microsoft.com/office/drawing/2014/main" id="{93AAF3D1-FBBB-4026-993D-59D2C97177C4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4092" y="3417"/>
              <a:ext cx="912" cy="684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23" name="AutoShape 23">
              <a:extLst>
                <a:ext uri="{FF2B5EF4-FFF2-40B4-BE49-F238E27FC236}">
                  <a16:creationId xmlns:a16="http://schemas.microsoft.com/office/drawing/2014/main" id="{D901BA1C-5196-4F93-97DC-AD8D691BA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6" y="3489"/>
              <a:ext cx="1044" cy="495"/>
            </a:xfrm>
            <a:prstGeom prst="wedgeRoundRectCallout">
              <a:avLst>
                <a:gd name="adj1" fmla="val -60343"/>
                <a:gd name="adj2" fmla="val 11009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Hoan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hô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đã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đúng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  <p:sp>
        <p:nvSpPr>
          <p:cNvPr id="21" name="Ribbon: Tilted Up 20">
            <a:extLst>
              <a:ext uri="{FF2B5EF4-FFF2-40B4-BE49-F238E27FC236}">
                <a16:creationId xmlns:a16="http://schemas.microsoft.com/office/drawing/2014/main" id="{C6753B51-01C2-4626-948D-36B2919B58C1}"/>
              </a:ext>
            </a:extLst>
          </p:cNvPr>
          <p:cNvSpPr/>
          <p:nvPr/>
        </p:nvSpPr>
        <p:spPr>
          <a:xfrm>
            <a:off x="2609850" y="107950"/>
            <a:ext cx="7315200" cy="800100"/>
          </a:xfrm>
          <a:prstGeom prst="ribbon2">
            <a:avLst/>
          </a:prstGeom>
          <a:solidFill>
            <a:srgbClr val="006600"/>
          </a:solidFill>
          <a:ln w="285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BÀI TẬP CỦNG CỐ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70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0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0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70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0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706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 nodeType="clickPar">
                      <p:stCondLst>
                        <p:cond delay="0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58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706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 nodeType="clickPar">
                      <p:stCondLst>
                        <p:cond delay="0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60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706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 nodeType="clickPar">
                      <p:stCondLst>
                        <p:cond delay="0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61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706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 nodeType="clickPar">
                      <p:stCondLst>
                        <p:cond delay="0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59"/>
                  </p:tgtEl>
                </p:cond>
              </p:nextCondLst>
            </p:seq>
          </p:childTnLst>
        </p:cTn>
      </p:par>
    </p:tnLst>
    <p:bldLst>
      <p:bldP spid="70658" grpId="0"/>
      <p:bldP spid="70659" grpId="0"/>
      <p:bldP spid="70660" grpId="0"/>
      <p:bldP spid="70661" grpId="0"/>
      <p:bldP spid="7068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2">
            <a:extLst>
              <a:ext uri="{FF2B5EF4-FFF2-40B4-BE49-F238E27FC236}">
                <a16:creationId xmlns:a16="http://schemas.microsoft.com/office/drawing/2014/main" id="{19BCB08C-B0F8-4CA7-939B-81B1C7699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0538" y="3264386"/>
            <a:ext cx="410686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algn="just" eaLnBrk="1" fontAlgn="auto" hangingPunct="1">
              <a:spcAft>
                <a:spcPts val="0"/>
              </a:spcAft>
              <a:buNone/>
            </a:pPr>
            <a:r>
              <a:rPr kumimoji="0" lang="vi-V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niêm</a:t>
            </a: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mạc</a:t>
            </a:r>
            <a:endParaRPr kumimoji="0" lang="vi-VN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659" name="Text Box 3">
            <a:extLst>
              <a:ext uri="{FF2B5EF4-FFF2-40B4-BE49-F238E27FC236}">
                <a16:creationId xmlns:a16="http://schemas.microsoft.com/office/drawing/2014/main" id="{E707BF84-AF5D-4AE8-B673-0B079922E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0538" y="5611978"/>
            <a:ext cx="450056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eaLnBrk="1" fontAlgn="auto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None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C.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dưới</a:t>
            </a: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niêm</a:t>
            </a: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mạc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660" name="Text Box 4">
            <a:extLst>
              <a:ext uri="{FF2B5EF4-FFF2-40B4-BE49-F238E27FC236}">
                <a16:creationId xmlns:a16="http://schemas.microsoft.com/office/drawing/2014/main" id="{D0690EAC-EC31-4F36-A1E1-6D9785B6D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8434" y="3197730"/>
            <a:ext cx="41148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eaLnBrk="1" fontAlgn="auto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None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cơ</a:t>
            </a: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661" name="Text Box 5">
            <a:extLst>
              <a:ext uri="{FF2B5EF4-FFF2-40B4-BE49-F238E27FC236}">
                <a16:creationId xmlns:a16="http://schemas.microsoft.com/office/drawing/2014/main" id="{40ACF7FC-CB67-481C-91A4-E34215916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2343" y="5611977"/>
            <a:ext cx="4800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eaLnBrk="1" fontAlgn="auto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None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D.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màng</a:t>
            </a: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bọc</a:t>
            </a:r>
            <a:endParaRPr kumimoji="0" lang="vi-VN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 12">
            <a:extLst>
              <a:ext uri="{FF2B5EF4-FFF2-40B4-BE49-F238E27FC236}">
                <a16:creationId xmlns:a16="http://schemas.microsoft.com/office/drawing/2014/main" id="{7215E3A5-0657-45D7-8BCE-8C8894372286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529814"/>
            <a:ext cx="2667000" cy="1667916"/>
            <a:chOff x="1452" y="2721"/>
            <a:chExt cx="1776" cy="753"/>
          </a:xfrm>
          <a:solidFill>
            <a:srgbClr val="00FF99"/>
          </a:solidFill>
        </p:grpSpPr>
        <p:pic>
          <p:nvPicPr>
            <p:cNvPr id="19480" name="buon.avi">
              <a:hlinkClick r:id="" action="ppaction://media"/>
              <a:extLst>
                <a:ext uri="{FF2B5EF4-FFF2-40B4-BE49-F238E27FC236}">
                  <a16:creationId xmlns:a16="http://schemas.microsoft.com/office/drawing/2014/main" id="{8A4DEF7E-8E8E-4AD4-9A8D-BECEB69DD4BC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452" y="2862"/>
              <a:ext cx="816" cy="612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19481" name="AutoShape 14">
              <a:extLst>
                <a:ext uri="{FF2B5EF4-FFF2-40B4-BE49-F238E27FC236}">
                  <a16:creationId xmlns:a16="http://schemas.microsoft.com/office/drawing/2014/main" id="{1161E6E8-1470-4B85-BE38-67F1A7F9D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721"/>
              <a:ext cx="996" cy="495"/>
            </a:xfrm>
            <a:prstGeom prst="wedgeRoundRectCallout">
              <a:avLst>
                <a:gd name="adj1" fmla="val -69278"/>
                <a:gd name="adj2" fmla="val 28787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Tiếc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quá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rồi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ơi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  <p:grpSp>
        <p:nvGrpSpPr>
          <p:cNvPr id="3" name="Group 15">
            <a:extLst>
              <a:ext uri="{FF2B5EF4-FFF2-40B4-BE49-F238E27FC236}">
                <a16:creationId xmlns:a16="http://schemas.microsoft.com/office/drawing/2014/main" id="{6FF97C57-49A4-4B5F-AFE2-1A8D4541EE19}"/>
              </a:ext>
            </a:extLst>
          </p:cNvPr>
          <p:cNvGrpSpPr>
            <a:grpSpLocks/>
          </p:cNvGrpSpPr>
          <p:nvPr/>
        </p:nvGrpSpPr>
        <p:grpSpPr bwMode="auto">
          <a:xfrm>
            <a:off x="7242927" y="1530574"/>
            <a:ext cx="2373221" cy="1524000"/>
            <a:chOff x="1452" y="2721"/>
            <a:chExt cx="1821" cy="753"/>
          </a:xfrm>
          <a:solidFill>
            <a:srgbClr val="00FF99"/>
          </a:solidFill>
        </p:grpSpPr>
        <p:pic>
          <p:nvPicPr>
            <p:cNvPr id="19478" name="buon.avi">
              <a:hlinkClick r:id="" action="ppaction://media"/>
              <a:extLst>
                <a:ext uri="{FF2B5EF4-FFF2-40B4-BE49-F238E27FC236}">
                  <a16:creationId xmlns:a16="http://schemas.microsoft.com/office/drawing/2014/main" id="{B3BDBC88-DFCE-42B9-A879-08A2ED943A23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452" y="2862"/>
              <a:ext cx="816" cy="612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19479" name="AutoShape 17">
              <a:extLst>
                <a:ext uri="{FF2B5EF4-FFF2-40B4-BE49-F238E27FC236}">
                  <a16:creationId xmlns:a16="http://schemas.microsoft.com/office/drawing/2014/main" id="{46F3DE67-59C8-4645-B73E-EBF591A35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721"/>
              <a:ext cx="1041" cy="495"/>
            </a:xfrm>
            <a:prstGeom prst="wedgeRoundRectCallout">
              <a:avLst>
                <a:gd name="adj1" fmla="val -69278"/>
                <a:gd name="adj2" fmla="val 28787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Tiếc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quá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rồi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ơi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  <p:grpSp>
        <p:nvGrpSpPr>
          <p:cNvPr id="4" name="Group 18">
            <a:extLst>
              <a:ext uri="{FF2B5EF4-FFF2-40B4-BE49-F238E27FC236}">
                <a16:creationId xmlns:a16="http://schemas.microsoft.com/office/drawing/2014/main" id="{F1C46485-FAAA-41BC-835E-3454DB8B0121}"/>
              </a:ext>
            </a:extLst>
          </p:cNvPr>
          <p:cNvGrpSpPr>
            <a:grpSpLocks/>
          </p:cNvGrpSpPr>
          <p:nvPr/>
        </p:nvGrpSpPr>
        <p:grpSpPr bwMode="auto">
          <a:xfrm>
            <a:off x="7253178" y="4267200"/>
            <a:ext cx="2449513" cy="1219200"/>
            <a:chOff x="1452" y="2721"/>
            <a:chExt cx="1776" cy="753"/>
          </a:xfrm>
          <a:solidFill>
            <a:srgbClr val="00FF99"/>
          </a:solidFill>
        </p:grpSpPr>
        <p:pic>
          <p:nvPicPr>
            <p:cNvPr id="19476" name="buon.avi">
              <a:hlinkClick r:id="" action="ppaction://media"/>
              <a:extLst>
                <a:ext uri="{FF2B5EF4-FFF2-40B4-BE49-F238E27FC236}">
                  <a16:creationId xmlns:a16="http://schemas.microsoft.com/office/drawing/2014/main" id="{F14C9051-1377-4529-BF6C-35AB3C244691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452" y="2862"/>
              <a:ext cx="816" cy="612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19477" name="AutoShape 20">
              <a:extLst>
                <a:ext uri="{FF2B5EF4-FFF2-40B4-BE49-F238E27FC236}">
                  <a16:creationId xmlns:a16="http://schemas.microsoft.com/office/drawing/2014/main" id="{D773DF24-F385-41E6-998A-A65BEDA4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721"/>
              <a:ext cx="996" cy="600"/>
            </a:xfrm>
            <a:prstGeom prst="wedgeRoundRectCallout">
              <a:avLst>
                <a:gd name="adj1" fmla="val -69278"/>
                <a:gd name="adj2" fmla="val 28787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Tiếc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quá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rồi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ơi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  <p:sp>
        <p:nvSpPr>
          <p:cNvPr id="70680" name="Text Box 24">
            <a:extLst>
              <a:ext uri="{FF2B5EF4-FFF2-40B4-BE49-F238E27FC236}">
                <a16:creationId xmlns:a16="http://schemas.microsoft.com/office/drawing/2014/main" id="{7DF0A5C9-70C2-4C82-9093-3356A6442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56" y="144273"/>
            <a:ext cx="10910888" cy="113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auto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None/>
            </a:pPr>
            <a:r>
              <a:rPr kumimoji="0" lang="en-US" alt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Câu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2.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khuẩn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Helicobacter pylori -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thủ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phạm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viêm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loét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dạ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dày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ký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cơ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quan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alt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grpSp>
        <p:nvGrpSpPr>
          <p:cNvPr id="5" name="Group 21">
            <a:extLst>
              <a:ext uri="{FF2B5EF4-FFF2-40B4-BE49-F238E27FC236}">
                <a16:creationId xmlns:a16="http://schemas.microsoft.com/office/drawing/2014/main" id="{A51E34ED-DE6F-4240-A819-3319D9AF1415}"/>
              </a:ext>
            </a:extLst>
          </p:cNvPr>
          <p:cNvGrpSpPr>
            <a:grpSpLocks/>
          </p:cNvGrpSpPr>
          <p:nvPr/>
        </p:nvGrpSpPr>
        <p:grpSpPr bwMode="auto">
          <a:xfrm>
            <a:off x="2452577" y="4038600"/>
            <a:ext cx="2495550" cy="1390650"/>
            <a:chOff x="4092" y="3417"/>
            <a:chExt cx="1668" cy="684"/>
          </a:xfrm>
          <a:solidFill>
            <a:srgbClr val="00FF99"/>
          </a:solidFill>
        </p:grpSpPr>
        <p:pic>
          <p:nvPicPr>
            <p:cNvPr id="20" name="vui.avi">
              <a:hlinkClick r:id="" action="ppaction://media"/>
              <a:extLst>
                <a:ext uri="{FF2B5EF4-FFF2-40B4-BE49-F238E27FC236}">
                  <a16:creationId xmlns:a16="http://schemas.microsoft.com/office/drawing/2014/main" id="{A92BD29A-8E5E-42F0-8740-307232F0EA12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4092" y="3417"/>
              <a:ext cx="912" cy="684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21" name="AutoShape 23">
              <a:extLst>
                <a:ext uri="{FF2B5EF4-FFF2-40B4-BE49-F238E27FC236}">
                  <a16:creationId xmlns:a16="http://schemas.microsoft.com/office/drawing/2014/main" id="{0DF17799-2724-4C4C-9A45-AB36ED4E7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6" y="3489"/>
              <a:ext cx="1044" cy="495"/>
            </a:xfrm>
            <a:prstGeom prst="wedgeRoundRectCallout">
              <a:avLst>
                <a:gd name="adj1" fmla="val -60343"/>
                <a:gd name="adj2" fmla="val 11009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Hoan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hô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đã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đúng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70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0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0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70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0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706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 nodeType="clickPar">
                      <p:stCondLst>
                        <p:cond delay="0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58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706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 nodeType="clickPar">
                      <p:stCondLst>
                        <p:cond delay="0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60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706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 nodeType="clickPar">
                      <p:stCondLst>
                        <p:cond delay="0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61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706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59"/>
                  </p:tgtEl>
                </p:cond>
              </p:nextCondLst>
            </p:seq>
          </p:childTnLst>
        </p:cTn>
      </p:par>
    </p:tnLst>
    <p:bldLst>
      <p:bldP spid="70658" grpId="0"/>
      <p:bldP spid="70659" grpId="0"/>
      <p:bldP spid="70660" grpId="0"/>
      <p:bldP spid="70661" grpId="0"/>
      <p:bldP spid="7068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2">
            <a:extLst>
              <a:ext uri="{FF2B5EF4-FFF2-40B4-BE49-F238E27FC236}">
                <a16:creationId xmlns:a16="http://schemas.microsoft.com/office/drawing/2014/main" id="{CF92695F-1802-4428-9079-7883D4FF86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3787" y="5280007"/>
            <a:ext cx="366038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eaLnBrk="1" fontAlgn="auto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None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C. </a:t>
            </a:r>
            <a:r>
              <a:rPr lang="en-US" sz="2400" b="1" dirty="0" err="1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Nước</a:t>
            </a:r>
            <a:r>
              <a:rPr lang="en-US" sz="2400" b="1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giải</a:t>
            </a:r>
            <a:r>
              <a:rPr lang="en-US" sz="2400" b="1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khát</a:t>
            </a:r>
            <a:r>
              <a:rPr lang="en-US" sz="2400" b="1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có</a:t>
            </a:r>
            <a:r>
              <a:rPr lang="en-US" sz="2400" b="1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ga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659" name="Text Box 3">
            <a:extLst>
              <a:ext uri="{FF2B5EF4-FFF2-40B4-BE49-F238E27FC236}">
                <a16:creationId xmlns:a16="http://schemas.microsoft.com/office/drawing/2014/main" id="{F3C8F6F9-118D-47B9-B75E-0D48F3ED5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3787" y="2850372"/>
            <a:ext cx="32980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eaLnBrk="1" fontAlgn="auto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None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sz="2400" b="1" dirty="0" err="1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Khoai</a:t>
            </a:r>
            <a:r>
              <a:rPr lang="en-US" sz="2400" b="1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lang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660" name="Text Box 4">
            <a:extLst>
              <a:ext uri="{FF2B5EF4-FFF2-40B4-BE49-F238E27FC236}">
                <a16:creationId xmlns:a16="http://schemas.microsoft.com/office/drawing/2014/main" id="{108F5E40-8BC0-4CC8-A741-18707F5F56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2688" y="2850372"/>
            <a:ext cx="23655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eaLnBrk="1" fontAlgn="auto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None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B. </a:t>
            </a:r>
            <a:r>
              <a:rPr lang="en-US" sz="2400" b="1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Xúc</a:t>
            </a:r>
            <a:r>
              <a:rPr lang="en-US" sz="2400" b="1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xích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661" name="Text Box 5">
            <a:extLst>
              <a:ext uri="{FF2B5EF4-FFF2-40B4-BE49-F238E27FC236}">
                <a16:creationId xmlns:a16="http://schemas.microsoft.com/office/drawing/2014/main" id="{76A9A04B-2A8E-4DFE-9D53-209AE7728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2688" y="5280007"/>
            <a:ext cx="220295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 Bia, 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rượu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2">
            <a:extLst>
              <a:ext uri="{FF2B5EF4-FFF2-40B4-BE49-F238E27FC236}">
                <a16:creationId xmlns:a16="http://schemas.microsoft.com/office/drawing/2014/main" id="{D6D21FAD-A599-43EB-95FA-EB34A82E6A23}"/>
              </a:ext>
            </a:extLst>
          </p:cNvPr>
          <p:cNvGrpSpPr>
            <a:grpSpLocks/>
          </p:cNvGrpSpPr>
          <p:nvPr/>
        </p:nvGrpSpPr>
        <p:grpSpPr bwMode="auto">
          <a:xfrm>
            <a:off x="1511684" y="3832207"/>
            <a:ext cx="2514600" cy="1447800"/>
            <a:chOff x="1452" y="2721"/>
            <a:chExt cx="1776" cy="753"/>
          </a:xfrm>
          <a:solidFill>
            <a:srgbClr val="00FF99"/>
          </a:solidFill>
        </p:grpSpPr>
        <p:pic>
          <p:nvPicPr>
            <p:cNvPr id="19480" name="buon.avi">
              <a:hlinkClick r:id="" action="ppaction://media"/>
              <a:extLst>
                <a:ext uri="{FF2B5EF4-FFF2-40B4-BE49-F238E27FC236}">
                  <a16:creationId xmlns:a16="http://schemas.microsoft.com/office/drawing/2014/main" id="{E6AAEB27-9F8E-4E69-A442-69414E09BCB7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1452" y="2862"/>
              <a:ext cx="816" cy="612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19481" name="AutoShape 14">
              <a:extLst>
                <a:ext uri="{FF2B5EF4-FFF2-40B4-BE49-F238E27FC236}">
                  <a16:creationId xmlns:a16="http://schemas.microsoft.com/office/drawing/2014/main" id="{5286CA0A-587D-4017-9656-DC8FEC268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721"/>
              <a:ext cx="996" cy="495"/>
            </a:xfrm>
            <a:prstGeom prst="wedgeRoundRectCallout">
              <a:avLst>
                <a:gd name="adj1" fmla="val -69278"/>
                <a:gd name="adj2" fmla="val 28787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Tiếc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quá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rồi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ơi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  <p:grpSp>
        <p:nvGrpSpPr>
          <p:cNvPr id="3" name="Group 15">
            <a:extLst>
              <a:ext uri="{FF2B5EF4-FFF2-40B4-BE49-F238E27FC236}">
                <a16:creationId xmlns:a16="http://schemas.microsoft.com/office/drawing/2014/main" id="{E5DE3E98-25B7-4ADC-B5F6-6AFBE5E3BD06}"/>
              </a:ext>
            </a:extLst>
          </p:cNvPr>
          <p:cNvGrpSpPr>
            <a:grpSpLocks/>
          </p:cNvGrpSpPr>
          <p:nvPr/>
        </p:nvGrpSpPr>
        <p:grpSpPr bwMode="auto">
          <a:xfrm>
            <a:off x="6959540" y="1413118"/>
            <a:ext cx="2373221" cy="1524000"/>
            <a:chOff x="1452" y="2721"/>
            <a:chExt cx="1821" cy="753"/>
          </a:xfrm>
          <a:solidFill>
            <a:srgbClr val="00FF99"/>
          </a:solidFill>
        </p:grpSpPr>
        <p:pic>
          <p:nvPicPr>
            <p:cNvPr id="19478" name="buon.avi">
              <a:hlinkClick r:id="" action="ppaction://media"/>
              <a:extLst>
                <a:ext uri="{FF2B5EF4-FFF2-40B4-BE49-F238E27FC236}">
                  <a16:creationId xmlns:a16="http://schemas.microsoft.com/office/drawing/2014/main" id="{C683707B-5989-4585-AA93-1807B1AF2754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1452" y="2862"/>
              <a:ext cx="816" cy="612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19479" name="AutoShape 17">
              <a:extLst>
                <a:ext uri="{FF2B5EF4-FFF2-40B4-BE49-F238E27FC236}">
                  <a16:creationId xmlns:a16="http://schemas.microsoft.com/office/drawing/2014/main" id="{62A8D0B6-7089-41E8-89A7-85CDCB12F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721"/>
              <a:ext cx="1041" cy="495"/>
            </a:xfrm>
            <a:prstGeom prst="wedgeRoundRectCallout">
              <a:avLst>
                <a:gd name="adj1" fmla="val -69278"/>
                <a:gd name="adj2" fmla="val 28787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Tiếc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quá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rồi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ơi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  <p:grpSp>
        <p:nvGrpSpPr>
          <p:cNvPr id="4" name="Group 18">
            <a:extLst>
              <a:ext uri="{FF2B5EF4-FFF2-40B4-BE49-F238E27FC236}">
                <a16:creationId xmlns:a16="http://schemas.microsoft.com/office/drawing/2014/main" id="{8E0A6363-7AFC-4977-997D-B37BB62688ED}"/>
              </a:ext>
            </a:extLst>
          </p:cNvPr>
          <p:cNvGrpSpPr>
            <a:grpSpLocks/>
          </p:cNvGrpSpPr>
          <p:nvPr/>
        </p:nvGrpSpPr>
        <p:grpSpPr bwMode="auto">
          <a:xfrm>
            <a:off x="6973503" y="3854145"/>
            <a:ext cx="2449513" cy="1219200"/>
            <a:chOff x="1452" y="2721"/>
            <a:chExt cx="1776" cy="753"/>
          </a:xfrm>
          <a:solidFill>
            <a:srgbClr val="00FF99"/>
          </a:solidFill>
        </p:grpSpPr>
        <p:pic>
          <p:nvPicPr>
            <p:cNvPr id="19476" name="buon.avi">
              <a:hlinkClick r:id="" action="ppaction://media"/>
              <a:extLst>
                <a:ext uri="{FF2B5EF4-FFF2-40B4-BE49-F238E27FC236}">
                  <a16:creationId xmlns:a16="http://schemas.microsoft.com/office/drawing/2014/main" id="{E7A26D72-3595-4A58-9C0D-A3045374937C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1452" y="2862"/>
              <a:ext cx="816" cy="612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19477" name="AutoShape 20">
              <a:extLst>
                <a:ext uri="{FF2B5EF4-FFF2-40B4-BE49-F238E27FC236}">
                  <a16:creationId xmlns:a16="http://schemas.microsoft.com/office/drawing/2014/main" id="{B47202F0-A703-4DD0-A6B0-3F3A16663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721"/>
              <a:ext cx="996" cy="600"/>
            </a:xfrm>
            <a:prstGeom prst="wedgeRoundRectCallout">
              <a:avLst>
                <a:gd name="adj1" fmla="val -69278"/>
                <a:gd name="adj2" fmla="val 28787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Tiếc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quá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rồi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ơi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  <p:sp>
        <p:nvSpPr>
          <p:cNvPr id="70680" name="Text Box 24">
            <a:extLst>
              <a:ext uri="{FF2B5EF4-FFF2-40B4-BE49-F238E27FC236}">
                <a16:creationId xmlns:a16="http://schemas.microsoft.com/office/drawing/2014/main" id="{F1CD0EF2-E1FC-499D-92F1-320C6F6FC9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49223"/>
            <a:ext cx="108966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algn="ctr" eaLnBrk="1" fontAlgn="auto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None/>
            </a:pP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3.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Loại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đồ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ăn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/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thức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uống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nào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dưới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đây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tốt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cho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hệ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tiêu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hóa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?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Group 21">
            <a:extLst>
              <a:ext uri="{FF2B5EF4-FFF2-40B4-BE49-F238E27FC236}">
                <a16:creationId xmlns:a16="http://schemas.microsoft.com/office/drawing/2014/main" id="{0EFA0D29-1C7C-4716-B52C-566E1B8B3E95}"/>
              </a:ext>
            </a:extLst>
          </p:cNvPr>
          <p:cNvGrpSpPr>
            <a:grpSpLocks/>
          </p:cNvGrpSpPr>
          <p:nvPr/>
        </p:nvGrpSpPr>
        <p:grpSpPr bwMode="auto">
          <a:xfrm>
            <a:off x="1553445" y="1336700"/>
            <a:ext cx="2495550" cy="1390650"/>
            <a:chOff x="4092" y="3417"/>
            <a:chExt cx="1668" cy="684"/>
          </a:xfrm>
          <a:solidFill>
            <a:srgbClr val="00FF99"/>
          </a:solidFill>
        </p:grpSpPr>
        <p:pic>
          <p:nvPicPr>
            <p:cNvPr id="20" name="vui.avi">
              <a:hlinkClick r:id="" action="ppaction://media"/>
              <a:extLst>
                <a:ext uri="{FF2B5EF4-FFF2-40B4-BE49-F238E27FC236}">
                  <a16:creationId xmlns:a16="http://schemas.microsoft.com/office/drawing/2014/main" id="{CE0F168C-39DE-46C3-B349-B477936656D3}"/>
                </a:ext>
              </a:extLst>
            </p:cNvPr>
            <p:cNvPicPr>
              <a:picLocks noRot="1"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4092" y="3417"/>
              <a:ext cx="912" cy="684"/>
            </a:xfrm>
            <a:prstGeom prst="rect">
              <a:avLst/>
            </a:prstGeom>
            <a:grpFill/>
            <a:ln>
              <a:noFill/>
            </a:ln>
          </p:spPr>
        </p:pic>
        <p:sp>
          <p:nvSpPr>
            <p:cNvPr id="21" name="AutoShape 23">
              <a:extLst>
                <a:ext uri="{FF2B5EF4-FFF2-40B4-BE49-F238E27FC236}">
                  <a16:creationId xmlns:a16="http://schemas.microsoft.com/office/drawing/2014/main" id="{420F13BE-93B1-407E-898E-0A1B551C8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6" y="3489"/>
              <a:ext cx="1044" cy="495"/>
            </a:xfrm>
            <a:prstGeom prst="wedgeRoundRectCallout">
              <a:avLst>
                <a:gd name="adj1" fmla="val -60343"/>
                <a:gd name="adj2" fmla="val 11009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Hoan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hô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đã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đúng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!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70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0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0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70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0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706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 nodeType="clickPar">
                      <p:stCondLst>
                        <p:cond delay="0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58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706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 nodeType="clickPar">
                      <p:stCondLst>
                        <p:cond delay="0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60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706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 nodeType="clickPar">
                      <p:stCondLst>
                        <p:cond delay="0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61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706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659"/>
                  </p:tgtEl>
                </p:cond>
              </p:nextCondLst>
            </p:seq>
          </p:childTnLst>
        </p:cTn>
      </p:par>
    </p:tnLst>
    <p:bldLst>
      <p:bldP spid="70658" grpId="0"/>
      <p:bldP spid="70659" grpId="0"/>
      <p:bldP spid="70660" grpId="0"/>
      <p:bldP spid="70661" grpId="0"/>
      <p:bldP spid="7068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76B0B002-087D-4B4F-B4F9-8ADBBCEAC445}"/>
              </a:ext>
            </a:extLst>
          </p:cNvPr>
          <p:cNvGrpSpPr/>
          <p:nvPr/>
        </p:nvGrpSpPr>
        <p:grpSpPr>
          <a:xfrm>
            <a:off x="8374591" y="365796"/>
            <a:ext cx="3588810" cy="2963448"/>
            <a:chOff x="8374591" y="365796"/>
            <a:chExt cx="3588810" cy="2963448"/>
          </a:xfrm>
        </p:grpSpPr>
        <p:pic>
          <p:nvPicPr>
            <p:cNvPr id="1032" name="Picture 8" descr="Điều trị trào ngược dạ dày thực quản">
              <a:extLst>
                <a:ext uri="{FF2B5EF4-FFF2-40B4-BE49-F238E27FC236}">
                  <a16:creationId xmlns:a16="http://schemas.microsoft.com/office/drawing/2014/main" id="{7ADA4145-DF76-4BBD-8292-C929543B5F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4591" y="365796"/>
              <a:ext cx="3588810" cy="2565217"/>
            </a:xfrm>
            <a:prstGeom prst="rect">
              <a:avLst/>
            </a:prstGeom>
            <a:noFill/>
            <a:ln w="9525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739D8997-D3AA-44D5-917E-30DA9E4CB78F}"/>
                </a:ext>
              </a:extLst>
            </p:cNvPr>
            <p:cNvSpPr txBox="1"/>
            <p:nvPr/>
          </p:nvSpPr>
          <p:spPr>
            <a:xfrm>
              <a:off x="9220200" y="2959912"/>
              <a:ext cx="2362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Trào</a:t>
              </a:r>
              <a:r>
                <a:rPr lang="en-US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ng</a:t>
              </a:r>
              <a:r>
                <a:rPr lang="vi-VN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ư</a:t>
              </a:r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ợc</a:t>
              </a:r>
              <a:r>
                <a:rPr lang="en-US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dạ</a:t>
              </a:r>
              <a:r>
                <a:rPr lang="en-US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dày</a:t>
              </a:r>
              <a:endParaRPr lang="en-US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85F1B80-9096-4D7A-B02A-A313A317C3A5}"/>
              </a:ext>
            </a:extLst>
          </p:cNvPr>
          <p:cNvGrpSpPr/>
          <p:nvPr/>
        </p:nvGrpSpPr>
        <p:grpSpPr>
          <a:xfrm>
            <a:off x="341067" y="396388"/>
            <a:ext cx="3476341" cy="2963448"/>
            <a:chOff x="125816" y="365796"/>
            <a:chExt cx="3476341" cy="2963448"/>
          </a:xfrm>
        </p:grpSpPr>
        <p:pic>
          <p:nvPicPr>
            <p:cNvPr id="1026" name="Picture 2" descr="Nhận biết ruột thừa đau bên nào và cách điều trị hiệu quả | Vinmec">
              <a:extLst>
                <a:ext uri="{FF2B5EF4-FFF2-40B4-BE49-F238E27FC236}">
                  <a16:creationId xmlns:a16="http://schemas.microsoft.com/office/drawing/2014/main" id="{88957AE1-DA37-4843-82CC-D6FB79C997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816" y="365796"/>
              <a:ext cx="3476341" cy="2565217"/>
            </a:xfrm>
            <a:prstGeom prst="rect">
              <a:avLst/>
            </a:prstGeom>
            <a:noFill/>
            <a:ln w="9525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4834E4B-F89E-4ACF-B3AC-C97B081FA050}"/>
                </a:ext>
              </a:extLst>
            </p:cNvPr>
            <p:cNvSpPr txBox="1"/>
            <p:nvPr/>
          </p:nvSpPr>
          <p:spPr>
            <a:xfrm>
              <a:off x="990600" y="2959912"/>
              <a:ext cx="190322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Viêm</a:t>
              </a:r>
              <a:r>
                <a:rPr lang="en-US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ruột</a:t>
              </a:r>
              <a:r>
                <a:rPr lang="en-US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thừa</a:t>
              </a:r>
              <a:endParaRPr lang="en-US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947C82A-5F7A-4E88-A904-52A489D0A89B}"/>
              </a:ext>
            </a:extLst>
          </p:cNvPr>
          <p:cNvGrpSpPr/>
          <p:nvPr/>
        </p:nvGrpSpPr>
        <p:grpSpPr>
          <a:xfrm>
            <a:off x="4443616" y="3492727"/>
            <a:ext cx="7519785" cy="3325812"/>
            <a:chOff x="4443616" y="3492727"/>
            <a:chExt cx="7583488" cy="3325812"/>
          </a:xfrm>
        </p:grpSpPr>
        <p:pic>
          <p:nvPicPr>
            <p:cNvPr id="6" name="Picture 9">
              <a:extLst>
                <a:ext uri="{FF2B5EF4-FFF2-40B4-BE49-F238E27FC236}">
                  <a16:creationId xmlns:a16="http://schemas.microsoft.com/office/drawing/2014/main" id="{E9797AF8-E8FB-4FE3-8475-145A95CAAA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3616" y="3492727"/>
              <a:ext cx="7583488" cy="2941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C7F180B-D310-4BA9-909E-8DFD9FAE9166}"/>
                </a:ext>
              </a:extLst>
            </p:cNvPr>
            <p:cNvSpPr txBox="1"/>
            <p:nvPr/>
          </p:nvSpPr>
          <p:spPr>
            <a:xfrm>
              <a:off x="7391400" y="6449207"/>
              <a:ext cx="144602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Viêm</a:t>
              </a:r>
              <a:r>
                <a:rPr lang="en-US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gan</a:t>
              </a:r>
              <a:endParaRPr lang="en-US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83AA7EC-62C7-45C5-970A-08AC956EA50B}"/>
              </a:ext>
            </a:extLst>
          </p:cNvPr>
          <p:cNvGrpSpPr/>
          <p:nvPr/>
        </p:nvGrpSpPr>
        <p:grpSpPr>
          <a:xfrm>
            <a:off x="304800" y="3507967"/>
            <a:ext cx="3752852" cy="3310572"/>
            <a:chOff x="304800" y="3507967"/>
            <a:chExt cx="3752852" cy="3310572"/>
          </a:xfrm>
        </p:grpSpPr>
        <p:pic>
          <p:nvPicPr>
            <p:cNvPr id="1030" name="Picture 6" descr="10 Cách chữa bệnh trĩ ngoại, trĩ nội tại nhà hiệu quả nhất">
              <a:extLst>
                <a:ext uri="{FF2B5EF4-FFF2-40B4-BE49-F238E27FC236}">
                  <a16:creationId xmlns:a16="http://schemas.microsoft.com/office/drawing/2014/main" id="{25196144-4839-41C7-9F90-B847278D9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00" y="3507967"/>
              <a:ext cx="3752852" cy="294124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7E1961A-3173-4DC6-86C1-3C62943A5217}"/>
                </a:ext>
              </a:extLst>
            </p:cNvPr>
            <p:cNvSpPr txBox="1"/>
            <p:nvPr/>
          </p:nvSpPr>
          <p:spPr>
            <a:xfrm>
              <a:off x="1447800" y="6449207"/>
              <a:ext cx="152931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Bệnh</a:t>
              </a:r>
              <a:r>
                <a:rPr lang="en-US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trĩ</a:t>
              </a:r>
              <a:endParaRPr lang="en-US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1355D7B-4A93-47FE-85D3-AFA8725634B8}"/>
              </a:ext>
            </a:extLst>
          </p:cNvPr>
          <p:cNvGrpSpPr/>
          <p:nvPr/>
        </p:nvGrpSpPr>
        <p:grpSpPr>
          <a:xfrm>
            <a:off x="4164869" y="378305"/>
            <a:ext cx="3862261" cy="2950939"/>
            <a:chOff x="4164869" y="378305"/>
            <a:chExt cx="3862261" cy="2950939"/>
          </a:xfrm>
        </p:grpSpPr>
        <p:pic>
          <p:nvPicPr>
            <p:cNvPr id="1028" name="Picture 4" descr="Thuốc trị loét dạ dày, tá tràng - Dùng sao cho đúng?">
              <a:extLst>
                <a:ext uri="{FF2B5EF4-FFF2-40B4-BE49-F238E27FC236}">
                  <a16:creationId xmlns:a16="http://schemas.microsoft.com/office/drawing/2014/main" id="{6F744080-87C6-400C-A8FE-95079529C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4869" y="378305"/>
              <a:ext cx="3862261" cy="2565217"/>
            </a:xfrm>
            <a:prstGeom prst="rect">
              <a:avLst/>
            </a:prstGeom>
            <a:noFill/>
            <a:ln w="9525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DB6B4B2-EC35-4A94-B326-384531FF7FFB}"/>
                </a:ext>
              </a:extLst>
            </p:cNvPr>
            <p:cNvSpPr txBox="1"/>
            <p:nvPr/>
          </p:nvSpPr>
          <p:spPr>
            <a:xfrm>
              <a:off x="4953000" y="2959912"/>
              <a:ext cx="2438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Loét</a:t>
              </a:r>
              <a:r>
                <a:rPr lang="en-US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dạ</a:t>
              </a:r>
              <a:r>
                <a:rPr lang="en-US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dày</a:t>
              </a:r>
              <a:r>
                <a:rPr lang="en-US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</a:t>
              </a:r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tá</a:t>
              </a:r>
              <a:r>
                <a:rPr lang="en-US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tràng</a:t>
              </a:r>
              <a:endParaRPr lang="en-US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7613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19" name="Google Shape;11319;p46"/>
          <p:cNvGrpSpPr/>
          <p:nvPr/>
        </p:nvGrpSpPr>
        <p:grpSpPr>
          <a:xfrm>
            <a:off x="9847384" y="963390"/>
            <a:ext cx="1662483" cy="1280749"/>
            <a:chOff x="5097650" y="4783050"/>
            <a:chExt cx="343725" cy="264800"/>
          </a:xfrm>
        </p:grpSpPr>
        <p:sp>
          <p:nvSpPr>
            <p:cNvPr id="11320" name="Google Shape;11320;p46"/>
            <p:cNvSpPr/>
            <p:nvPr/>
          </p:nvSpPr>
          <p:spPr>
            <a:xfrm>
              <a:off x="5097650" y="4783050"/>
              <a:ext cx="343725" cy="264800"/>
            </a:xfrm>
            <a:custGeom>
              <a:avLst/>
              <a:gdLst/>
              <a:ahLst/>
              <a:cxnLst/>
              <a:rect l="l" t="t" r="r" b="b"/>
              <a:pathLst>
                <a:path w="13749" h="10592" extrusionOk="0">
                  <a:moveTo>
                    <a:pt x="2467" y="0"/>
                  </a:moveTo>
                  <a:cubicBezTo>
                    <a:pt x="2425" y="0"/>
                    <a:pt x="2386" y="25"/>
                    <a:pt x="2370" y="67"/>
                  </a:cubicBezTo>
                  <a:lnTo>
                    <a:pt x="21" y="6109"/>
                  </a:lnTo>
                  <a:cubicBezTo>
                    <a:pt x="0" y="6164"/>
                    <a:pt x="27" y="6225"/>
                    <a:pt x="82" y="6246"/>
                  </a:cubicBezTo>
                  <a:lnTo>
                    <a:pt x="11242" y="10584"/>
                  </a:lnTo>
                  <a:cubicBezTo>
                    <a:pt x="11255" y="10589"/>
                    <a:pt x="11268" y="10591"/>
                    <a:pt x="11281" y="10591"/>
                  </a:cubicBezTo>
                  <a:cubicBezTo>
                    <a:pt x="11323" y="10591"/>
                    <a:pt x="11363" y="10566"/>
                    <a:pt x="11379" y="10524"/>
                  </a:cubicBezTo>
                  <a:lnTo>
                    <a:pt x="13728" y="4482"/>
                  </a:lnTo>
                  <a:cubicBezTo>
                    <a:pt x="13748" y="4428"/>
                    <a:pt x="13721" y="4366"/>
                    <a:pt x="13667" y="4345"/>
                  </a:cubicBezTo>
                  <a:lnTo>
                    <a:pt x="2506" y="8"/>
                  </a:lnTo>
                  <a:cubicBezTo>
                    <a:pt x="2493" y="2"/>
                    <a:pt x="2480" y="0"/>
                    <a:pt x="24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46"/>
            <p:cNvSpPr/>
            <p:nvPr/>
          </p:nvSpPr>
          <p:spPr>
            <a:xfrm>
              <a:off x="5164525" y="4857925"/>
              <a:ext cx="221150" cy="86300"/>
            </a:xfrm>
            <a:custGeom>
              <a:avLst/>
              <a:gdLst/>
              <a:ahLst/>
              <a:cxnLst/>
              <a:rect l="l" t="t" r="r" b="b"/>
              <a:pathLst>
                <a:path w="8846" h="3452" extrusionOk="0">
                  <a:moveTo>
                    <a:pt x="6" y="0"/>
                  </a:moveTo>
                  <a:lnTo>
                    <a:pt x="0" y="17"/>
                  </a:lnTo>
                  <a:lnTo>
                    <a:pt x="8838" y="3451"/>
                  </a:lnTo>
                  <a:lnTo>
                    <a:pt x="8846" y="343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46"/>
            <p:cNvSpPr/>
            <p:nvPr/>
          </p:nvSpPr>
          <p:spPr>
            <a:xfrm>
              <a:off x="5152475" y="4888825"/>
              <a:ext cx="221175" cy="86325"/>
            </a:xfrm>
            <a:custGeom>
              <a:avLst/>
              <a:gdLst/>
              <a:ahLst/>
              <a:cxnLst/>
              <a:rect l="l" t="t" r="r" b="b"/>
              <a:pathLst>
                <a:path w="8847" h="3453" extrusionOk="0">
                  <a:moveTo>
                    <a:pt x="8" y="0"/>
                  </a:moveTo>
                  <a:lnTo>
                    <a:pt x="1" y="17"/>
                  </a:lnTo>
                  <a:lnTo>
                    <a:pt x="8840" y="3453"/>
                  </a:lnTo>
                  <a:lnTo>
                    <a:pt x="8846" y="34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p46"/>
            <p:cNvSpPr/>
            <p:nvPr/>
          </p:nvSpPr>
          <p:spPr>
            <a:xfrm>
              <a:off x="5140475" y="4919750"/>
              <a:ext cx="221175" cy="86300"/>
            </a:xfrm>
            <a:custGeom>
              <a:avLst/>
              <a:gdLst/>
              <a:ahLst/>
              <a:cxnLst/>
              <a:rect l="l" t="t" r="r" b="b"/>
              <a:pathLst>
                <a:path w="8847" h="3452" extrusionOk="0">
                  <a:moveTo>
                    <a:pt x="7" y="0"/>
                  </a:moveTo>
                  <a:lnTo>
                    <a:pt x="1" y="17"/>
                  </a:lnTo>
                  <a:lnTo>
                    <a:pt x="8840" y="3452"/>
                  </a:lnTo>
                  <a:lnTo>
                    <a:pt x="8846" y="343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24" name="Google Shape;11324;p46"/>
          <p:cNvGrpSpPr/>
          <p:nvPr/>
        </p:nvGrpSpPr>
        <p:grpSpPr>
          <a:xfrm>
            <a:off x="856810" y="4586615"/>
            <a:ext cx="1486689" cy="1222160"/>
            <a:chOff x="4636250" y="4649575"/>
            <a:chExt cx="415400" cy="341500"/>
          </a:xfrm>
        </p:grpSpPr>
        <p:sp>
          <p:nvSpPr>
            <p:cNvPr id="11325" name="Google Shape;11325;p46"/>
            <p:cNvSpPr/>
            <p:nvPr/>
          </p:nvSpPr>
          <p:spPr>
            <a:xfrm>
              <a:off x="4636250" y="4649575"/>
              <a:ext cx="415400" cy="341500"/>
            </a:xfrm>
            <a:custGeom>
              <a:avLst/>
              <a:gdLst/>
              <a:ahLst/>
              <a:cxnLst/>
              <a:rect l="l" t="t" r="r" b="b"/>
              <a:pathLst>
                <a:path w="16616" h="13660" extrusionOk="0">
                  <a:moveTo>
                    <a:pt x="12950" y="1"/>
                  </a:moveTo>
                  <a:cubicBezTo>
                    <a:pt x="12925" y="1"/>
                    <a:pt x="12899" y="6"/>
                    <a:pt x="12875" y="18"/>
                  </a:cubicBezTo>
                  <a:lnTo>
                    <a:pt x="116" y="6470"/>
                  </a:lnTo>
                  <a:cubicBezTo>
                    <a:pt x="33" y="6511"/>
                    <a:pt x="1" y="6610"/>
                    <a:pt x="42" y="6693"/>
                  </a:cubicBezTo>
                  <a:lnTo>
                    <a:pt x="3518" y="13568"/>
                  </a:lnTo>
                  <a:cubicBezTo>
                    <a:pt x="3547" y="13626"/>
                    <a:pt x="3605" y="13659"/>
                    <a:pt x="3666" y="13659"/>
                  </a:cubicBezTo>
                  <a:cubicBezTo>
                    <a:pt x="3691" y="13659"/>
                    <a:pt x="3717" y="13654"/>
                    <a:pt x="3741" y="13642"/>
                  </a:cubicBezTo>
                  <a:lnTo>
                    <a:pt x="16501" y="7190"/>
                  </a:lnTo>
                  <a:cubicBezTo>
                    <a:pt x="16583" y="7149"/>
                    <a:pt x="16616" y="7050"/>
                    <a:pt x="16574" y="6967"/>
                  </a:cubicBezTo>
                  <a:lnTo>
                    <a:pt x="13098" y="92"/>
                  </a:lnTo>
                  <a:cubicBezTo>
                    <a:pt x="13069" y="34"/>
                    <a:pt x="13011" y="1"/>
                    <a:pt x="12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p46"/>
            <p:cNvSpPr/>
            <p:nvPr/>
          </p:nvSpPr>
          <p:spPr>
            <a:xfrm>
              <a:off x="4708575" y="4739300"/>
              <a:ext cx="254275" cy="129275"/>
            </a:xfrm>
            <a:custGeom>
              <a:avLst/>
              <a:gdLst/>
              <a:ahLst/>
              <a:cxnLst/>
              <a:rect l="l" t="t" r="r" b="b"/>
              <a:pathLst>
                <a:path w="10171" h="5171" extrusionOk="0">
                  <a:moveTo>
                    <a:pt x="10157" y="1"/>
                  </a:moveTo>
                  <a:lnTo>
                    <a:pt x="0" y="5146"/>
                  </a:lnTo>
                  <a:lnTo>
                    <a:pt x="13" y="5171"/>
                  </a:lnTo>
                  <a:lnTo>
                    <a:pt x="10170" y="26"/>
                  </a:lnTo>
                  <a:lnTo>
                    <a:pt x="101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p46"/>
            <p:cNvSpPr/>
            <p:nvPr/>
          </p:nvSpPr>
          <p:spPr>
            <a:xfrm>
              <a:off x="4726550" y="4774875"/>
              <a:ext cx="254275" cy="129275"/>
            </a:xfrm>
            <a:custGeom>
              <a:avLst/>
              <a:gdLst/>
              <a:ahLst/>
              <a:cxnLst/>
              <a:rect l="l" t="t" r="r" b="b"/>
              <a:pathLst>
                <a:path w="10171" h="5171" extrusionOk="0">
                  <a:moveTo>
                    <a:pt x="10157" y="0"/>
                  </a:moveTo>
                  <a:lnTo>
                    <a:pt x="0" y="5145"/>
                  </a:lnTo>
                  <a:lnTo>
                    <a:pt x="13" y="5170"/>
                  </a:lnTo>
                  <a:lnTo>
                    <a:pt x="10170" y="25"/>
                  </a:lnTo>
                  <a:lnTo>
                    <a:pt x="10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46"/>
            <p:cNvSpPr/>
            <p:nvPr/>
          </p:nvSpPr>
          <p:spPr>
            <a:xfrm>
              <a:off x="4744525" y="4810400"/>
              <a:ext cx="254250" cy="129275"/>
            </a:xfrm>
            <a:custGeom>
              <a:avLst/>
              <a:gdLst/>
              <a:ahLst/>
              <a:cxnLst/>
              <a:rect l="l" t="t" r="r" b="b"/>
              <a:pathLst>
                <a:path w="10170" h="5171" extrusionOk="0">
                  <a:moveTo>
                    <a:pt x="10157" y="1"/>
                  </a:moveTo>
                  <a:lnTo>
                    <a:pt x="0" y="5146"/>
                  </a:lnTo>
                  <a:lnTo>
                    <a:pt x="13" y="5170"/>
                  </a:lnTo>
                  <a:lnTo>
                    <a:pt x="10169" y="25"/>
                  </a:lnTo>
                  <a:lnTo>
                    <a:pt x="101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3451EDCE-CF94-4D4B-80F1-DF8C7F0EE7A9}"/>
              </a:ext>
            </a:extLst>
          </p:cNvPr>
          <p:cNvSpPr txBox="1"/>
          <p:nvPr/>
        </p:nvSpPr>
        <p:spPr>
          <a:xfrm>
            <a:off x="2121606" y="3107487"/>
            <a:ext cx="8077200" cy="665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285750" indent="-285750">
              <a:lnSpc>
                <a:spcPct val="130000"/>
              </a:lnSpc>
              <a:buFontTx/>
              <a:buChar char="-"/>
              <a:defRPr/>
            </a:pP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thuộc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cũ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trả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lời các câu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SGK.</a:t>
            </a:r>
          </a:p>
        </p:txBody>
      </p:sp>
      <p:sp>
        <p:nvSpPr>
          <p:cNvPr id="19" name="Ribbon: Tilted Up 18">
            <a:extLst>
              <a:ext uri="{FF2B5EF4-FFF2-40B4-BE49-F238E27FC236}">
                <a16:creationId xmlns:a16="http://schemas.microsoft.com/office/drawing/2014/main" id="{BE06C575-0A34-436D-8C1E-791124EDB7D8}"/>
              </a:ext>
            </a:extLst>
          </p:cNvPr>
          <p:cNvSpPr/>
          <p:nvPr/>
        </p:nvSpPr>
        <p:spPr>
          <a:xfrm>
            <a:off x="1938876" y="1765148"/>
            <a:ext cx="8057477" cy="800099"/>
          </a:xfrm>
          <a:prstGeom prst="ribbon2">
            <a:avLst/>
          </a:prstGeom>
          <a:solidFill>
            <a:srgbClr val="006600"/>
          </a:solidFill>
          <a:ln w="285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HƯỚNG DẪN VỀ NHÀ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Oval 44">
            <a:extLst>
              <a:ext uri="{FF2B5EF4-FFF2-40B4-BE49-F238E27FC236}">
                <a16:creationId xmlns:a16="http://schemas.microsoft.com/office/drawing/2014/main" id="{C86D6C32-808C-4D60-B348-F64AB15B0412}"/>
              </a:ext>
            </a:extLst>
          </p:cNvPr>
          <p:cNvSpPr/>
          <p:nvPr/>
        </p:nvSpPr>
        <p:spPr>
          <a:xfrm>
            <a:off x="4644122" y="1676132"/>
            <a:ext cx="3086100" cy="3086100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267D4352-47CB-4712-9073-C37D0A32067B}"/>
              </a:ext>
            </a:extLst>
          </p:cNvPr>
          <p:cNvSpPr/>
          <p:nvPr/>
        </p:nvSpPr>
        <p:spPr>
          <a:xfrm>
            <a:off x="4161574" y="2684280"/>
            <a:ext cx="877382" cy="877382"/>
          </a:xfrm>
          <a:prstGeom prst="ellipse">
            <a:avLst/>
          </a:prstGeom>
          <a:solidFill>
            <a:srgbClr val="FF99FF"/>
          </a:solidFill>
          <a:ln w="28575">
            <a:solidFill>
              <a:srgbClr val="00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C731DE5E-D397-4E30-BF4A-2B2F73898F93}"/>
              </a:ext>
            </a:extLst>
          </p:cNvPr>
          <p:cNvSpPr/>
          <p:nvPr/>
        </p:nvSpPr>
        <p:spPr>
          <a:xfrm>
            <a:off x="4906318" y="3980886"/>
            <a:ext cx="877382" cy="877382"/>
          </a:xfrm>
          <a:prstGeom prst="ellipse">
            <a:avLst/>
          </a:prstGeom>
          <a:solidFill>
            <a:srgbClr val="00FF99"/>
          </a:solidFill>
          <a:ln w="28575">
            <a:solidFill>
              <a:srgbClr val="00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8284FC9E-A42A-4B87-8EA0-D1FD43D23F59}"/>
              </a:ext>
            </a:extLst>
          </p:cNvPr>
          <p:cNvSpPr/>
          <p:nvPr/>
        </p:nvSpPr>
        <p:spPr>
          <a:xfrm>
            <a:off x="4852323" y="1414060"/>
            <a:ext cx="877382" cy="877382"/>
          </a:xfrm>
          <a:prstGeom prst="ellipse">
            <a:avLst/>
          </a:prstGeom>
          <a:solidFill>
            <a:srgbClr val="3333FF"/>
          </a:solidFill>
          <a:ln w="28575">
            <a:solidFill>
              <a:srgbClr val="00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DFDC471F-E5E7-4C09-B798-F9EE0DF46E3F}"/>
              </a:ext>
            </a:extLst>
          </p:cNvPr>
          <p:cNvSpPr/>
          <p:nvPr/>
        </p:nvSpPr>
        <p:spPr>
          <a:xfrm>
            <a:off x="7200085" y="2664518"/>
            <a:ext cx="877382" cy="877382"/>
          </a:xfrm>
          <a:prstGeom prst="ellipse">
            <a:avLst/>
          </a:prstGeom>
          <a:solidFill>
            <a:srgbClr val="92D050"/>
          </a:solidFill>
          <a:ln w="28575">
            <a:solidFill>
              <a:srgbClr val="00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110B721-66F8-4CC1-B77C-A36D3484BE44}"/>
              </a:ext>
            </a:extLst>
          </p:cNvPr>
          <p:cNvSpPr/>
          <p:nvPr/>
        </p:nvSpPr>
        <p:spPr>
          <a:xfrm>
            <a:off x="6357313" y="1424622"/>
            <a:ext cx="877382" cy="877382"/>
          </a:xfrm>
          <a:prstGeom prst="ellipse">
            <a:avLst/>
          </a:prstGeom>
          <a:solidFill>
            <a:srgbClr val="FF0000"/>
          </a:solidFill>
          <a:ln w="28575">
            <a:solidFill>
              <a:srgbClr val="00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DE4B073-7A33-46E6-A60D-B3AA50D1E00F}"/>
              </a:ext>
            </a:extLst>
          </p:cNvPr>
          <p:cNvSpPr/>
          <p:nvPr/>
        </p:nvSpPr>
        <p:spPr>
          <a:xfrm>
            <a:off x="6551327" y="3980886"/>
            <a:ext cx="877382" cy="877382"/>
          </a:xfrm>
          <a:prstGeom prst="ellipse">
            <a:avLst/>
          </a:prstGeom>
          <a:solidFill>
            <a:srgbClr val="FFFF66"/>
          </a:solidFill>
          <a:ln w="28575">
            <a:solidFill>
              <a:srgbClr val="FFCC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016D00-0485-49EC-BE89-01609DC5FFD2}"/>
              </a:ext>
            </a:extLst>
          </p:cNvPr>
          <p:cNvSpPr txBox="1"/>
          <p:nvPr/>
        </p:nvSpPr>
        <p:spPr>
          <a:xfrm>
            <a:off x="185578" y="1452641"/>
            <a:ext cx="2447671" cy="400110"/>
          </a:xfrm>
          <a:prstGeom prst="rect">
            <a:avLst/>
          </a:prstGeom>
          <a:noFill/>
          <a:ln w="19050"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Vi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khuẩn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sâu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răng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D4FE1CC-09AD-4B4F-B115-59CA04E0AB2C}"/>
              </a:ext>
            </a:extLst>
          </p:cNvPr>
          <p:cNvSpPr txBox="1"/>
          <p:nvPr/>
        </p:nvSpPr>
        <p:spPr>
          <a:xfrm>
            <a:off x="228333" y="5243885"/>
            <a:ext cx="3048267" cy="400110"/>
          </a:xfrm>
          <a:prstGeom prst="rect">
            <a:avLst/>
          </a:prstGeom>
          <a:noFill/>
          <a:ln w="19050"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Vi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khuẩn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chảy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1D77ED6-F178-43E3-9FDD-80125BBA5BDC}"/>
              </a:ext>
            </a:extLst>
          </p:cNvPr>
          <p:cNvSpPr txBox="1"/>
          <p:nvPr/>
        </p:nvSpPr>
        <p:spPr>
          <a:xfrm>
            <a:off x="10370788" y="3429000"/>
            <a:ext cx="1440212" cy="400110"/>
          </a:xfrm>
          <a:prstGeom prst="rect">
            <a:avLst/>
          </a:prstGeom>
          <a:noFill/>
          <a:ln w="19050"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Giun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đũa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4616CF0-05D4-44D2-BC10-3A32D3EEA63E}"/>
              </a:ext>
            </a:extLst>
          </p:cNvPr>
          <p:cNvSpPr txBox="1"/>
          <p:nvPr/>
        </p:nvSpPr>
        <p:spPr>
          <a:xfrm>
            <a:off x="10370788" y="1363944"/>
            <a:ext cx="1440212" cy="400110"/>
          </a:xfrm>
          <a:prstGeom prst="rect">
            <a:avLst/>
          </a:prstGeom>
          <a:noFill/>
          <a:ln w="19050"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Sán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dây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095FDF2-EF39-49D1-8643-7E0205CB9387}"/>
              </a:ext>
            </a:extLst>
          </p:cNvPr>
          <p:cNvSpPr txBox="1"/>
          <p:nvPr/>
        </p:nvSpPr>
        <p:spPr>
          <a:xfrm>
            <a:off x="9159460" y="5131340"/>
            <a:ext cx="2964759" cy="400110"/>
          </a:xfrm>
          <a:prstGeom prst="rect">
            <a:avLst/>
          </a:prstGeom>
          <a:noFill/>
          <a:ln w="19050"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Vi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khuẩn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viêm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ruột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E2F9FE7-26EE-4CC1-927D-CAFC8E873BE2}"/>
              </a:ext>
            </a:extLst>
          </p:cNvPr>
          <p:cNvSpPr txBox="1"/>
          <p:nvPr/>
        </p:nvSpPr>
        <p:spPr>
          <a:xfrm>
            <a:off x="228333" y="3429000"/>
            <a:ext cx="1836526" cy="400110"/>
          </a:xfrm>
          <a:prstGeom prst="rect">
            <a:avLst/>
          </a:prstGeom>
          <a:noFill/>
          <a:ln w="19050"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Sán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lá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gan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id="{77009023-7521-43E3-A032-7BFDC79B9D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2177" y="753999"/>
            <a:ext cx="1620000" cy="1620000"/>
          </a:xfrm>
          <a:prstGeom prst="rect">
            <a:avLst/>
          </a:prstGeom>
          <a:ln w="9525">
            <a:solidFill>
              <a:schemeClr val="tx1"/>
            </a:solidFill>
          </a:ln>
        </p:spPr>
      </p:pic>
      <p:pic>
        <p:nvPicPr>
          <p:cNvPr id="39" name="Picture 4" descr="Phát Hiện Sán Dây Spirometra Làm Tổ Trong Não">
            <a:extLst>
              <a:ext uri="{FF2B5EF4-FFF2-40B4-BE49-F238E27FC236}">
                <a16:creationId xmlns:a16="http://schemas.microsoft.com/office/drawing/2014/main" id="{7F56A3E6-5DF7-429B-92E6-317C0DB392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76" t="2016" r="11249" b="4961"/>
          <a:stretch/>
        </p:blipFill>
        <p:spPr bwMode="auto">
          <a:xfrm>
            <a:off x="7856991" y="753999"/>
            <a:ext cx="1620000" cy="16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10" descr="Bệnh nhiễm trùng đường ruột: nguyên nhân, triệu chứng và cách điều trị">
            <a:extLst>
              <a:ext uri="{FF2B5EF4-FFF2-40B4-BE49-F238E27FC236}">
                <a16:creationId xmlns:a16="http://schemas.microsoft.com/office/drawing/2014/main" id="{AFC23975-C629-4B6D-B8D0-E89A1EE05B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2770" y="4691866"/>
            <a:ext cx="1620000" cy="16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Picture 12" descr="Bệnh giun đũa: Nguyên nhân, triệu chứng, cách phòng chống">
            <a:extLst>
              <a:ext uri="{FF2B5EF4-FFF2-40B4-BE49-F238E27FC236}">
                <a16:creationId xmlns:a16="http://schemas.microsoft.com/office/drawing/2014/main" id="{F47B1D0D-0166-4380-B188-AF1E6883DA0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61" t="6499" r="18108" b="3501"/>
          <a:stretch/>
        </p:blipFill>
        <p:spPr bwMode="auto">
          <a:xfrm>
            <a:off x="8476432" y="2691911"/>
            <a:ext cx="1620000" cy="16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14" descr="Tiêu chảy cấp: Nguyên nhân và cách điều trị">
            <a:extLst>
              <a:ext uri="{FF2B5EF4-FFF2-40B4-BE49-F238E27FC236}">
                <a16:creationId xmlns:a16="http://schemas.microsoft.com/office/drawing/2014/main" id="{9299F699-9A3B-49FA-A476-0854451A6DE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03" r="10533"/>
          <a:stretch/>
        </p:blipFill>
        <p:spPr bwMode="auto">
          <a:xfrm>
            <a:off x="3380812" y="4723154"/>
            <a:ext cx="1620000" cy="16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" name="Picture 16" descr="Các phương pháp xét nghiệm chẩn đoán sán lá gan nhỏ | Vinmec">
            <a:extLst>
              <a:ext uri="{FF2B5EF4-FFF2-40B4-BE49-F238E27FC236}">
                <a16:creationId xmlns:a16="http://schemas.microsoft.com/office/drawing/2014/main" id="{606AA512-7521-49DB-B084-672376CDEE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69" r="8130"/>
          <a:stretch/>
        </p:blipFill>
        <p:spPr bwMode="auto">
          <a:xfrm>
            <a:off x="2366248" y="2691911"/>
            <a:ext cx="1620001" cy="16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C3B86971-4DB8-429A-BFCE-DF8765947957}"/>
              </a:ext>
            </a:extLst>
          </p:cNvPr>
          <p:cNvSpPr/>
          <p:nvPr/>
        </p:nvSpPr>
        <p:spPr>
          <a:xfrm>
            <a:off x="242275" y="19182"/>
            <a:ext cx="7487947" cy="665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I.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nhân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hại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hệ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4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48F80CE-B69B-40FC-9677-21662F778AB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8456" r="14926"/>
          <a:stretch/>
        </p:blipFill>
        <p:spPr>
          <a:xfrm>
            <a:off x="2093108" y="2038059"/>
            <a:ext cx="3275840" cy="3275840"/>
          </a:xfrm>
          <a:prstGeom prst="ellipse">
            <a:avLst/>
          </a:prstGeom>
          <a:ln>
            <a:noFill/>
            <a:prstDash val="dash"/>
          </a:ln>
        </p:spPr>
      </p:pic>
      <p:pic>
        <p:nvPicPr>
          <p:cNvPr id="3080" name="Picture 8" descr="Làm sao để biết mình nhiễm vi khuẩn Hp gây viêm loét dạ dày? | Medlatec">
            <a:extLst>
              <a:ext uri="{FF2B5EF4-FFF2-40B4-BE49-F238E27FC236}">
                <a16:creationId xmlns:a16="http://schemas.microsoft.com/office/drawing/2014/main" id="{56858014-E60C-4963-BF0A-7A84734A85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25" r="16625"/>
          <a:stretch/>
        </p:blipFill>
        <p:spPr bwMode="auto">
          <a:xfrm>
            <a:off x="4458080" y="648164"/>
            <a:ext cx="3275840" cy="3275840"/>
          </a:xfrm>
          <a:prstGeom prst="ellipse">
            <a:avLst/>
          </a:prstGeom>
          <a:noFill/>
          <a:ln>
            <a:noFill/>
            <a:prstDash val="dash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 descr="Thực phẩm như thế nào được gọi là thực phẩm bẩn?">
            <a:extLst>
              <a:ext uri="{FF2B5EF4-FFF2-40B4-BE49-F238E27FC236}">
                <a16:creationId xmlns:a16="http://schemas.microsoft.com/office/drawing/2014/main" id="{796F6D7A-40CC-4CA0-9A3D-D999918B7B6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4" r="4072"/>
          <a:stretch/>
        </p:blipFill>
        <p:spPr bwMode="auto">
          <a:xfrm>
            <a:off x="4458080" y="3419278"/>
            <a:ext cx="3275840" cy="3275840"/>
          </a:xfrm>
          <a:prstGeom prst="ellipse">
            <a:avLst/>
          </a:prstGeom>
          <a:noFill/>
          <a:ln>
            <a:noFill/>
            <a:prstDash val="dash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4" name="Picture 12" descr="Giun sán: Dấu hiệu nhận biết, cách điều trị và phòng ngừa">
            <a:extLst>
              <a:ext uri="{FF2B5EF4-FFF2-40B4-BE49-F238E27FC236}">
                <a16:creationId xmlns:a16="http://schemas.microsoft.com/office/drawing/2014/main" id="{F543C5CD-5DEC-4ACA-8D58-BE4363C2898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63" r="10061"/>
          <a:stretch/>
        </p:blipFill>
        <p:spPr bwMode="auto">
          <a:xfrm>
            <a:off x="6790395" y="1937115"/>
            <a:ext cx="3275840" cy="3275840"/>
          </a:xfrm>
          <a:prstGeom prst="ellipse">
            <a:avLst/>
          </a:prstGeom>
          <a:noFill/>
          <a:ln>
            <a:noFill/>
            <a:prstDash val="dash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DEE20192-4483-4225-B2E4-219F268773B8}"/>
              </a:ext>
            </a:extLst>
          </p:cNvPr>
          <p:cNvSpPr txBox="1"/>
          <p:nvPr/>
        </p:nvSpPr>
        <p:spPr>
          <a:xfrm>
            <a:off x="304800" y="5173511"/>
            <a:ext cx="2544172" cy="830997"/>
          </a:xfrm>
          <a:prstGeom prst="rect">
            <a:avLst/>
          </a:prstGeom>
          <a:noFill/>
          <a:ln w="19050"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Khẩu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phần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lý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2567BA3-E6A4-41EF-A86B-B3FA499B4FBD}"/>
              </a:ext>
            </a:extLst>
          </p:cNvPr>
          <p:cNvSpPr txBox="1"/>
          <p:nvPr/>
        </p:nvSpPr>
        <p:spPr>
          <a:xfrm>
            <a:off x="10163565" y="3124643"/>
            <a:ext cx="1667263" cy="461665"/>
          </a:xfrm>
          <a:prstGeom prst="rect">
            <a:avLst/>
          </a:prstGeom>
          <a:noFill/>
          <a:ln w="19050"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Giun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sán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75C7949-766B-4DC2-B6DF-2C92C705074F}"/>
              </a:ext>
            </a:extLst>
          </p:cNvPr>
          <p:cNvSpPr txBox="1"/>
          <p:nvPr/>
        </p:nvSpPr>
        <p:spPr>
          <a:xfrm>
            <a:off x="7798593" y="1028002"/>
            <a:ext cx="1802607" cy="461665"/>
          </a:xfrm>
          <a:prstGeom prst="rect">
            <a:avLst/>
          </a:prstGeom>
          <a:noFill/>
          <a:ln w="19050"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Vi </a:t>
            </a:r>
            <a:r>
              <a:rPr lang="en-US" alt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khuẩn</a:t>
            </a:r>
            <a:endParaRPr lang="en-US" alt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821DD84-189E-419A-A979-5463E3F4E14C}"/>
              </a:ext>
            </a:extLst>
          </p:cNvPr>
          <p:cNvSpPr txBox="1"/>
          <p:nvPr/>
        </p:nvSpPr>
        <p:spPr>
          <a:xfrm>
            <a:off x="7798593" y="5538538"/>
            <a:ext cx="2813506" cy="830997"/>
          </a:xfrm>
          <a:prstGeom prst="rect">
            <a:avLst/>
          </a:prstGeom>
          <a:noFill/>
          <a:ln w="19050"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Nguồn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sạch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Rectangle 13">
            <a:extLst>
              <a:ext uri="{FF2B5EF4-FFF2-40B4-BE49-F238E27FC236}">
                <a16:creationId xmlns:a16="http://schemas.microsoft.com/office/drawing/2014/main" id="{75E72F8D-EDCC-45D2-8A57-281D7820E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493" y="41618"/>
            <a:ext cx="848982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99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b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nhóm</a:t>
            </a:r>
            <a:r>
              <a:rPr lang="en-US" altLang="en-US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altLang="en-US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nhân</a:t>
            </a:r>
            <a:r>
              <a:rPr lang="en-US" altLang="en-US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altLang="en-US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hại</a:t>
            </a:r>
            <a:r>
              <a:rPr lang="en-US" altLang="en-US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altLang="en-US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hệ</a:t>
            </a:r>
            <a:r>
              <a:rPr lang="en-US" altLang="en-US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altLang="en-US" b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vi-VN" altLang="en-US" b="1" dirty="0"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6609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2">
            <a:extLst>
              <a:ext uri="{FF2B5EF4-FFF2-40B4-BE49-F238E27FC236}">
                <a16:creationId xmlns:a16="http://schemas.microsoft.com/office/drawing/2014/main" id="{9092AF26-0A65-447F-8576-CC64FCCA72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4745044"/>
              </p:ext>
            </p:extLst>
          </p:nvPr>
        </p:nvGraphicFramePr>
        <p:xfrm>
          <a:off x="533400" y="152400"/>
          <a:ext cx="11201400" cy="65531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3600">
                  <a:extLst>
                    <a:ext uri="{9D8B030D-6E8A-4147-A177-3AD203B41FA5}">
                      <a16:colId xmlns:a16="http://schemas.microsoft.com/office/drawing/2014/main" val="430022730"/>
                    </a:ext>
                  </a:extLst>
                </a:gridCol>
                <a:gridCol w="3627120">
                  <a:extLst>
                    <a:ext uri="{9D8B030D-6E8A-4147-A177-3AD203B41FA5}">
                      <a16:colId xmlns:a16="http://schemas.microsoft.com/office/drawing/2014/main" val="3250715113"/>
                    </a:ext>
                  </a:extLst>
                </a:gridCol>
                <a:gridCol w="5440680">
                  <a:extLst>
                    <a:ext uri="{9D8B030D-6E8A-4147-A177-3AD203B41FA5}">
                      <a16:colId xmlns:a16="http://schemas.microsoft.com/office/drawing/2014/main" val="2903637096"/>
                    </a:ext>
                  </a:extLst>
                </a:gridCol>
              </a:tblGrid>
              <a:tr h="84802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Tác</a:t>
                      </a:r>
                      <a:r>
                        <a:rPr kumimoji="0" lang="en-US" sz="2400" u="none" strike="noStrike" cap="none" spc="0" normalizeH="0" baseline="0" dirty="0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nhân</a:t>
                      </a:r>
                      <a:endParaRPr kumimoji="0" lang="en-US" sz="2400" b="1" i="0" u="none" strike="noStrike" cap="none" spc="0" normalizeH="0" baseline="0" dirty="0">
                        <a:ln w="1905"/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Cơ</a:t>
                      </a:r>
                      <a:r>
                        <a:rPr kumimoji="0" lang="en-US" sz="2400" u="none" strike="noStrike" cap="none" spc="0" normalizeH="0" baseline="0" dirty="0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quan</a:t>
                      </a:r>
                      <a:r>
                        <a:rPr kumimoji="0" lang="en-US" sz="2400" u="none" strike="noStrike" cap="none" spc="0" normalizeH="0" baseline="0" dirty="0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hoặc</a:t>
                      </a:r>
                      <a:r>
                        <a:rPr kumimoji="0" lang="en-US" sz="2400" u="none" strike="noStrike" cap="none" spc="0" normalizeH="0" baseline="0" dirty="0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hoạt</a:t>
                      </a:r>
                      <a:r>
                        <a:rPr kumimoji="0" lang="en-US" sz="2400" u="none" strike="noStrike" cap="none" spc="0" normalizeH="0" baseline="0" dirty="0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động</a:t>
                      </a:r>
                      <a:r>
                        <a:rPr kumimoji="0" lang="en-US" sz="2400" u="none" strike="noStrike" cap="none" spc="0" normalizeH="0" baseline="0" dirty="0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kumimoji="0" lang="en-US" sz="2400" u="none" strike="noStrike" cap="none" spc="0" normalizeH="0" baseline="0" dirty="0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ảnh</a:t>
                      </a:r>
                      <a:r>
                        <a:rPr kumimoji="0" lang="en-US" sz="2400" u="none" strike="noStrike" cap="none" spc="0" normalizeH="0" baseline="0" dirty="0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hưởng</a:t>
                      </a:r>
                      <a:endParaRPr kumimoji="0" lang="en-US" sz="2400" b="1" i="0" u="none" strike="noStrike" cap="none" spc="0" normalizeH="0" baseline="0" dirty="0">
                        <a:ln w="1905"/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Mức</a:t>
                      </a:r>
                      <a:r>
                        <a:rPr kumimoji="0" lang="en-US" sz="2400" u="none" strike="noStrike" cap="none" spc="0" normalizeH="0" baseline="0" dirty="0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</a:t>
                      </a:r>
                      <a:r>
                        <a:rPr kumimoji="0" lang="en-US" sz="2400" u="none" strike="noStrike" cap="none" spc="0" normalizeH="0" baseline="0" dirty="0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ảnh</a:t>
                      </a:r>
                      <a:r>
                        <a:rPr kumimoji="0" lang="en-US" sz="2400" u="none" strike="noStrike" cap="none" spc="0" normalizeH="0" baseline="0" dirty="0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400" u="none" strike="noStrike" cap="none" spc="0" normalizeH="0" baseline="0" dirty="0" err="1">
                          <a:ln w="1905"/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hưởng</a:t>
                      </a:r>
                      <a:endParaRPr kumimoji="0" lang="en-US" sz="2400" b="1" u="none" strike="noStrike" cap="none" spc="0" normalizeH="0" baseline="0" dirty="0">
                        <a:ln w="1905"/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00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486252"/>
                  </a:ext>
                </a:extLst>
              </a:tr>
              <a:tr h="56535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0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 </a:t>
                      </a: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khuẩn</a:t>
                      </a:r>
                      <a:endParaRPr lang="en-US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endParaRPr 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62620551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63103376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55454726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16491439"/>
                  </a:ext>
                </a:extLst>
              </a:tr>
              <a:tr h="467256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u="none" strike="noStrike" cap="none" normalizeH="0" baseline="0" dirty="0" err="1">
                          <a:ln>
                            <a:noFill/>
                          </a:ln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Giun</a:t>
                      </a:r>
                      <a:r>
                        <a:rPr kumimoji="0" lang="en-US" sz="2000" u="none" strike="noStrike" cap="none" normalizeH="0" baseline="0" dirty="0">
                          <a:ln>
                            <a:noFill/>
                          </a:ln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sz="2000" u="none" strike="noStrike" cap="none" normalizeH="0" baseline="0" dirty="0" err="1">
                          <a:ln>
                            <a:noFill/>
                          </a:ln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sán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43792883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16390638"/>
                  </a:ext>
                </a:extLst>
              </a:tr>
              <a:tr h="467256">
                <a:tc rowSpan="3">
                  <a:txBody>
                    <a:bodyPr/>
                    <a:lstStyle/>
                    <a:p>
                      <a:pPr algn="ctr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Ăn</a:t>
                      </a:r>
                      <a:r>
                        <a:rPr lang="en-US" altLang="en-US" sz="20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uống</a:t>
                      </a:r>
                      <a:r>
                        <a:rPr lang="en-US" altLang="en-US" sz="20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không</a:t>
                      </a:r>
                      <a:r>
                        <a:rPr lang="en-US" altLang="en-US" sz="20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đúng</a:t>
                      </a:r>
                      <a:r>
                        <a:rPr lang="en-US" altLang="en-US" sz="20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cách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18847042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75534278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92497834"/>
                  </a:ext>
                </a:extLst>
              </a:tr>
              <a:tr h="467256">
                <a:tc rowSpan="3">
                  <a:txBody>
                    <a:bodyPr/>
                    <a:lstStyle/>
                    <a:p>
                      <a:pPr algn="ctr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Khẩu</a:t>
                      </a:r>
                      <a:r>
                        <a:rPr lang="en-US" altLang="en-US" sz="20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phần</a:t>
                      </a:r>
                      <a:r>
                        <a:rPr lang="en-US" altLang="en-US" sz="20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ăn</a:t>
                      </a:r>
                      <a:r>
                        <a:rPr lang="en-US" altLang="en-US" sz="20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không</a:t>
                      </a:r>
                      <a:r>
                        <a:rPr lang="en-US" altLang="en-US" sz="20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hợp</a:t>
                      </a:r>
                      <a:r>
                        <a:rPr lang="en-US" altLang="en-US" sz="20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en-US" sz="200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lý</a:t>
                      </a: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34096919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88695105"/>
                  </a:ext>
                </a:extLst>
              </a:tr>
              <a:tr h="46725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1235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66963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2465735"/>
              </p:ext>
            </p:extLst>
          </p:nvPr>
        </p:nvGraphicFramePr>
        <p:xfrm>
          <a:off x="533400" y="4303344"/>
          <a:ext cx="11125200" cy="2209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315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118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81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411449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Tác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nhân</a:t>
                      </a:r>
                      <a:endParaRPr lang="en-US" sz="24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3699" marB="43699"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cơ quan </a:t>
                      </a:r>
                      <a:r>
                        <a:rPr lang="en-US" sz="2400" baseline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hoặc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vi-VN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HĐ </a:t>
                      </a:r>
                      <a:r>
                        <a:rPr lang="en-US" sz="2400" baseline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4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3699" marB="43699"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Mức độ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4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3699" marB="43699" anchor="ctr">
                    <a:solidFill>
                      <a:srgbClr val="00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8351">
                <a:tc>
                  <a:txBody>
                    <a:bodyPr/>
                    <a:lstStyle/>
                    <a:p>
                      <a:endParaRPr lang="en-US" sz="19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3699" marB="43699"/>
                </a:tc>
                <a:tc>
                  <a:txBody>
                    <a:bodyPr/>
                    <a:lstStyle/>
                    <a:p>
                      <a:endParaRPr lang="en-US" sz="19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3699" marB="43699"/>
                </a:tc>
                <a:tc>
                  <a:txBody>
                    <a:bodyPr/>
                    <a:lstStyle/>
                    <a:p>
                      <a:endParaRPr lang="en-US" sz="1900" dirty="0"/>
                    </a:p>
                    <a:p>
                      <a:endParaRPr lang="en-US" sz="19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3699" marB="43699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3266485" y="5867400"/>
            <a:ext cx="20161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Răng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4876800" y="5867400"/>
            <a:ext cx="6781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Tạo môi trường axit làm hỏng men răng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714578" y="5867400"/>
            <a:ext cx="20542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Vi khuẩn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33400" y="204180"/>
            <a:ext cx="8458200" cy="6858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>
              <a:defRPr/>
            </a:pP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I. Các tác nhân có hại cho hệ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363" name="Picture 32" descr="Kết quả hình ảnh cho răng sâu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100" y="1048545"/>
            <a:ext cx="35052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64" name="Picture 34" descr="Hình ảnh có liên qua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1006477"/>
            <a:ext cx="3581400" cy="2979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utoUpdateAnimBg="0"/>
      <p:bldP spid="4" grpId="0" autoUpdateAnimBg="0"/>
      <p:bldP spid="5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1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36"/>
          <a:stretch/>
        </p:blipFill>
        <p:spPr bwMode="auto">
          <a:xfrm>
            <a:off x="1600200" y="1039814"/>
            <a:ext cx="4054476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6921024"/>
              </p:ext>
            </p:extLst>
          </p:nvPr>
        </p:nvGraphicFramePr>
        <p:xfrm>
          <a:off x="944156" y="4419600"/>
          <a:ext cx="10303687" cy="20099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74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474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81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12082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Tác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nhân</a:t>
                      </a:r>
                      <a:endParaRPr lang="en-US" sz="2400" b="1" dirty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cơ quan </a:t>
                      </a:r>
                      <a:r>
                        <a:rPr lang="en-US" sz="2400" baseline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hoặc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vi-VN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HĐ </a:t>
                      </a:r>
                      <a:r>
                        <a:rPr lang="en-US" sz="2400" baseline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400" dirty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Mức độ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400" dirty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>
                    <a:solidFill>
                      <a:srgbClr val="00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7821">
                <a:tc>
                  <a:txBody>
                    <a:bodyPr/>
                    <a:lstStyle/>
                    <a:p>
                      <a:endParaRPr lang="en-US" sz="2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/>
                </a:tc>
                <a:tc>
                  <a:txBody>
                    <a:bodyPr/>
                    <a:lstStyle/>
                    <a:p>
                      <a:endParaRPr lang="en-US" sz="2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/>
                </a:tc>
                <a:tc>
                  <a:txBody>
                    <a:bodyPr/>
                    <a:lstStyle/>
                    <a:p>
                      <a:endParaRPr lang="en-US" sz="2200" dirty="0"/>
                    </a:p>
                    <a:p>
                      <a:endParaRPr lang="en-US" sz="2200" dirty="0"/>
                    </a:p>
                    <a:p>
                      <a:endParaRPr lang="en-US" sz="2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3124200" y="5611846"/>
            <a:ext cx="314066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Dạ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dày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tá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tràng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6811554" y="5602286"/>
            <a:ext cx="408504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viêm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loét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1066800" y="5611846"/>
            <a:ext cx="167889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Vi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khuẩn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85800" y="332627"/>
            <a:ext cx="8458200" cy="6858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>
              <a:defRPr/>
            </a:pP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I. Các tác nhân có hại cho hệ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245" name="Picture 6" descr="CA3F55XX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7326" y="1312864"/>
            <a:ext cx="3617339" cy="262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040661" y="330449"/>
            <a:ext cx="8458200" cy="6858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>
              <a:defRPr/>
            </a:pP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I. Các tác nhân có hại cho hệ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hóa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98660" name="Picture 4" descr="Hình ảnh có liên qua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1016249"/>
            <a:ext cx="3888765" cy="3159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1992522"/>
              </p:ext>
            </p:extLst>
          </p:nvPr>
        </p:nvGraphicFramePr>
        <p:xfrm>
          <a:off x="1040661" y="4437000"/>
          <a:ext cx="10541738" cy="20673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9333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166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916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255696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Tác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nhân</a:t>
                      </a:r>
                      <a:endParaRPr lang="en-US" sz="2400" b="1" dirty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0082" marB="40082"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cơ quan hoặc hoạt </a:t>
                      </a:r>
                      <a:r>
                        <a:rPr lang="en-US" sz="2400" baseline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động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2400" baseline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endParaRPr lang="vi-VN" sz="2400" baseline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400" dirty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0082" marB="40082" anchor="ctr">
                    <a:solidFill>
                      <a:srgbClr val="00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Mức độ</a:t>
                      </a:r>
                      <a:r>
                        <a:rPr lang="en-US" sz="240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ảnh hưởng</a:t>
                      </a:r>
                      <a:endParaRPr lang="en-US" sz="2400" dirty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0082" marB="40082" anchor="ctr">
                    <a:solidFill>
                      <a:srgbClr val="00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1560">
                <a:tc>
                  <a:txBody>
                    <a:bodyPr/>
                    <a:lstStyle/>
                    <a:p>
                      <a:endParaRPr lang="en-US" sz="16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0082" marB="40082"/>
                </a:tc>
                <a:tc>
                  <a:txBody>
                    <a:bodyPr/>
                    <a:lstStyle/>
                    <a:p>
                      <a:endParaRPr lang="en-US" sz="16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0082" marB="40082"/>
                </a:tc>
                <a:tc>
                  <a:txBody>
                    <a:bodyPr/>
                    <a:lstStyle/>
                    <a:p>
                      <a:endParaRPr lang="en-US" sz="1600" dirty="0"/>
                    </a:p>
                    <a:p>
                      <a:endParaRPr lang="en-US" sz="1600" dirty="0"/>
                    </a:p>
                    <a:p>
                      <a:endParaRPr lang="en-US" sz="16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0082" marB="40082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627674" y="5867527"/>
            <a:ext cx="20161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Ruột</a:t>
            </a: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7415323" y="5867527"/>
            <a:ext cx="41670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Gây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viêm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tiêu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chảy</a:t>
            </a: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1465281" y="5867527"/>
            <a:ext cx="280511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Vi </a:t>
            </a:r>
            <a:r>
              <a:rPr lang="en-US" alt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khuẩn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4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5242" y="1154108"/>
            <a:ext cx="4111247" cy="3159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98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Advertising Agency by Slidesgo">
  <a:themeElements>
    <a:clrScheme name="Simple Light">
      <a:dk1>
        <a:srgbClr val="FFFFFF"/>
      </a:dk1>
      <a:lt1>
        <a:srgbClr val="1C2340"/>
      </a:lt1>
      <a:dk2>
        <a:srgbClr val="595959"/>
      </a:dk2>
      <a:lt2>
        <a:srgbClr val="EEEEEE"/>
      </a:lt2>
      <a:accent1>
        <a:srgbClr val="F27EB2"/>
      </a:accent1>
      <a:accent2>
        <a:srgbClr val="559ABA"/>
      </a:accent2>
      <a:accent3>
        <a:srgbClr val="D2DFE9"/>
      </a:accent3>
      <a:accent4>
        <a:srgbClr val="EF5DA2"/>
      </a:accent4>
      <a:accent5>
        <a:srgbClr val="101632"/>
      </a:accent5>
      <a:accent6>
        <a:srgbClr val="BAC2E5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Colorful Notebook Theme for Pre-K Colombian Students by Slidesgo">
  <a:themeElements>
    <a:clrScheme name="Simple Light">
      <a:dk1>
        <a:srgbClr val="191919"/>
      </a:dk1>
      <a:lt1>
        <a:srgbClr val="FFFFFF"/>
      </a:lt1>
      <a:dk2>
        <a:srgbClr val="CB0614"/>
      </a:dk2>
      <a:lt2>
        <a:srgbClr val="FD5500"/>
      </a:lt2>
      <a:accent1>
        <a:srgbClr val="FFD2D1"/>
      </a:accent1>
      <a:accent2>
        <a:srgbClr val="003787"/>
      </a:accent2>
      <a:accent3>
        <a:srgbClr val="4B55E3"/>
      </a:accent3>
      <a:accent4>
        <a:srgbClr val="00A3FF"/>
      </a:accent4>
      <a:accent5>
        <a:srgbClr val="FCD700"/>
      </a:accent5>
      <a:accent6>
        <a:srgbClr val="009A41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13539</TotalTime>
  <Words>1633</Words>
  <Application>Microsoft Macintosh PowerPoint</Application>
  <PresentationFormat>Widescreen</PresentationFormat>
  <Paragraphs>230</Paragraphs>
  <Slides>30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30</vt:i4>
      </vt:variant>
    </vt:vector>
  </HeadingPairs>
  <TitlesOfParts>
    <vt:vector size="52" baseType="lpstr">
      <vt:lpstr>Anaheim</vt:lpstr>
      <vt:lpstr>Arial</vt:lpstr>
      <vt:lpstr>Bebas Neue</vt:lpstr>
      <vt:lpstr>Calibri</vt:lpstr>
      <vt:lpstr>Calibri Light</vt:lpstr>
      <vt:lpstr>Fira Sans Extra Condensed Medium</vt:lpstr>
      <vt:lpstr>Myriad Pro Black Cond</vt:lpstr>
      <vt:lpstr>Nunito Light</vt:lpstr>
      <vt:lpstr>PT Sans</vt:lpstr>
      <vt:lpstr>Raleway</vt:lpstr>
      <vt:lpstr>Raleway Black</vt:lpstr>
      <vt:lpstr>Raleway ExtraBold</vt:lpstr>
      <vt:lpstr>Raleway Light</vt:lpstr>
      <vt:lpstr>Raleway Medium</vt:lpstr>
      <vt:lpstr>Roboto Slab</vt:lpstr>
      <vt:lpstr>Tahoma</vt:lpstr>
      <vt:lpstr>time new roman</vt:lpstr>
      <vt:lpstr>Wingdings</vt:lpstr>
      <vt:lpstr>Office Theme</vt:lpstr>
      <vt:lpstr>Advertising Agency by Slidesgo</vt:lpstr>
      <vt:lpstr>1_Office Theme</vt:lpstr>
      <vt:lpstr>Colorful Notebook Theme for Pre-K Colombian Students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hanoi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Huy</dc:creator>
  <cp:lastModifiedBy>Minhkythuat2021@hotmail.com</cp:lastModifiedBy>
  <cp:revision>470</cp:revision>
  <dcterms:created xsi:type="dcterms:W3CDTF">2004-05-31T19:06:02Z</dcterms:created>
  <dcterms:modified xsi:type="dcterms:W3CDTF">2023-01-03T15:51:13Z</dcterms:modified>
</cp:coreProperties>
</file>