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327" r:id="rId2"/>
    <p:sldId id="291" r:id="rId3"/>
    <p:sldId id="293" r:id="rId4"/>
    <p:sldId id="328" r:id="rId5"/>
    <p:sldId id="329" r:id="rId6"/>
    <p:sldId id="331" r:id="rId7"/>
    <p:sldId id="294" r:id="rId8"/>
    <p:sldId id="319" r:id="rId9"/>
    <p:sldId id="320" r:id="rId10"/>
    <p:sldId id="304" r:id="rId11"/>
    <p:sldId id="308" r:id="rId12"/>
    <p:sldId id="326" r:id="rId13"/>
    <p:sldId id="330" r:id="rId14"/>
    <p:sldId id="314" r:id="rId15"/>
    <p:sldId id="317" r:id="rId16"/>
  </p:sldIdLst>
  <p:sldSz cx="9144000" cy="5143500" type="screen16x9"/>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00"/>
    <a:srgbClr val="FF0000"/>
    <a:srgbClr val="00FFFF"/>
    <a:srgbClr val="FFCC66"/>
    <a:srgbClr val="66FFFF"/>
    <a:srgbClr val="0000FF"/>
    <a:srgbClr val="FFFF66"/>
    <a:srgbClr val="00FF00"/>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23" autoAdjust="0"/>
    <p:restoredTop sz="94660"/>
  </p:normalViewPr>
  <p:slideViewPr>
    <p:cSldViewPr>
      <p:cViewPr varScale="1">
        <p:scale>
          <a:sx n="76" d="100"/>
          <a:sy n="76" d="100"/>
        </p:scale>
        <p:origin x="904" y="56"/>
      </p:cViewPr>
      <p:guideLst>
        <p:guide orient="horz" pos="2160"/>
        <p:guide pos="2880"/>
        <p:guide orient="horz" pos="162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820"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821"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822" name="Rectangle 4"/>
          <p:cNvSpPr>
            <a:spLocks noGrp="1" noRot="1" noChangeAspect="1" noChangeArrowheads="1" noTextEdit="1"/>
          </p:cNvSpPr>
          <p:nvPr>
            <p:ph type="sldImg" idx="2"/>
          </p:nvPr>
        </p:nvSpPr>
        <p:spPr bwMode="auto">
          <a:xfrm>
            <a:off x="138113" y="766763"/>
            <a:ext cx="6823075" cy="3838575"/>
          </a:xfrm>
          <a:prstGeom prst="rect">
            <a:avLst/>
          </a:prstGeom>
          <a:noFill/>
          <a:ln w="9525">
            <a:solidFill>
              <a:srgbClr val="000000"/>
            </a:solidFill>
            <a:miter lim="800000"/>
            <a:headEnd/>
            <a:tailEnd/>
          </a:ln>
          <a:effectLst/>
        </p:spPr>
      </p:sp>
      <p:sp>
        <p:nvSpPr>
          <p:cNvPr id="1048823"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824"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825"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extLst>
      <p:ext uri="{BB962C8B-B14F-4D97-AF65-F5344CB8AC3E}">
        <p14:creationId xmlns:p14="http://schemas.microsoft.com/office/powerpoint/2010/main" val="398952500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5" name="Chỗ dành sẵn cho Ghi chú 1048734"/>
          <p:cNvSpPr>
            <a:spLocks noGrp="1"/>
          </p:cNvSpPr>
          <p:nvPr>
            <p:ph type="body"/>
          </p:nvPr>
        </p:nvSpPr>
        <p:spPr/>
        <p:txBody>
          <a:bodyPr/>
          <a:lstStyle/>
          <a:p>
            <a:r>
              <a:rPr lang="zh-CN" altLang="en-US"/>
              <a:t>? Tìm những chi tiết miêu tả thái độ, tâm trạng của chị Blăng-sốt khi con oà khóc kể về việc định chết đuối vì nỗi đau không có bố và khi con hỏi bác Phi-líp:
 “ Bác có muốn làm bố cháu không ?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793" name="Title 1"/>
          <p:cNvSpPr>
            <a:spLocks noGrp="1"/>
          </p:cNvSpPr>
          <p:nvPr>
            <p:ph type="ctrTitle"/>
          </p:nvPr>
        </p:nvSpPr>
        <p:spPr>
          <a:xfrm>
            <a:off x="685800" y="1597819"/>
            <a:ext cx="7772400" cy="1102519"/>
          </a:xfrm>
        </p:spPr>
        <p:txBody>
          <a:bodyPr/>
          <a:lstStyle/>
          <a:p>
            <a:r>
              <a:rPr lang="en-US"/>
              <a:t>Click to edit Master title style</a:t>
            </a:r>
          </a:p>
        </p:txBody>
      </p:sp>
      <p:sp>
        <p:nvSpPr>
          <p:cNvPr id="1048794" name="Subtitle 2"/>
          <p:cNvSpPr>
            <a:spLocks noGrp="1"/>
          </p:cNvSpPr>
          <p:nvPr>
            <p:ph type="subTitle" idx="1"/>
          </p:nvPr>
        </p:nvSpPr>
        <p:spPr>
          <a:xfrm>
            <a:off x="1371600" y="2914650"/>
            <a:ext cx="6400800" cy="1314450"/>
          </a:xfrm>
        </p:spPr>
        <p:txBody>
          <a:bodyPr/>
          <a:lstStyle>
            <a:lvl1pPr marL="0" indent="0" algn="ctr">
              <a:buNone/>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048795" name="Rectangle 4"/>
          <p:cNvSpPr>
            <a:spLocks noGrp="1" noChangeArrowheads="1"/>
          </p:cNvSpPr>
          <p:nvPr>
            <p:ph type="dt" sz="half" idx="10"/>
          </p:nvPr>
        </p:nvSpPr>
        <p:spPr/>
        <p:txBody>
          <a:bodyPr/>
          <a:lstStyle/>
          <a:p>
            <a:fld id="{3064B2C6-9B61-4925-994F-8ACF328A1398}" type="datetimeFigureOut">
              <a:rPr lang="en-US"/>
              <a:t>7/20/2023</a:t>
            </a:fld>
            <a:endParaRPr lang="en-US"/>
          </a:p>
        </p:txBody>
      </p:sp>
      <p:sp>
        <p:nvSpPr>
          <p:cNvPr id="1048796" name="Rectangle 5"/>
          <p:cNvSpPr>
            <a:spLocks noGrp="1" noChangeArrowheads="1"/>
          </p:cNvSpPr>
          <p:nvPr>
            <p:ph type="ftr" sz="quarter" idx="11"/>
          </p:nvPr>
        </p:nvSpPr>
        <p:spPr/>
        <p:txBody>
          <a:bodyPr/>
          <a:lstStyle/>
          <a:p>
            <a:endParaRPr lang="en-US"/>
          </a:p>
        </p:txBody>
      </p:sp>
      <p:sp>
        <p:nvSpPr>
          <p:cNvPr id="1048797" name="Rectangle 6"/>
          <p:cNvSpPr>
            <a:spLocks noGrp="1" noChangeArrowheads="1"/>
          </p:cNvSpPr>
          <p:nvPr>
            <p:ph type="sldNum" sz="quarter" idx="12"/>
          </p:nvPr>
        </p:nvSpPr>
        <p:spPr/>
        <p:txBody>
          <a:bodyPr/>
          <a:lstStyle/>
          <a:p>
            <a:fld id="{46C2A7F8-B5A2-41D0-B0FB-753FADA552D8}"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809" name="Title 1"/>
          <p:cNvSpPr>
            <a:spLocks noGrp="1"/>
          </p:cNvSpPr>
          <p:nvPr>
            <p:ph type="title"/>
          </p:nvPr>
        </p:nvSpPr>
        <p:spPr/>
        <p:txBody>
          <a:bodyPr/>
          <a:lstStyle/>
          <a:p>
            <a:r>
              <a:rPr lang="en-US"/>
              <a:t>Click to edit Master title style</a:t>
            </a:r>
          </a:p>
        </p:txBody>
      </p:sp>
      <p:sp>
        <p:nvSpPr>
          <p:cNvPr id="1048810"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811" name="Rectangle 4"/>
          <p:cNvSpPr>
            <a:spLocks noGrp="1" noChangeArrowheads="1"/>
          </p:cNvSpPr>
          <p:nvPr>
            <p:ph type="dt" sz="half" idx="10"/>
          </p:nvPr>
        </p:nvSpPr>
        <p:spPr/>
        <p:txBody>
          <a:bodyPr/>
          <a:lstStyle/>
          <a:p>
            <a:fld id="{496D0CDA-D47A-4630-B520-C6F3A38551BE}" type="datetimeFigureOut">
              <a:rPr lang="en-US"/>
              <a:t>7/20/2023</a:t>
            </a:fld>
            <a:endParaRPr lang="en-US"/>
          </a:p>
        </p:txBody>
      </p:sp>
      <p:sp>
        <p:nvSpPr>
          <p:cNvPr id="1048812" name="Rectangle 5"/>
          <p:cNvSpPr>
            <a:spLocks noGrp="1" noChangeArrowheads="1"/>
          </p:cNvSpPr>
          <p:nvPr>
            <p:ph type="ftr" sz="quarter" idx="11"/>
          </p:nvPr>
        </p:nvSpPr>
        <p:spPr/>
        <p:txBody>
          <a:bodyPr/>
          <a:lstStyle/>
          <a:p>
            <a:endParaRPr lang="en-US"/>
          </a:p>
        </p:txBody>
      </p:sp>
      <p:sp>
        <p:nvSpPr>
          <p:cNvPr id="1048813" name="Rectangle 6"/>
          <p:cNvSpPr>
            <a:spLocks noGrp="1" noChangeArrowheads="1"/>
          </p:cNvSpPr>
          <p:nvPr>
            <p:ph type="sldNum" sz="quarter" idx="12"/>
          </p:nvPr>
        </p:nvSpPr>
        <p:spPr/>
        <p:txBody>
          <a:bodyPr/>
          <a:lstStyle/>
          <a:p>
            <a:fld id="{0826D9A9-ECC9-45F0-954A-8FFA368A38D5}" type="slidenum">
              <a:rPr lang="en-US" altLang="en-US"/>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788"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1048789"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90" name="Rectangle 4"/>
          <p:cNvSpPr>
            <a:spLocks noGrp="1" noChangeArrowheads="1"/>
          </p:cNvSpPr>
          <p:nvPr>
            <p:ph type="dt" sz="half" idx="10"/>
          </p:nvPr>
        </p:nvSpPr>
        <p:spPr/>
        <p:txBody>
          <a:bodyPr/>
          <a:lstStyle/>
          <a:p>
            <a:fld id="{E34FF13B-C14C-4C46-85B4-D7F2A5D0F016}" type="datetimeFigureOut">
              <a:rPr lang="en-US"/>
              <a:t>7/20/2023</a:t>
            </a:fld>
            <a:endParaRPr lang="en-US"/>
          </a:p>
        </p:txBody>
      </p:sp>
      <p:sp>
        <p:nvSpPr>
          <p:cNvPr id="1048791" name="Rectangle 5"/>
          <p:cNvSpPr>
            <a:spLocks noGrp="1" noChangeArrowheads="1"/>
          </p:cNvSpPr>
          <p:nvPr>
            <p:ph type="ftr" sz="quarter" idx="11"/>
          </p:nvPr>
        </p:nvSpPr>
        <p:spPr/>
        <p:txBody>
          <a:bodyPr/>
          <a:lstStyle/>
          <a:p>
            <a:endParaRPr lang="en-US"/>
          </a:p>
        </p:txBody>
      </p:sp>
      <p:sp>
        <p:nvSpPr>
          <p:cNvPr id="1048792" name="Rectangle 6"/>
          <p:cNvSpPr>
            <a:spLocks noGrp="1" noChangeArrowheads="1"/>
          </p:cNvSpPr>
          <p:nvPr>
            <p:ph type="sldNum" sz="quarter" idx="12"/>
          </p:nvPr>
        </p:nvSpPr>
        <p:spPr/>
        <p:txBody>
          <a:bodyPr/>
          <a:lstStyle/>
          <a:p>
            <a:fld id="{A52CD1E0-9312-41D2-89E1-D87E09EF3A2A}"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1" name="Title 1"/>
          <p:cNvSpPr>
            <a:spLocks noGrp="1"/>
          </p:cNvSpPr>
          <p:nvPr>
            <p:ph type="title"/>
          </p:nvPr>
        </p:nvSpPr>
        <p:spPr/>
        <p:txBody>
          <a:bodyPr/>
          <a:lstStyle/>
          <a:p>
            <a:r>
              <a:rPr lang="en-US"/>
              <a:t>Click to edit Master title style</a:t>
            </a:r>
          </a:p>
        </p:txBody>
      </p:sp>
      <p:sp>
        <p:nvSpPr>
          <p:cNvPr id="1048582"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83" name="Rectangle 4"/>
          <p:cNvSpPr>
            <a:spLocks noGrp="1" noChangeArrowheads="1"/>
          </p:cNvSpPr>
          <p:nvPr>
            <p:ph type="dt" sz="half" idx="10"/>
          </p:nvPr>
        </p:nvSpPr>
        <p:spPr/>
        <p:txBody>
          <a:bodyPr/>
          <a:lstStyle/>
          <a:p>
            <a:fld id="{E5CBEB74-023E-4616-ADA3-8C9CECD26C5D}" type="datetimeFigureOut">
              <a:rPr lang="en-US"/>
              <a:t>7/20/2023</a:t>
            </a:fld>
            <a:endParaRPr lang="en-US"/>
          </a:p>
        </p:txBody>
      </p:sp>
      <p:sp>
        <p:nvSpPr>
          <p:cNvPr id="1048584" name="Rectangle 5"/>
          <p:cNvSpPr>
            <a:spLocks noGrp="1" noChangeArrowheads="1"/>
          </p:cNvSpPr>
          <p:nvPr>
            <p:ph type="ftr" sz="quarter" idx="11"/>
          </p:nvPr>
        </p:nvSpPr>
        <p:spPr/>
        <p:txBody>
          <a:bodyPr/>
          <a:lstStyle/>
          <a:p>
            <a:endParaRPr lang="en-US"/>
          </a:p>
        </p:txBody>
      </p:sp>
      <p:sp>
        <p:nvSpPr>
          <p:cNvPr id="1048585" name="Rectangle 6"/>
          <p:cNvSpPr>
            <a:spLocks noGrp="1" noChangeArrowheads="1"/>
          </p:cNvSpPr>
          <p:nvPr>
            <p:ph type="sldNum" sz="quarter" idx="12"/>
          </p:nvPr>
        </p:nvSpPr>
        <p:spPr/>
        <p:txBody>
          <a:bodyPr/>
          <a:lstStyle/>
          <a:p>
            <a:fld id="{E69EE6FA-42E7-4305-9E1B-C89A67640CF9}"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804"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1048805"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1048806" name="Rectangle 4"/>
          <p:cNvSpPr>
            <a:spLocks noGrp="1" noChangeArrowheads="1"/>
          </p:cNvSpPr>
          <p:nvPr>
            <p:ph type="dt" sz="half" idx="10"/>
          </p:nvPr>
        </p:nvSpPr>
        <p:spPr/>
        <p:txBody>
          <a:bodyPr/>
          <a:lstStyle/>
          <a:p>
            <a:fld id="{66C75395-2A7D-46C1-A962-CB2BD45EC59A}" type="datetimeFigureOut">
              <a:rPr lang="en-US"/>
              <a:t>7/20/2023</a:t>
            </a:fld>
            <a:endParaRPr lang="en-US"/>
          </a:p>
        </p:txBody>
      </p:sp>
      <p:sp>
        <p:nvSpPr>
          <p:cNvPr id="1048807" name="Rectangle 5"/>
          <p:cNvSpPr>
            <a:spLocks noGrp="1" noChangeArrowheads="1"/>
          </p:cNvSpPr>
          <p:nvPr>
            <p:ph type="ftr" sz="quarter" idx="11"/>
          </p:nvPr>
        </p:nvSpPr>
        <p:spPr/>
        <p:txBody>
          <a:bodyPr/>
          <a:lstStyle/>
          <a:p>
            <a:endParaRPr lang="en-US"/>
          </a:p>
        </p:txBody>
      </p:sp>
      <p:sp>
        <p:nvSpPr>
          <p:cNvPr id="1048808" name="Rectangle 6"/>
          <p:cNvSpPr>
            <a:spLocks noGrp="1" noChangeArrowheads="1"/>
          </p:cNvSpPr>
          <p:nvPr>
            <p:ph type="sldNum" sz="quarter" idx="12"/>
          </p:nvPr>
        </p:nvSpPr>
        <p:spPr/>
        <p:txBody>
          <a:bodyPr/>
          <a:lstStyle/>
          <a:p>
            <a:fld id="{CDC46796-B862-4FB8-8E99-EA3A3E93EFC9}"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770" name="Title 1"/>
          <p:cNvSpPr>
            <a:spLocks noGrp="1"/>
          </p:cNvSpPr>
          <p:nvPr>
            <p:ph type="title"/>
          </p:nvPr>
        </p:nvSpPr>
        <p:spPr/>
        <p:txBody>
          <a:bodyPr/>
          <a:lstStyle/>
          <a:p>
            <a:r>
              <a:rPr lang="en-US"/>
              <a:t>Click to edit Master title style</a:t>
            </a:r>
          </a:p>
        </p:txBody>
      </p:sp>
      <p:sp>
        <p:nvSpPr>
          <p:cNvPr id="1048771"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72"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73" name="Rectangle 4"/>
          <p:cNvSpPr>
            <a:spLocks noGrp="1" noChangeArrowheads="1"/>
          </p:cNvSpPr>
          <p:nvPr>
            <p:ph type="dt" sz="half" idx="10"/>
          </p:nvPr>
        </p:nvSpPr>
        <p:spPr/>
        <p:txBody>
          <a:bodyPr/>
          <a:lstStyle/>
          <a:p>
            <a:fld id="{202F63C0-8AB1-47C4-85B0-C55CE529FB77}" type="datetimeFigureOut">
              <a:rPr lang="en-US"/>
              <a:t>7/20/2023</a:t>
            </a:fld>
            <a:endParaRPr lang="en-US"/>
          </a:p>
        </p:txBody>
      </p:sp>
      <p:sp>
        <p:nvSpPr>
          <p:cNvPr id="1048774" name="Rectangle 5"/>
          <p:cNvSpPr>
            <a:spLocks noGrp="1" noChangeArrowheads="1"/>
          </p:cNvSpPr>
          <p:nvPr>
            <p:ph type="ftr" sz="quarter" idx="11"/>
          </p:nvPr>
        </p:nvSpPr>
        <p:spPr/>
        <p:txBody>
          <a:bodyPr/>
          <a:lstStyle/>
          <a:p>
            <a:endParaRPr lang="en-US"/>
          </a:p>
        </p:txBody>
      </p:sp>
      <p:sp>
        <p:nvSpPr>
          <p:cNvPr id="1048775" name="Rectangle 6"/>
          <p:cNvSpPr>
            <a:spLocks noGrp="1" noChangeArrowheads="1"/>
          </p:cNvSpPr>
          <p:nvPr>
            <p:ph type="sldNum" sz="quarter" idx="12"/>
          </p:nvPr>
        </p:nvSpPr>
        <p:spPr/>
        <p:txBody>
          <a:bodyPr/>
          <a:lstStyle/>
          <a:p>
            <a:fld id="{84052EEB-1468-49CA-91C5-731C1721617F}"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776" name="Title 1"/>
          <p:cNvSpPr>
            <a:spLocks noGrp="1"/>
          </p:cNvSpPr>
          <p:nvPr>
            <p:ph type="title"/>
          </p:nvPr>
        </p:nvSpPr>
        <p:spPr/>
        <p:txBody>
          <a:bodyPr/>
          <a:lstStyle/>
          <a:p>
            <a:r>
              <a:rPr lang="en-US"/>
              <a:t>Click to edit Master title style</a:t>
            </a:r>
          </a:p>
        </p:txBody>
      </p:sp>
      <p:sp>
        <p:nvSpPr>
          <p:cNvPr id="1048777"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778"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79"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780"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81" name="Rectangle 4"/>
          <p:cNvSpPr>
            <a:spLocks noGrp="1" noChangeArrowheads="1"/>
          </p:cNvSpPr>
          <p:nvPr>
            <p:ph type="dt" sz="half" idx="10"/>
          </p:nvPr>
        </p:nvSpPr>
        <p:spPr/>
        <p:txBody>
          <a:bodyPr/>
          <a:lstStyle/>
          <a:p>
            <a:fld id="{208273A0-F341-469B-8FE2-65EBA1B0DBC8}" type="datetimeFigureOut">
              <a:rPr lang="en-US"/>
              <a:t>7/20/2023</a:t>
            </a:fld>
            <a:endParaRPr lang="en-US"/>
          </a:p>
        </p:txBody>
      </p:sp>
      <p:sp>
        <p:nvSpPr>
          <p:cNvPr id="1048782" name="Rectangle 5"/>
          <p:cNvSpPr>
            <a:spLocks noGrp="1" noChangeArrowheads="1"/>
          </p:cNvSpPr>
          <p:nvPr>
            <p:ph type="ftr" sz="quarter" idx="11"/>
          </p:nvPr>
        </p:nvSpPr>
        <p:spPr/>
        <p:txBody>
          <a:bodyPr/>
          <a:lstStyle/>
          <a:p>
            <a:endParaRPr lang="en-US"/>
          </a:p>
        </p:txBody>
      </p:sp>
      <p:sp>
        <p:nvSpPr>
          <p:cNvPr id="1048783" name="Rectangle 6"/>
          <p:cNvSpPr>
            <a:spLocks noGrp="1" noChangeArrowheads="1"/>
          </p:cNvSpPr>
          <p:nvPr>
            <p:ph type="sldNum" sz="quarter" idx="12"/>
          </p:nvPr>
        </p:nvSpPr>
        <p:spPr/>
        <p:txBody>
          <a:bodyPr/>
          <a:lstStyle/>
          <a:p>
            <a:fld id="{41AC1FE2-BF1A-4520-9199-ACCB95181580}"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784" name="Title 1"/>
          <p:cNvSpPr>
            <a:spLocks noGrp="1"/>
          </p:cNvSpPr>
          <p:nvPr>
            <p:ph type="title"/>
          </p:nvPr>
        </p:nvSpPr>
        <p:spPr/>
        <p:txBody>
          <a:bodyPr/>
          <a:lstStyle/>
          <a:p>
            <a:r>
              <a:rPr lang="en-US"/>
              <a:t>Click to edit Master title style</a:t>
            </a:r>
          </a:p>
        </p:txBody>
      </p:sp>
      <p:sp>
        <p:nvSpPr>
          <p:cNvPr id="1048785" name="Rectangle 4"/>
          <p:cNvSpPr>
            <a:spLocks noGrp="1" noChangeArrowheads="1"/>
          </p:cNvSpPr>
          <p:nvPr>
            <p:ph type="dt" sz="half" idx="10"/>
          </p:nvPr>
        </p:nvSpPr>
        <p:spPr/>
        <p:txBody>
          <a:bodyPr/>
          <a:lstStyle/>
          <a:p>
            <a:fld id="{2C73D6F6-37A8-44D6-BF1E-55BF5A45C897}" type="datetimeFigureOut">
              <a:rPr lang="en-US"/>
              <a:t>7/20/2023</a:t>
            </a:fld>
            <a:endParaRPr lang="en-US"/>
          </a:p>
        </p:txBody>
      </p:sp>
      <p:sp>
        <p:nvSpPr>
          <p:cNvPr id="1048786" name="Rectangle 5"/>
          <p:cNvSpPr>
            <a:spLocks noGrp="1" noChangeArrowheads="1"/>
          </p:cNvSpPr>
          <p:nvPr>
            <p:ph type="ftr" sz="quarter" idx="11"/>
          </p:nvPr>
        </p:nvSpPr>
        <p:spPr/>
        <p:txBody>
          <a:bodyPr/>
          <a:lstStyle/>
          <a:p>
            <a:endParaRPr lang="en-US"/>
          </a:p>
        </p:txBody>
      </p:sp>
      <p:sp>
        <p:nvSpPr>
          <p:cNvPr id="1048787" name="Rectangle 6"/>
          <p:cNvSpPr>
            <a:spLocks noGrp="1" noChangeArrowheads="1"/>
          </p:cNvSpPr>
          <p:nvPr>
            <p:ph type="sldNum" sz="quarter" idx="12"/>
          </p:nvPr>
        </p:nvSpPr>
        <p:spPr/>
        <p:txBody>
          <a:bodyPr/>
          <a:lstStyle/>
          <a:p>
            <a:fld id="{2193D091-638B-4B12-855A-0D78EB080DAA}" type="slidenum">
              <a:rPr lang="en-US" altLang="en-US"/>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14" name="Rectangle 4"/>
          <p:cNvSpPr>
            <a:spLocks noGrp="1" noChangeArrowheads="1"/>
          </p:cNvSpPr>
          <p:nvPr>
            <p:ph type="dt" sz="half" idx="10"/>
          </p:nvPr>
        </p:nvSpPr>
        <p:spPr/>
        <p:txBody>
          <a:bodyPr/>
          <a:lstStyle/>
          <a:p>
            <a:fld id="{8FAEF3D1-607D-4358-A904-E29269EA6135}" type="datetimeFigureOut">
              <a:rPr lang="en-US"/>
              <a:t>7/20/2023</a:t>
            </a:fld>
            <a:endParaRPr lang="en-US"/>
          </a:p>
        </p:txBody>
      </p:sp>
      <p:sp>
        <p:nvSpPr>
          <p:cNvPr id="1048615" name="Rectangle 5"/>
          <p:cNvSpPr>
            <a:spLocks noGrp="1" noChangeArrowheads="1"/>
          </p:cNvSpPr>
          <p:nvPr>
            <p:ph type="ftr" sz="quarter" idx="11"/>
          </p:nvPr>
        </p:nvSpPr>
        <p:spPr/>
        <p:txBody>
          <a:bodyPr/>
          <a:lstStyle/>
          <a:p>
            <a:endParaRPr lang="en-US"/>
          </a:p>
        </p:txBody>
      </p:sp>
      <p:sp>
        <p:nvSpPr>
          <p:cNvPr id="1048616" name="Rectangle 6"/>
          <p:cNvSpPr>
            <a:spLocks noGrp="1" noChangeArrowheads="1"/>
          </p:cNvSpPr>
          <p:nvPr>
            <p:ph type="sldNum" sz="quarter" idx="12"/>
          </p:nvPr>
        </p:nvSpPr>
        <p:spPr/>
        <p:txBody>
          <a:bodyPr/>
          <a:lstStyle/>
          <a:p>
            <a:fld id="{9C8BCD80-17B4-475B-8547-BAFA28EFEA4C}"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814"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1048815"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816"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817" name="Rectangle 4"/>
          <p:cNvSpPr>
            <a:spLocks noGrp="1" noChangeArrowheads="1"/>
          </p:cNvSpPr>
          <p:nvPr>
            <p:ph type="dt" sz="half" idx="10"/>
          </p:nvPr>
        </p:nvSpPr>
        <p:spPr/>
        <p:txBody>
          <a:bodyPr/>
          <a:lstStyle/>
          <a:p>
            <a:fld id="{6078B024-8CEC-4A1A-86F0-1C1A92103568}" type="datetimeFigureOut">
              <a:rPr lang="en-US"/>
              <a:t>7/20/2023</a:t>
            </a:fld>
            <a:endParaRPr lang="en-US"/>
          </a:p>
        </p:txBody>
      </p:sp>
      <p:sp>
        <p:nvSpPr>
          <p:cNvPr id="1048818" name="Rectangle 5"/>
          <p:cNvSpPr>
            <a:spLocks noGrp="1" noChangeArrowheads="1"/>
          </p:cNvSpPr>
          <p:nvPr>
            <p:ph type="ftr" sz="quarter" idx="11"/>
          </p:nvPr>
        </p:nvSpPr>
        <p:spPr/>
        <p:txBody>
          <a:bodyPr/>
          <a:lstStyle/>
          <a:p>
            <a:endParaRPr lang="en-US"/>
          </a:p>
        </p:txBody>
      </p:sp>
      <p:sp>
        <p:nvSpPr>
          <p:cNvPr id="1048819" name="Rectangle 6"/>
          <p:cNvSpPr>
            <a:spLocks noGrp="1" noChangeArrowheads="1"/>
          </p:cNvSpPr>
          <p:nvPr>
            <p:ph type="sldNum" sz="quarter" idx="12"/>
          </p:nvPr>
        </p:nvSpPr>
        <p:spPr/>
        <p:txBody>
          <a:bodyPr/>
          <a:lstStyle/>
          <a:p>
            <a:fld id="{480B0C86-C98F-4B04-9A6F-984DFCA2CB8E}"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798"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1048799"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1048800"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801" name="Rectangle 4"/>
          <p:cNvSpPr>
            <a:spLocks noGrp="1" noChangeArrowheads="1"/>
          </p:cNvSpPr>
          <p:nvPr>
            <p:ph type="dt" sz="half" idx="10"/>
          </p:nvPr>
        </p:nvSpPr>
        <p:spPr/>
        <p:txBody>
          <a:bodyPr/>
          <a:lstStyle/>
          <a:p>
            <a:fld id="{A67CDC55-4D42-48D8-ABF4-959492C9D132}" type="datetimeFigureOut">
              <a:rPr lang="en-US"/>
              <a:t>7/20/2023</a:t>
            </a:fld>
            <a:endParaRPr lang="en-US"/>
          </a:p>
        </p:txBody>
      </p:sp>
      <p:sp>
        <p:nvSpPr>
          <p:cNvPr id="1048802" name="Rectangle 5"/>
          <p:cNvSpPr>
            <a:spLocks noGrp="1" noChangeArrowheads="1"/>
          </p:cNvSpPr>
          <p:nvPr>
            <p:ph type="ftr" sz="quarter" idx="11"/>
          </p:nvPr>
        </p:nvSpPr>
        <p:spPr/>
        <p:txBody>
          <a:bodyPr/>
          <a:lstStyle/>
          <a:p>
            <a:endParaRPr lang="en-US"/>
          </a:p>
        </p:txBody>
      </p:sp>
      <p:sp>
        <p:nvSpPr>
          <p:cNvPr id="1048803" name="Rectangle 6"/>
          <p:cNvSpPr>
            <a:spLocks noGrp="1" noChangeArrowheads="1"/>
          </p:cNvSpPr>
          <p:nvPr>
            <p:ph type="sldNum" sz="quarter" idx="12"/>
          </p:nvPr>
        </p:nvSpPr>
        <p:spPr/>
        <p:txBody>
          <a:bodyPr/>
          <a:lstStyle/>
          <a:p>
            <a:fld id="{ADB300AD-E71A-4179-A425-2196A9360CA3}"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576" name="Rectangle 2"/>
          <p:cNvSpPr>
            <a:spLocks noGrp="1" noChangeArrowheads="1"/>
          </p:cNvSpPr>
          <p:nvPr>
            <p:ph type="title"/>
          </p:nvPr>
        </p:nvSpPr>
        <p:spPr bwMode="auto">
          <a:xfrm>
            <a:off x="457200" y="205979"/>
            <a:ext cx="8229600" cy="857250"/>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48577" name="Rectangle 3"/>
          <p:cNvSpPr>
            <a:spLocks noGrp="1" noChangeArrowheads="1"/>
          </p:cNvSpPr>
          <p:nvPr>
            <p:ph type="body" idx="1"/>
          </p:nvPr>
        </p:nvSpPr>
        <p:spPr bwMode="auto">
          <a:xfrm>
            <a:off x="457200" y="1200151"/>
            <a:ext cx="8229600" cy="3394472"/>
          </a:xfrm>
          <a:prstGeom prst="rect">
            <a:avLst/>
          </a:prstGeom>
          <a:noFill/>
          <a:ln>
            <a:noFill/>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48578" name="Rectangle 4"/>
          <p:cNvSpPr>
            <a:spLocks noGrp="1" noChangeArrowheads="1"/>
          </p:cNvSpPr>
          <p:nvPr>
            <p:ph type="dt" sz="half" idx="2"/>
          </p:nvPr>
        </p:nvSpPr>
        <p:spPr bwMode="auto">
          <a:xfrm>
            <a:off x="457200" y="4683919"/>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fld id="{56F52276-16BD-4612-A4DB-530C673F3FA0}" type="datetimeFigureOut">
              <a:rPr lang="en-US"/>
              <a:t>7/20/2023</a:t>
            </a:fld>
            <a:endParaRPr lang="en-US"/>
          </a:p>
        </p:txBody>
      </p:sp>
      <p:sp>
        <p:nvSpPr>
          <p:cNvPr id="1048579" name="Rectangle 5"/>
          <p:cNvSpPr>
            <a:spLocks noGrp="1" noChangeArrowheads="1"/>
          </p:cNvSpPr>
          <p:nvPr>
            <p:ph type="ftr" sz="quarter" idx="3"/>
          </p:nvPr>
        </p:nvSpPr>
        <p:spPr bwMode="auto">
          <a:xfrm>
            <a:off x="3124200" y="4683919"/>
            <a:ext cx="2895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endParaRPr lang="en-US"/>
          </a:p>
        </p:txBody>
      </p:sp>
      <p:sp>
        <p:nvSpPr>
          <p:cNvPr id="1048580" name="Rectangle 6"/>
          <p:cNvSpPr>
            <a:spLocks noGrp="1" noChangeArrowheads="1"/>
          </p:cNvSpPr>
          <p:nvPr>
            <p:ph type="sldNum" sz="quarter" idx="4"/>
          </p:nvPr>
        </p:nvSpPr>
        <p:spPr bwMode="auto">
          <a:xfrm>
            <a:off x="6553200" y="4683919"/>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F642CBBE-97E2-4CD7-9792-445193E36DA5}" type="slidenum">
              <a:rPr lang="en-US" altLang="en-US"/>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google.com.vn/imgres?imgurl=http://upload.wikimedia.org/wikipedia/commons/thumb/8/87/Alphonse_Daudet_2.jpg/588px-Alphonse_Daudet_2.jpg&amp;imgrefurl=http://commons.wikimedia.org/wiki/Image:Alphonse_Daudet_2.jpg&amp;h=599&amp;w=588&amp;sz=76&amp;hl=en&amp;start=1&amp;um=1&amp;tbnid=nhy_HLXRdzXi5M:&amp;tbnh=135&amp;tbnw=133&amp;prev=/images?q=Alphonse%20Daudet&amp;ndsp=20&amp;um=1&amp;hl=en&amp;sa=N" TargetMode="Externa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69" name="Picture 12" descr="Mopasant"/>
          <p:cNvPicPr>
            <a:picLocks noChangeAspect="1" noChangeArrowheads="1"/>
          </p:cNvPicPr>
          <p:nvPr/>
        </p:nvPicPr>
        <p:blipFill>
          <a:blip r:embed="rId2"/>
          <a:srcRect/>
          <a:stretch>
            <a:fillRect/>
          </a:stretch>
        </p:blipFill>
        <p:spPr bwMode="auto">
          <a:xfrm>
            <a:off x="0" y="0"/>
            <a:ext cx="4343400" cy="5143500"/>
          </a:xfrm>
          <a:prstGeom prst="rect">
            <a:avLst/>
          </a:prstGeom>
          <a:noFill/>
          <a:ln>
            <a:noFill/>
          </a:ln>
        </p:spPr>
      </p:pic>
      <p:sp>
        <p:nvSpPr>
          <p:cNvPr id="2" name="Rectangle 1"/>
          <p:cNvSpPr/>
          <p:nvPr/>
        </p:nvSpPr>
        <p:spPr>
          <a:xfrm>
            <a:off x="3643895" y="1352550"/>
            <a:ext cx="5023338" cy="707886"/>
          </a:xfrm>
          <a:prstGeom prst="rect">
            <a:avLst/>
          </a:prstGeom>
          <a:ln w="57150">
            <a:solidFill>
              <a:srgbClr val="808000"/>
            </a:solidFill>
          </a:ln>
        </p:spPr>
        <p:txBody>
          <a:bodyPr wrap="square">
            <a:spAutoFit/>
          </a:bodyPr>
          <a:lstStyle/>
          <a:p>
            <a:pPr lvl="0" algn="ctr"/>
            <a:r>
              <a:rPr lang="vi-VN" sz="4000" b="1" dirty="0">
                <a:solidFill>
                  <a:srgbClr val="000000"/>
                </a:solidFill>
                <a:latin typeface="Times New Roman"/>
              </a:rPr>
              <a:t>BỐ </a:t>
            </a:r>
            <a:r>
              <a:rPr lang="vi-VN" sz="4000" b="1">
                <a:solidFill>
                  <a:srgbClr val="000000"/>
                </a:solidFill>
                <a:latin typeface="Times New Roman"/>
              </a:rPr>
              <a:t>CỦA XI-MÔNG</a:t>
            </a:r>
            <a:endParaRPr lang="en-US" sz="4000" b="1" dirty="0">
              <a:solidFill>
                <a:srgbClr val="000000"/>
              </a:solidFill>
              <a:latin typeface="Times New Roman"/>
            </a:endParaRPr>
          </a:p>
        </p:txBody>
      </p:sp>
      <p:sp>
        <p:nvSpPr>
          <p:cNvPr id="3" name="Rectangle 2"/>
          <p:cNvSpPr/>
          <p:nvPr/>
        </p:nvSpPr>
        <p:spPr>
          <a:xfrm>
            <a:off x="6216478" y="2340917"/>
            <a:ext cx="2390398" cy="461665"/>
          </a:xfrm>
          <a:prstGeom prst="rect">
            <a:avLst/>
          </a:prstGeom>
          <a:ln w="28575">
            <a:solidFill>
              <a:srgbClr val="00B050"/>
            </a:solidFill>
            <a:prstDash val="sysDot"/>
          </a:ln>
        </p:spPr>
        <p:txBody>
          <a:bodyPr wrap="none">
            <a:spAutoFit/>
          </a:bodyPr>
          <a:lstStyle/>
          <a:p>
            <a:pPr lvl="0" algn="r"/>
            <a:r>
              <a:rPr lang="en-US" sz="2400" b="1">
                <a:solidFill>
                  <a:srgbClr val="000000"/>
                </a:solidFill>
                <a:latin typeface="Times New Roman"/>
              </a:rPr>
              <a:t>(G.</a:t>
            </a:r>
            <a:r>
              <a:rPr lang="vi-VN" sz="2400" b="1">
                <a:solidFill>
                  <a:srgbClr val="000000"/>
                </a:solidFill>
                <a:latin typeface="Times New Roman"/>
              </a:rPr>
              <a:t>Mô</a:t>
            </a:r>
            <a:r>
              <a:rPr lang="en-US" sz="2400" b="1">
                <a:solidFill>
                  <a:srgbClr val="000000"/>
                </a:solidFill>
                <a:latin typeface="Times New Roman"/>
              </a:rPr>
              <a:t>-pa-x</a:t>
            </a:r>
            <a:r>
              <a:rPr lang="vi-VN" sz="2400" b="1">
                <a:solidFill>
                  <a:srgbClr val="000000"/>
                </a:solidFill>
                <a:latin typeface="Times New Roman"/>
              </a:rPr>
              <a:t>ă</a:t>
            </a:r>
            <a:r>
              <a:rPr lang="en-US" sz="2400" b="1">
                <a:solidFill>
                  <a:srgbClr val="000000"/>
                </a:solidFill>
                <a:latin typeface="Times New Roman"/>
              </a:rPr>
              <a:t>ng)</a:t>
            </a:r>
            <a:endParaRPr lang="en-US" sz="2400" b="1" dirty="0">
              <a:solidFill>
                <a:srgbClr val="000000"/>
              </a:solidFill>
              <a:latin typeface="Times New Roman"/>
            </a:endParaRPr>
          </a:p>
        </p:txBody>
      </p:sp>
      <p:sp>
        <p:nvSpPr>
          <p:cNvPr id="5" name="Rectangle 4"/>
          <p:cNvSpPr/>
          <p:nvPr/>
        </p:nvSpPr>
        <p:spPr>
          <a:xfrm>
            <a:off x="5518979" y="519812"/>
            <a:ext cx="1862241" cy="461665"/>
          </a:xfrm>
          <a:prstGeom prst="rect">
            <a:avLst/>
          </a:prstGeom>
          <a:ln w="28575">
            <a:solidFill>
              <a:srgbClr val="002060"/>
            </a:solidFill>
            <a:prstDash val="sysDot"/>
          </a:ln>
        </p:spPr>
        <p:txBody>
          <a:bodyPr wrap="none">
            <a:spAutoFit/>
          </a:bodyPr>
          <a:lstStyle/>
          <a:p>
            <a:pPr lvl="0" algn="r"/>
            <a:r>
              <a:rPr lang="en-US" sz="2400" b="1" dirty="0" err="1">
                <a:solidFill>
                  <a:srgbClr val="000000"/>
                </a:solidFill>
                <a:latin typeface="Times New Roman"/>
              </a:rPr>
              <a:t>Tiết</a:t>
            </a:r>
            <a:r>
              <a:rPr lang="en-US" sz="2400" b="1" dirty="0">
                <a:solidFill>
                  <a:srgbClr val="000000"/>
                </a:solidFill>
                <a:latin typeface="Times New Roman"/>
              </a:rPr>
              <a:t> 149, 150</a:t>
            </a:r>
          </a:p>
        </p:txBody>
      </p:sp>
    </p:spTree>
    <p:extLst>
      <p:ext uri="{BB962C8B-B14F-4D97-AF65-F5344CB8AC3E}">
        <p14:creationId xmlns:p14="http://schemas.microsoft.com/office/powerpoint/2010/main" val="4053421210"/>
      </p:ext>
    </p:extLst>
  </p:cSld>
  <p:clrMapOvr>
    <a:masterClrMapping/>
  </p:clrMapOvr>
  <p:transition spd="slow">
    <p:check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0" name="Rectangle 7"/>
          <p:cNvSpPr>
            <a:spLocks noChangeArrowheads="1"/>
          </p:cNvSpPr>
          <p:nvPr/>
        </p:nvSpPr>
        <p:spPr bwMode="auto">
          <a:xfrm>
            <a:off x="257913" y="78622"/>
            <a:ext cx="8680938" cy="461665"/>
          </a:xfrm>
          <a:prstGeom prst="rect">
            <a:avLst/>
          </a:prstGeom>
          <a:noFill/>
          <a:ln>
            <a:solidFill>
              <a:srgbClr val="00FFFF"/>
            </a:solidFill>
          </a:ln>
        </p:spPr>
        <p:txBody>
          <a:bodyPr wrap="squar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400" b="1">
                <a:solidFill>
                  <a:srgbClr val="FF0000"/>
                </a:solidFill>
                <a:latin typeface="Times New Roman" panose="02020603050405020304" pitchFamily="18" charset="0"/>
              </a:rPr>
              <a:t>2</a:t>
            </a:r>
            <a:r>
              <a:rPr lang="en-US" altLang="en-US" sz="2400" b="1" dirty="0">
                <a:solidFill>
                  <a:srgbClr val="FF0000"/>
                </a:solidFill>
                <a:latin typeface="Times New Roman" panose="02020603050405020304" pitchFamily="18" charset="0"/>
              </a:rPr>
              <a:t>. </a:t>
            </a:r>
            <a:r>
              <a:rPr lang="en-US" altLang="en-US" sz="2400" b="1" dirty="0" err="1">
                <a:solidFill>
                  <a:srgbClr val="FF0000"/>
                </a:solidFill>
                <a:latin typeface="Times New Roman" panose="02020603050405020304" pitchFamily="18" charset="0"/>
              </a:rPr>
              <a:t>Nhân</a:t>
            </a:r>
            <a:r>
              <a:rPr lang="en-US" altLang="en-US" sz="2400" b="1" dirty="0">
                <a:solidFill>
                  <a:srgbClr val="FF0000"/>
                </a:solidFill>
                <a:latin typeface="Times New Roman" panose="02020603050405020304" pitchFamily="18" charset="0"/>
              </a:rPr>
              <a:t> </a:t>
            </a:r>
            <a:r>
              <a:rPr lang="en-US" altLang="en-US" sz="2400" b="1" dirty="0" err="1">
                <a:solidFill>
                  <a:srgbClr val="FF0000"/>
                </a:solidFill>
                <a:latin typeface="Times New Roman" panose="02020603050405020304" pitchFamily="18" charset="0"/>
              </a:rPr>
              <a:t>vật</a:t>
            </a:r>
            <a:r>
              <a:rPr lang="en-US" altLang="en-US" sz="2400" b="1" dirty="0">
                <a:solidFill>
                  <a:srgbClr val="FF0000"/>
                </a:solidFill>
                <a:latin typeface="Times New Roman" panose="02020603050405020304" pitchFamily="18" charset="0"/>
              </a:rPr>
              <a:t> </a:t>
            </a:r>
            <a:r>
              <a:rPr lang="en-US" altLang="en-US" sz="2400" b="1" err="1">
                <a:solidFill>
                  <a:srgbClr val="FF0000"/>
                </a:solidFill>
                <a:latin typeface="Times New Roman" panose="02020603050405020304" pitchFamily="18" charset="0"/>
              </a:rPr>
              <a:t>chị</a:t>
            </a:r>
            <a:r>
              <a:rPr lang="en-US" altLang="en-US" sz="2400" b="1">
                <a:solidFill>
                  <a:srgbClr val="FF0000"/>
                </a:solidFill>
                <a:latin typeface="Times New Roman" panose="02020603050405020304" pitchFamily="18" charset="0"/>
              </a:rPr>
              <a:t> Blăng-sốt</a:t>
            </a:r>
            <a:endParaRPr lang="en-US" altLang="en-US" sz="2400" dirty="0">
              <a:solidFill>
                <a:srgbClr val="FF0000"/>
              </a:solidFill>
              <a:latin typeface="Times New Roman" panose="02020603050405020304" pitchFamily="18" charset="0"/>
            </a:endParaRPr>
          </a:p>
        </p:txBody>
      </p:sp>
      <p:sp>
        <p:nvSpPr>
          <p:cNvPr id="1048731" name="Rectangle 9"/>
          <p:cNvSpPr>
            <a:spLocks noChangeArrowheads="1"/>
          </p:cNvSpPr>
          <p:nvPr/>
        </p:nvSpPr>
        <p:spPr bwMode="auto">
          <a:xfrm>
            <a:off x="762000" y="456663"/>
            <a:ext cx="8382000" cy="400110"/>
          </a:xfrm>
          <a:prstGeom prst="rect">
            <a:avLst/>
          </a:prstGeom>
          <a:noFill/>
          <a:ln>
            <a:noFill/>
          </a:ln>
        </p:spPr>
        <p:txBody>
          <a:bodyPr wrap="square" anchor="ctr">
            <a:spAutoFit/>
          </a:bodyPr>
          <a:lstStyle>
            <a:lvl1pPr>
              <a:spcBef>
                <a:spcPct val="20000"/>
              </a:spcBef>
              <a:buChar char="•"/>
              <a:tabLst>
                <a:tab pos="1570038" algn="l"/>
              </a:tabLst>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tabLst>
                <a:tab pos="1570038" algn="l"/>
              </a:tabLst>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tabLst>
                <a:tab pos="1570038" algn="l"/>
              </a:tabLst>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tabLst>
                <a:tab pos="1570038" algn="l"/>
              </a:tabLst>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tabLst>
                <a:tab pos="1570038" algn="l"/>
              </a:tabLst>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tabLst>
                <a:tab pos="1570038" algn="l"/>
              </a:tabLst>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tabLst>
                <a:tab pos="1570038" algn="l"/>
              </a:tabLst>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tabLst>
                <a:tab pos="1570038" algn="l"/>
              </a:tabLst>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tabLst>
                <a:tab pos="1570038" algn="l"/>
              </a:tabLst>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nl-NL" altLang="en-US" sz="2000" i="1" dirty="0">
                <a:solidFill>
                  <a:srgbClr val="808000"/>
                </a:solidFill>
                <a:latin typeface="Times New Roman" panose="02020603050405020304" pitchFamily="18" charset="0"/>
              </a:rPr>
              <a:t>- Ngôi nhà nhỏ, quét </a:t>
            </a:r>
            <a:r>
              <a:rPr lang="nl-NL" altLang="en-US" sz="2000" i="1">
                <a:solidFill>
                  <a:srgbClr val="808000"/>
                </a:solidFill>
                <a:latin typeface="Times New Roman" panose="02020603050405020304" pitchFamily="18" charset="0"/>
              </a:rPr>
              <a:t>vôi trắng, </a:t>
            </a:r>
            <a:r>
              <a:rPr lang="nl-NL" altLang="en-US" sz="2000" i="1" dirty="0">
                <a:solidFill>
                  <a:srgbClr val="808000"/>
                </a:solidFill>
                <a:latin typeface="Times New Roman" panose="02020603050405020304" pitchFamily="18" charset="0"/>
              </a:rPr>
              <a:t>hết sức </a:t>
            </a:r>
            <a:r>
              <a:rPr lang="nl-NL" altLang="en-US" sz="2000" i="1">
                <a:solidFill>
                  <a:srgbClr val="808000"/>
                </a:solidFill>
                <a:latin typeface="Times New Roman" panose="02020603050405020304" pitchFamily="18" charset="0"/>
              </a:rPr>
              <a:t>sạch sẽ</a:t>
            </a:r>
            <a:r>
              <a:rPr lang="nl-NL" altLang="en-US" sz="2000" i="1">
                <a:solidFill>
                  <a:srgbClr val="808000"/>
                </a:solidFill>
              </a:rPr>
              <a:t>.</a:t>
            </a:r>
            <a:endParaRPr lang="nl-NL" altLang="en-US" sz="2000" i="1" dirty="0">
              <a:solidFill>
                <a:srgbClr val="808000"/>
              </a:solidFill>
            </a:endParaRPr>
          </a:p>
        </p:txBody>
      </p:sp>
      <p:sp>
        <p:nvSpPr>
          <p:cNvPr id="6" name="Rectangle 4"/>
          <p:cNvSpPr>
            <a:spLocks noChangeArrowheads="1"/>
          </p:cNvSpPr>
          <p:nvPr/>
        </p:nvSpPr>
        <p:spPr bwMode="auto">
          <a:xfrm>
            <a:off x="532401" y="3775211"/>
            <a:ext cx="3496404" cy="400110"/>
          </a:xfrm>
          <a:prstGeom prst="rect">
            <a:avLst/>
          </a:prstGeom>
          <a:noFill/>
          <a:ln w="9525">
            <a:noFill/>
            <a:miter lim="800000"/>
            <a:headEnd/>
            <a:tailEnd/>
          </a:ln>
          <a:effectLst/>
        </p:spPr>
        <p:txBody>
          <a:bodyPr wrap="square" anchor="ctr">
            <a:spAutoFit/>
          </a:bodyPr>
          <a:lstStyle/>
          <a:p>
            <a:pPr algn="ctr"/>
            <a:r>
              <a:rPr lang="en-US" sz="2000" b="1" dirty="0">
                <a:solidFill>
                  <a:srgbClr val="0000FF"/>
                </a:solidFill>
                <a:effectLst>
                  <a:outerShdw blurRad="38100" dist="38100" dir="2700000" algn="tl">
                    <a:srgbClr val="C0C0C0"/>
                  </a:outerShdw>
                </a:effectLst>
                <a:latin typeface="Times New Roman" pitchFamily="18" charset="0"/>
                <a:cs typeface="Arial" charset="0"/>
              </a:rPr>
              <a:t>- </a:t>
            </a:r>
            <a:r>
              <a:rPr lang="en-US" sz="2000" b="1" dirty="0" err="1">
                <a:solidFill>
                  <a:srgbClr val="0000FF"/>
                </a:solidFill>
                <a:effectLst>
                  <a:outerShdw blurRad="38100" dist="38100" dir="2700000" algn="tl">
                    <a:srgbClr val="C0C0C0"/>
                  </a:outerShdw>
                </a:effectLst>
                <a:latin typeface="Times New Roman" pitchFamily="18" charset="0"/>
                <a:cs typeface="Arial" charset="0"/>
              </a:rPr>
              <a:t>Khi</a:t>
            </a:r>
            <a:r>
              <a:rPr lang="en-US" sz="2000" b="1" dirty="0">
                <a:solidFill>
                  <a:srgbClr val="0000FF"/>
                </a:solidFill>
                <a:effectLst>
                  <a:outerShdw blurRad="38100" dist="38100" dir="2700000" algn="tl">
                    <a:srgbClr val="C0C0C0"/>
                  </a:outerShdw>
                </a:effectLst>
                <a:latin typeface="Times New Roman" pitchFamily="18" charset="0"/>
                <a:cs typeface="Arial" charset="0"/>
              </a:rPr>
              <a:t> con </a:t>
            </a:r>
            <a:r>
              <a:rPr lang="en-US" sz="2000" b="1" dirty="0" err="1">
                <a:solidFill>
                  <a:srgbClr val="0000FF"/>
                </a:solidFill>
                <a:effectLst>
                  <a:outerShdw blurRad="38100" dist="38100" dir="2700000" algn="tl">
                    <a:srgbClr val="C0C0C0"/>
                  </a:outerShdw>
                </a:effectLst>
                <a:latin typeface="Times New Roman" pitchFamily="18" charset="0"/>
                <a:cs typeface="Arial" charset="0"/>
              </a:rPr>
              <a:t>hỏi</a:t>
            </a:r>
            <a:r>
              <a:rPr lang="en-US" sz="2000" b="1" dirty="0">
                <a:solidFill>
                  <a:srgbClr val="0000FF"/>
                </a:solidFill>
                <a:effectLst>
                  <a:outerShdw blurRad="38100" dist="38100" dir="2700000" algn="tl">
                    <a:srgbClr val="C0C0C0"/>
                  </a:outerShdw>
                </a:effectLst>
                <a:latin typeface="Times New Roman" pitchFamily="18" charset="0"/>
                <a:cs typeface="Arial" charset="0"/>
              </a:rPr>
              <a:t> </a:t>
            </a:r>
            <a:r>
              <a:rPr lang="en-US" sz="2000" b="1" dirty="0" err="1">
                <a:solidFill>
                  <a:srgbClr val="0000FF"/>
                </a:solidFill>
                <a:effectLst>
                  <a:outerShdw blurRad="38100" dist="38100" dir="2700000" algn="tl">
                    <a:srgbClr val="C0C0C0"/>
                  </a:outerShdw>
                </a:effectLst>
                <a:latin typeface="Times New Roman" pitchFamily="18" charset="0"/>
                <a:cs typeface="Arial" charset="0"/>
              </a:rPr>
              <a:t>bác</a:t>
            </a:r>
            <a:r>
              <a:rPr lang="en-US" sz="2000" b="1" dirty="0">
                <a:solidFill>
                  <a:srgbClr val="0000FF"/>
                </a:solidFill>
                <a:effectLst>
                  <a:outerShdw blurRad="38100" dist="38100" dir="2700000" algn="tl">
                    <a:srgbClr val="C0C0C0"/>
                  </a:outerShdw>
                </a:effectLst>
                <a:latin typeface="Times New Roman" pitchFamily="18" charset="0"/>
                <a:cs typeface="Arial" charset="0"/>
              </a:rPr>
              <a:t> Phi-</a:t>
            </a:r>
            <a:r>
              <a:rPr lang="en-US" sz="2000" b="1" dirty="0" err="1">
                <a:solidFill>
                  <a:srgbClr val="0000FF"/>
                </a:solidFill>
                <a:effectLst>
                  <a:outerShdw blurRad="38100" dist="38100" dir="2700000" algn="tl">
                    <a:srgbClr val="C0C0C0"/>
                  </a:outerShdw>
                </a:effectLst>
                <a:latin typeface="Times New Roman" pitchFamily="18" charset="0"/>
                <a:cs typeface="Arial" charset="0"/>
              </a:rPr>
              <a:t>líp</a:t>
            </a:r>
            <a:r>
              <a:rPr lang="en-US" sz="2000" b="1" dirty="0">
                <a:solidFill>
                  <a:srgbClr val="0000FF"/>
                </a:solidFill>
                <a:effectLst>
                  <a:outerShdw blurRad="38100" dist="38100" dir="2700000" algn="tl">
                    <a:srgbClr val="C0C0C0"/>
                  </a:outerShdw>
                </a:effectLst>
                <a:latin typeface="Times New Roman" pitchFamily="18" charset="0"/>
                <a:cs typeface="Arial" charset="0"/>
              </a:rPr>
              <a:t>:</a:t>
            </a:r>
            <a:r>
              <a:rPr lang="en-US" sz="2000" dirty="0">
                <a:solidFill>
                  <a:srgbClr val="0000FF"/>
                </a:solidFill>
                <a:effectLst>
                  <a:outerShdw blurRad="38100" dist="38100" dir="2700000" algn="tl">
                    <a:srgbClr val="C0C0C0"/>
                  </a:outerShdw>
                </a:effectLst>
                <a:latin typeface="Times New Roman" pitchFamily="18" charset="0"/>
                <a:cs typeface="Arial" charset="0"/>
              </a:rPr>
              <a:t>  </a:t>
            </a:r>
            <a:endParaRPr lang="en-US" sz="2000" dirty="0">
              <a:solidFill>
                <a:srgbClr val="0000FF"/>
              </a:solidFill>
              <a:latin typeface="Times New Roman" pitchFamily="18" charset="0"/>
              <a:cs typeface="Arial" charset="0"/>
            </a:endParaRPr>
          </a:p>
        </p:txBody>
      </p:sp>
      <p:sp>
        <p:nvSpPr>
          <p:cNvPr id="7" name="Rectangle 6"/>
          <p:cNvSpPr>
            <a:spLocks noChangeArrowheads="1"/>
          </p:cNvSpPr>
          <p:nvPr/>
        </p:nvSpPr>
        <p:spPr bwMode="auto">
          <a:xfrm>
            <a:off x="297880" y="2651827"/>
            <a:ext cx="5105400" cy="1323439"/>
          </a:xfrm>
          <a:prstGeom prst="rect">
            <a:avLst/>
          </a:prstGeom>
          <a:noFill/>
          <a:ln w="9525">
            <a:noFill/>
            <a:miter lim="800000"/>
            <a:headEnd/>
            <a:tailEnd/>
          </a:ln>
          <a:effectLst/>
        </p:spPr>
        <p:txBody>
          <a:bodyPr wrap="square">
            <a:spAutoFit/>
          </a:bodyPr>
          <a:lstStyle/>
          <a:p>
            <a:r>
              <a:rPr lang="en-US" sz="2000" dirty="0">
                <a:solidFill>
                  <a:srgbClr val="0000FF"/>
                </a:solidFill>
                <a:effectLst>
                  <a:outerShdw blurRad="38100" dist="38100" dir="2700000" algn="tl">
                    <a:srgbClr val="C0C0C0"/>
                  </a:outerShdw>
                </a:effectLst>
                <a:latin typeface="Arial" charset="0"/>
                <a:cs typeface="Arial" charset="0"/>
              </a:rPr>
              <a:t> </a:t>
            </a:r>
            <a:r>
              <a:rPr lang="en-US" sz="2000" dirty="0">
                <a:solidFill>
                  <a:srgbClr val="0000FF"/>
                </a:solidFill>
                <a:effectLst>
                  <a:outerShdw blurRad="38100" dist="38100" dir="2700000" algn="tl">
                    <a:srgbClr val="C0C0C0"/>
                  </a:outerShdw>
                </a:effectLst>
                <a:latin typeface="Times New Roman" pitchFamily="18" charset="0"/>
                <a:cs typeface="Arial" charset="0"/>
              </a:rPr>
              <a:t>+ </a:t>
            </a:r>
            <a:r>
              <a:rPr lang="en-US" sz="2000" dirty="0" err="1">
                <a:solidFill>
                  <a:srgbClr val="0000FF"/>
                </a:solidFill>
                <a:effectLst>
                  <a:outerShdw blurRad="38100" dist="38100" dir="2700000" algn="tl">
                    <a:srgbClr val="C0C0C0"/>
                  </a:outerShdw>
                </a:effectLst>
                <a:latin typeface="Times New Roman" pitchFamily="18" charset="0"/>
                <a:cs typeface="Arial" charset="0"/>
              </a:rPr>
              <a:t>Đôi</a:t>
            </a:r>
            <a:r>
              <a:rPr lang="en-US" sz="2000" dirty="0">
                <a:solidFill>
                  <a:srgbClr val="0000FF"/>
                </a:solidFill>
                <a:effectLst>
                  <a:outerShdw blurRad="38100" dist="38100" dir="2700000" algn="tl">
                    <a:srgbClr val="C0C0C0"/>
                  </a:outerShdw>
                </a:effectLst>
                <a:latin typeface="Times New Roman" pitchFamily="18" charset="0"/>
                <a:cs typeface="Arial" charset="0"/>
              </a:rPr>
              <a:t> </a:t>
            </a:r>
            <a:r>
              <a:rPr lang="en-US" sz="2000" dirty="0" err="1">
                <a:solidFill>
                  <a:srgbClr val="0000FF"/>
                </a:solidFill>
                <a:effectLst>
                  <a:outerShdw blurRad="38100" dist="38100" dir="2700000" algn="tl">
                    <a:srgbClr val="C0C0C0"/>
                  </a:outerShdw>
                </a:effectLst>
                <a:latin typeface="Times New Roman" pitchFamily="18" charset="0"/>
                <a:cs typeface="Arial" charset="0"/>
              </a:rPr>
              <a:t>má</a:t>
            </a:r>
            <a:r>
              <a:rPr lang="en-US" sz="2000" dirty="0">
                <a:solidFill>
                  <a:srgbClr val="0000FF"/>
                </a:solidFill>
                <a:effectLst>
                  <a:outerShdw blurRad="38100" dist="38100" dir="2700000" algn="tl">
                    <a:srgbClr val="C0C0C0"/>
                  </a:outerShdw>
                </a:effectLst>
                <a:latin typeface="Times New Roman" pitchFamily="18" charset="0"/>
                <a:cs typeface="Arial" charset="0"/>
              </a:rPr>
              <a:t> </a:t>
            </a:r>
            <a:r>
              <a:rPr lang="en-US" sz="2000" dirty="0" err="1">
                <a:solidFill>
                  <a:srgbClr val="0000FF"/>
                </a:solidFill>
                <a:effectLst>
                  <a:outerShdw blurRad="38100" dist="38100" dir="2700000" algn="tl">
                    <a:srgbClr val="C0C0C0"/>
                  </a:outerShdw>
                </a:effectLst>
                <a:latin typeface="Times New Roman" pitchFamily="18" charset="0"/>
                <a:cs typeface="Arial" charset="0"/>
              </a:rPr>
              <a:t>đỏ</a:t>
            </a:r>
            <a:r>
              <a:rPr lang="en-US" sz="2000" dirty="0">
                <a:solidFill>
                  <a:srgbClr val="0000FF"/>
                </a:solidFill>
                <a:effectLst>
                  <a:outerShdw blurRad="38100" dist="38100" dir="2700000" algn="tl">
                    <a:srgbClr val="C0C0C0"/>
                  </a:outerShdw>
                </a:effectLst>
                <a:latin typeface="Times New Roman" pitchFamily="18" charset="0"/>
                <a:cs typeface="Arial" charset="0"/>
              </a:rPr>
              <a:t> </a:t>
            </a:r>
            <a:r>
              <a:rPr lang="en-US" sz="2000" dirty="0" err="1">
                <a:solidFill>
                  <a:srgbClr val="0000FF"/>
                </a:solidFill>
                <a:effectLst>
                  <a:outerShdw blurRad="38100" dist="38100" dir="2700000" algn="tl">
                    <a:srgbClr val="C0C0C0"/>
                  </a:outerShdw>
                </a:effectLst>
                <a:latin typeface="Times New Roman" pitchFamily="18" charset="0"/>
                <a:cs typeface="Arial" charset="0"/>
              </a:rPr>
              <a:t>bừng</a:t>
            </a:r>
            <a:endParaRPr lang="en-US" sz="2000" dirty="0">
              <a:solidFill>
                <a:srgbClr val="0000FF"/>
              </a:solidFill>
              <a:latin typeface="Times New Roman" pitchFamily="18" charset="0"/>
              <a:cs typeface="Arial" charset="0"/>
            </a:endParaRPr>
          </a:p>
          <a:p>
            <a:r>
              <a:rPr lang="nl-NL" sz="2000" dirty="0">
                <a:solidFill>
                  <a:srgbClr val="0000FF"/>
                </a:solidFill>
                <a:latin typeface="Times New Roman" pitchFamily="18" charset="0"/>
                <a:cs typeface="Arial" charset="0"/>
              </a:rPr>
              <a:t> + Tê tái đến tận xương tuỷ </a:t>
            </a:r>
            <a:endParaRPr lang="en-US" sz="2000" dirty="0">
              <a:solidFill>
                <a:srgbClr val="0000FF"/>
              </a:solidFill>
              <a:latin typeface="Times New Roman" pitchFamily="18" charset="0"/>
              <a:cs typeface="Arial" charset="0"/>
            </a:endParaRPr>
          </a:p>
          <a:p>
            <a:r>
              <a:rPr lang="nl-NL" sz="2000" dirty="0">
                <a:solidFill>
                  <a:srgbClr val="0000FF"/>
                </a:solidFill>
                <a:latin typeface="Times New Roman" pitchFamily="18" charset="0"/>
                <a:cs typeface="Arial" charset="0"/>
              </a:rPr>
              <a:t> + </a:t>
            </a:r>
            <a:r>
              <a:rPr lang="en-US" sz="2000" dirty="0" err="1">
                <a:solidFill>
                  <a:srgbClr val="0000FF"/>
                </a:solidFill>
                <a:effectLst>
                  <a:outerShdw blurRad="38100" dist="38100" dir="2700000" algn="tl">
                    <a:srgbClr val="C0C0C0"/>
                  </a:outerShdw>
                </a:effectLst>
                <a:latin typeface="Times New Roman" pitchFamily="18" charset="0"/>
                <a:cs typeface="Arial" charset="0"/>
              </a:rPr>
              <a:t>Ôm</a:t>
            </a:r>
            <a:r>
              <a:rPr lang="en-US" sz="2000" dirty="0">
                <a:solidFill>
                  <a:srgbClr val="0000FF"/>
                </a:solidFill>
                <a:effectLst>
                  <a:outerShdw blurRad="38100" dist="38100" dir="2700000" algn="tl">
                    <a:srgbClr val="C0C0C0"/>
                  </a:outerShdw>
                </a:effectLst>
                <a:latin typeface="Times New Roman" pitchFamily="18" charset="0"/>
                <a:cs typeface="Arial" charset="0"/>
              </a:rPr>
              <a:t> con </a:t>
            </a:r>
            <a:r>
              <a:rPr lang="en-US" sz="2000" dirty="0" err="1">
                <a:solidFill>
                  <a:srgbClr val="0000FF"/>
                </a:solidFill>
                <a:effectLst>
                  <a:outerShdw blurRad="38100" dist="38100" dir="2700000" algn="tl">
                    <a:srgbClr val="C0C0C0"/>
                  </a:outerShdw>
                </a:effectLst>
                <a:latin typeface="Times New Roman" pitchFamily="18" charset="0"/>
                <a:cs typeface="Arial" charset="0"/>
              </a:rPr>
              <a:t>hôn</a:t>
            </a:r>
            <a:r>
              <a:rPr lang="en-US" sz="2000" dirty="0">
                <a:solidFill>
                  <a:srgbClr val="0000FF"/>
                </a:solidFill>
                <a:effectLst>
                  <a:outerShdw blurRad="38100" dist="38100" dir="2700000" algn="tl">
                    <a:srgbClr val="C0C0C0"/>
                  </a:outerShdw>
                </a:effectLst>
                <a:latin typeface="Times New Roman" pitchFamily="18" charset="0"/>
                <a:cs typeface="Arial" charset="0"/>
              </a:rPr>
              <a:t> </a:t>
            </a:r>
            <a:r>
              <a:rPr lang="en-US" sz="2000" dirty="0" err="1">
                <a:solidFill>
                  <a:srgbClr val="0000FF"/>
                </a:solidFill>
                <a:effectLst>
                  <a:outerShdw blurRad="38100" dist="38100" dir="2700000" algn="tl">
                    <a:srgbClr val="C0C0C0"/>
                  </a:outerShdw>
                </a:effectLst>
                <a:latin typeface="Times New Roman" pitchFamily="18" charset="0"/>
                <a:cs typeface="Arial" charset="0"/>
              </a:rPr>
              <a:t>lấy</a:t>
            </a:r>
            <a:r>
              <a:rPr lang="en-US" sz="2000" dirty="0">
                <a:solidFill>
                  <a:srgbClr val="0000FF"/>
                </a:solidFill>
                <a:effectLst>
                  <a:outerShdw blurRad="38100" dist="38100" dir="2700000" algn="tl">
                    <a:srgbClr val="C0C0C0"/>
                  </a:outerShdw>
                </a:effectLst>
                <a:latin typeface="Times New Roman" pitchFamily="18" charset="0"/>
                <a:cs typeface="Arial" charset="0"/>
              </a:rPr>
              <a:t> </a:t>
            </a:r>
            <a:r>
              <a:rPr lang="en-US" sz="2000" err="1">
                <a:solidFill>
                  <a:srgbClr val="0000FF"/>
                </a:solidFill>
                <a:effectLst>
                  <a:outerShdw blurRad="38100" dist="38100" dir="2700000" algn="tl">
                    <a:srgbClr val="C0C0C0"/>
                  </a:outerShdw>
                </a:effectLst>
                <a:latin typeface="Times New Roman" pitchFamily="18" charset="0"/>
                <a:cs typeface="Arial" charset="0"/>
              </a:rPr>
              <a:t>hôn</a:t>
            </a:r>
            <a:r>
              <a:rPr lang="en-US" sz="2000">
                <a:solidFill>
                  <a:srgbClr val="0000FF"/>
                </a:solidFill>
                <a:effectLst>
                  <a:outerShdw blurRad="38100" dist="38100" dir="2700000" algn="tl">
                    <a:srgbClr val="C0C0C0"/>
                  </a:outerShdw>
                </a:effectLst>
                <a:latin typeface="Times New Roman" pitchFamily="18" charset="0"/>
                <a:cs typeface="Arial" charset="0"/>
              </a:rPr>
              <a:t> để</a:t>
            </a:r>
            <a:r>
              <a:rPr lang="en-US" sz="2000">
                <a:solidFill>
                  <a:srgbClr val="0000FF"/>
                </a:solidFill>
                <a:latin typeface="Times New Roman" pitchFamily="18" charset="0"/>
                <a:cs typeface="Arial" charset="0"/>
              </a:rPr>
              <a:t>, </a:t>
            </a:r>
            <a:r>
              <a:rPr lang="nl-NL" sz="2000" dirty="0">
                <a:solidFill>
                  <a:srgbClr val="0000FF"/>
                </a:solidFill>
                <a:latin typeface="Times New Roman" pitchFamily="18" charset="0"/>
                <a:cs typeface="Arial" charset="0"/>
              </a:rPr>
              <a:t>nước mắt lã chã tuôn rơi</a:t>
            </a:r>
            <a:endParaRPr lang="en-US" sz="2000" dirty="0">
              <a:solidFill>
                <a:srgbClr val="0000FF"/>
              </a:solidFill>
              <a:latin typeface="Times New Roman" pitchFamily="18" charset="0"/>
              <a:cs typeface="Arial" charset="0"/>
            </a:endParaRPr>
          </a:p>
        </p:txBody>
      </p:sp>
      <p:sp>
        <p:nvSpPr>
          <p:cNvPr id="8" name="Rectangle 7"/>
          <p:cNvSpPr>
            <a:spLocks noChangeArrowheads="1"/>
          </p:cNvSpPr>
          <p:nvPr/>
        </p:nvSpPr>
        <p:spPr bwMode="auto">
          <a:xfrm>
            <a:off x="393655" y="4074790"/>
            <a:ext cx="4402015" cy="1015663"/>
          </a:xfrm>
          <a:prstGeom prst="rect">
            <a:avLst/>
          </a:prstGeom>
          <a:noFill/>
          <a:ln w="9525">
            <a:noFill/>
            <a:miter lim="800000"/>
            <a:headEnd/>
            <a:tailEnd/>
          </a:ln>
          <a:effectLst/>
        </p:spPr>
        <p:txBody>
          <a:bodyPr wrap="square">
            <a:spAutoFit/>
          </a:bodyPr>
          <a:lstStyle/>
          <a:p>
            <a:r>
              <a:rPr lang="en-US" sz="2000" dirty="0">
                <a:solidFill>
                  <a:srgbClr val="0000FF"/>
                </a:solidFill>
                <a:effectLst>
                  <a:outerShdw blurRad="38100" dist="38100" dir="2700000" algn="tl">
                    <a:srgbClr val="C0C0C0"/>
                  </a:outerShdw>
                </a:effectLst>
                <a:latin typeface="Times New Roman" pitchFamily="18" charset="0"/>
                <a:cs typeface="Arial" charset="0"/>
              </a:rPr>
              <a:t>+ </a:t>
            </a:r>
            <a:r>
              <a:rPr lang="en-US" sz="2000" dirty="0" err="1">
                <a:solidFill>
                  <a:srgbClr val="0000FF"/>
                </a:solidFill>
                <a:effectLst>
                  <a:outerShdw blurRad="38100" dist="38100" dir="2700000" algn="tl">
                    <a:srgbClr val="C0C0C0"/>
                  </a:outerShdw>
                </a:effectLst>
                <a:latin typeface="Times New Roman" pitchFamily="18" charset="0"/>
                <a:cs typeface="Arial" charset="0"/>
              </a:rPr>
              <a:t>Im</a:t>
            </a:r>
            <a:r>
              <a:rPr lang="en-US" sz="2000" dirty="0">
                <a:solidFill>
                  <a:srgbClr val="0000FF"/>
                </a:solidFill>
                <a:effectLst>
                  <a:outerShdw blurRad="38100" dist="38100" dir="2700000" algn="tl">
                    <a:srgbClr val="C0C0C0"/>
                  </a:outerShdw>
                </a:effectLst>
                <a:latin typeface="Times New Roman" pitchFamily="18" charset="0"/>
                <a:cs typeface="Arial" charset="0"/>
              </a:rPr>
              <a:t> </a:t>
            </a:r>
            <a:r>
              <a:rPr lang="en-US" sz="2000" dirty="0" err="1">
                <a:solidFill>
                  <a:srgbClr val="0000FF"/>
                </a:solidFill>
                <a:effectLst>
                  <a:outerShdw blurRad="38100" dist="38100" dir="2700000" algn="tl">
                    <a:srgbClr val="C0C0C0"/>
                  </a:outerShdw>
                </a:effectLst>
                <a:latin typeface="Times New Roman" pitchFamily="18" charset="0"/>
                <a:cs typeface="Arial" charset="0"/>
              </a:rPr>
              <a:t>lặng</a:t>
            </a:r>
            <a:endParaRPr lang="en-US" sz="2000" dirty="0">
              <a:solidFill>
                <a:srgbClr val="0000FF"/>
              </a:solidFill>
              <a:latin typeface="Times New Roman" pitchFamily="18" charset="0"/>
              <a:cs typeface="Arial" charset="0"/>
            </a:endParaRPr>
          </a:p>
          <a:p>
            <a:r>
              <a:rPr lang="en-US" sz="2000" dirty="0">
                <a:solidFill>
                  <a:srgbClr val="0000FF"/>
                </a:solidFill>
                <a:effectLst>
                  <a:outerShdw blurRad="38100" dist="38100" dir="2700000" algn="tl">
                    <a:srgbClr val="C0C0C0"/>
                  </a:outerShdw>
                </a:effectLst>
                <a:latin typeface="Times New Roman" pitchFamily="18" charset="0"/>
                <a:cs typeface="Arial" charset="0"/>
              </a:rPr>
              <a:t>+ </a:t>
            </a:r>
            <a:r>
              <a:rPr lang="en-US" sz="2000" err="1">
                <a:solidFill>
                  <a:srgbClr val="0000FF"/>
                </a:solidFill>
                <a:effectLst>
                  <a:outerShdw blurRad="38100" dist="38100" dir="2700000" algn="tl">
                    <a:srgbClr val="C0C0C0"/>
                  </a:outerShdw>
                </a:effectLst>
                <a:latin typeface="Times New Roman" pitchFamily="18" charset="0"/>
                <a:cs typeface="Arial" charset="0"/>
              </a:rPr>
              <a:t>Hổ</a:t>
            </a:r>
            <a:r>
              <a:rPr lang="en-US" sz="2000">
                <a:solidFill>
                  <a:srgbClr val="0000FF"/>
                </a:solidFill>
                <a:effectLst>
                  <a:outerShdw blurRad="38100" dist="38100" dir="2700000" algn="tl">
                    <a:srgbClr val="C0C0C0"/>
                  </a:outerShdw>
                </a:effectLst>
                <a:latin typeface="Times New Roman" pitchFamily="18" charset="0"/>
                <a:cs typeface="Arial" charset="0"/>
              </a:rPr>
              <a:t> thẹn, </a:t>
            </a:r>
            <a:r>
              <a:rPr lang="en-US" sz="2000" dirty="0" err="1">
                <a:solidFill>
                  <a:srgbClr val="0000FF"/>
                </a:solidFill>
                <a:effectLst>
                  <a:outerShdw blurRad="38100" dist="38100" dir="2700000" algn="tl">
                    <a:srgbClr val="C0C0C0"/>
                  </a:outerShdw>
                </a:effectLst>
                <a:latin typeface="Times New Roman" pitchFamily="18" charset="0"/>
                <a:cs typeface="Arial" charset="0"/>
              </a:rPr>
              <a:t>lặng</a:t>
            </a:r>
            <a:r>
              <a:rPr lang="en-US" sz="2000" dirty="0">
                <a:solidFill>
                  <a:srgbClr val="0000FF"/>
                </a:solidFill>
                <a:effectLst>
                  <a:outerShdw blurRad="38100" dist="38100" dir="2700000" algn="tl">
                    <a:srgbClr val="C0C0C0"/>
                  </a:outerShdw>
                </a:effectLst>
                <a:latin typeface="Times New Roman" pitchFamily="18" charset="0"/>
                <a:cs typeface="Arial" charset="0"/>
              </a:rPr>
              <a:t> </a:t>
            </a:r>
            <a:r>
              <a:rPr lang="en-US" sz="2000" dirty="0" err="1">
                <a:solidFill>
                  <a:srgbClr val="0000FF"/>
                </a:solidFill>
                <a:effectLst>
                  <a:outerShdw blurRad="38100" dist="38100" dir="2700000" algn="tl">
                    <a:srgbClr val="C0C0C0"/>
                  </a:outerShdw>
                </a:effectLst>
                <a:latin typeface="Times New Roman" pitchFamily="18" charset="0"/>
                <a:cs typeface="Arial" charset="0"/>
              </a:rPr>
              <a:t>ngắt</a:t>
            </a:r>
            <a:r>
              <a:rPr lang="en-US" sz="2000">
                <a:solidFill>
                  <a:srgbClr val="0000FF"/>
                </a:solidFill>
                <a:effectLst>
                  <a:outerShdw blurRad="38100" dist="38100" dir="2700000" algn="tl">
                    <a:srgbClr val="C0C0C0"/>
                  </a:outerShdw>
                </a:effectLst>
                <a:latin typeface="Times New Roman" pitchFamily="18" charset="0"/>
                <a:cs typeface="Arial" charset="0"/>
              </a:rPr>
              <a:t>, quằn </a:t>
            </a:r>
            <a:r>
              <a:rPr lang="en-US" sz="2000" dirty="0" err="1">
                <a:solidFill>
                  <a:srgbClr val="0000FF"/>
                </a:solidFill>
                <a:effectLst>
                  <a:outerShdw blurRad="38100" dist="38100" dir="2700000" algn="tl">
                    <a:srgbClr val="C0C0C0"/>
                  </a:outerShdw>
                </a:effectLst>
                <a:latin typeface="Times New Roman" pitchFamily="18" charset="0"/>
                <a:cs typeface="Arial" charset="0"/>
              </a:rPr>
              <a:t>quại</a:t>
            </a:r>
            <a:endParaRPr lang="en-US" sz="2000" dirty="0">
              <a:solidFill>
                <a:srgbClr val="0000FF"/>
              </a:solidFill>
              <a:effectLst>
                <a:outerShdw blurRad="38100" dist="38100" dir="2700000" algn="tl">
                  <a:srgbClr val="C0C0C0"/>
                </a:outerShdw>
              </a:effectLst>
              <a:latin typeface="Times New Roman" pitchFamily="18" charset="0"/>
              <a:cs typeface="Arial" charset="0"/>
            </a:endParaRPr>
          </a:p>
          <a:p>
            <a:r>
              <a:rPr lang="en-US" sz="2000" dirty="0">
                <a:solidFill>
                  <a:srgbClr val="0000FF"/>
                </a:solidFill>
                <a:effectLst>
                  <a:outerShdw blurRad="38100" dist="38100" dir="2700000" algn="tl">
                    <a:srgbClr val="C0C0C0"/>
                  </a:outerShdw>
                </a:effectLst>
                <a:latin typeface="Times New Roman" pitchFamily="18" charset="0"/>
                <a:cs typeface="Arial" charset="0"/>
              </a:rPr>
              <a:t>+ </a:t>
            </a:r>
            <a:r>
              <a:rPr lang="en-US" sz="2000" dirty="0" err="1">
                <a:solidFill>
                  <a:srgbClr val="0000FF"/>
                </a:solidFill>
                <a:effectLst>
                  <a:outerShdw blurRad="38100" dist="38100" dir="2700000" algn="tl">
                    <a:srgbClr val="C0C0C0"/>
                  </a:outerShdw>
                </a:effectLst>
                <a:latin typeface="Times New Roman" pitchFamily="18" charset="0"/>
                <a:cs typeface="Arial" charset="0"/>
              </a:rPr>
              <a:t>Dựa</a:t>
            </a:r>
            <a:r>
              <a:rPr lang="en-US" sz="2000" dirty="0">
                <a:solidFill>
                  <a:srgbClr val="0000FF"/>
                </a:solidFill>
                <a:effectLst>
                  <a:outerShdw blurRad="38100" dist="38100" dir="2700000" algn="tl">
                    <a:srgbClr val="C0C0C0"/>
                  </a:outerShdw>
                </a:effectLst>
                <a:latin typeface="Times New Roman" pitchFamily="18" charset="0"/>
                <a:cs typeface="Arial" charset="0"/>
              </a:rPr>
              <a:t> </a:t>
            </a:r>
            <a:r>
              <a:rPr lang="en-US" sz="2000" dirty="0" err="1">
                <a:solidFill>
                  <a:srgbClr val="0000FF"/>
                </a:solidFill>
                <a:effectLst>
                  <a:outerShdw blurRad="38100" dist="38100" dir="2700000" algn="tl">
                    <a:srgbClr val="C0C0C0"/>
                  </a:outerShdw>
                </a:effectLst>
                <a:latin typeface="Times New Roman" pitchFamily="18" charset="0"/>
                <a:cs typeface="Arial" charset="0"/>
              </a:rPr>
              <a:t>vào</a:t>
            </a:r>
            <a:r>
              <a:rPr lang="en-US" sz="2000" dirty="0">
                <a:solidFill>
                  <a:srgbClr val="0000FF"/>
                </a:solidFill>
                <a:effectLst>
                  <a:outerShdw blurRad="38100" dist="38100" dir="2700000" algn="tl">
                    <a:srgbClr val="C0C0C0"/>
                  </a:outerShdw>
                </a:effectLst>
                <a:latin typeface="Times New Roman" pitchFamily="18" charset="0"/>
                <a:cs typeface="Arial" charset="0"/>
              </a:rPr>
              <a:t> </a:t>
            </a:r>
            <a:r>
              <a:rPr lang="en-US" sz="2000" dirty="0" err="1">
                <a:solidFill>
                  <a:srgbClr val="0000FF"/>
                </a:solidFill>
                <a:effectLst>
                  <a:outerShdw blurRad="38100" dist="38100" dir="2700000" algn="tl">
                    <a:srgbClr val="C0C0C0"/>
                  </a:outerShdw>
                </a:effectLst>
                <a:latin typeface="Times New Roman" pitchFamily="18" charset="0"/>
                <a:cs typeface="Arial" charset="0"/>
              </a:rPr>
              <a:t>tường</a:t>
            </a:r>
            <a:r>
              <a:rPr lang="en-US" sz="2000" dirty="0">
                <a:solidFill>
                  <a:srgbClr val="0000FF"/>
                </a:solidFill>
                <a:effectLst>
                  <a:outerShdw blurRad="38100" dist="38100" dir="2700000" algn="tl">
                    <a:srgbClr val="C0C0C0"/>
                  </a:outerShdw>
                </a:effectLst>
                <a:latin typeface="Times New Roman" pitchFamily="18" charset="0"/>
                <a:cs typeface="Arial" charset="0"/>
              </a:rPr>
              <a:t>, </a:t>
            </a:r>
            <a:r>
              <a:rPr lang="en-US" sz="2000" dirty="0" err="1">
                <a:solidFill>
                  <a:srgbClr val="0000FF"/>
                </a:solidFill>
                <a:effectLst>
                  <a:outerShdw blurRad="38100" dist="38100" dir="2700000" algn="tl">
                    <a:srgbClr val="C0C0C0"/>
                  </a:outerShdw>
                </a:effectLst>
                <a:latin typeface="Times New Roman" pitchFamily="18" charset="0"/>
                <a:cs typeface="Arial" charset="0"/>
              </a:rPr>
              <a:t>tay</a:t>
            </a:r>
            <a:r>
              <a:rPr lang="en-US" sz="2000" dirty="0">
                <a:solidFill>
                  <a:srgbClr val="0000FF"/>
                </a:solidFill>
                <a:effectLst>
                  <a:outerShdw blurRad="38100" dist="38100" dir="2700000" algn="tl">
                    <a:srgbClr val="C0C0C0"/>
                  </a:outerShdw>
                </a:effectLst>
                <a:latin typeface="Times New Roman" pitchFamily="18" charset="0"/>
                <a:cs typeface="Arial" charset="0"/>
              </a:rPr>
              <a:t> </a:t>
            </a:r>
            <a:r>
              <a:rPr lang="en-US" sz="2000" dirty="0" err="1">
                <a:solidFill>
                  <a:srgbClr val="0000FF"/>
                </a:solidFill>
                <a:effectLst>
                  <a:outerShdw blurRad="38100" dist="38100" dir="2700000" algn="tl">
                    <a:srgbClr val="C0C0C0"/>
                  </a:outerShdw>
                </a:effectLst>
                <a:latin typeface="Times New Roman" pitchFamily="18" charset="0"/>
                <a:cs typeface="Arial" charset="0"/>
              </a:rPr>
              <a:t>ôm</a:t>
            </a:r>
            <a:r>
              <a:rPr lang="en-US" sz="2000" dirty="0">
                <a:solidFill>
                  <a:srgbClr val="0000FF"/>
                </a:solidFill>
                <a:effectLst>
                  <a:outerShdw blurRad="38100" dist="38100" dir="2700000" algn="tl">
                    <a:srgbClr val="C0C0C0"/>
                  </a:outerShdw>
                </a:effectLst>
                <a:latin typeface="Times New Roman" pitchFamily="18" charset="0"/>
                <a:cs typeface="Arial" charset="0"/>
              </a:rPr>
              <a:t> </a:t>
            </a:r>
            <a:r>
              <a:rPr lang="en-US" sz="2000" dirty="0" err="1">
                <a:solidFill>
                  <a:srgbClr val="0000FF"/>
                </a:solidFill>
                <a:effectLst>
                  <a:outerShdw blurRad="38100" dist="38100" dir="2700000" algn="tl">
                    <a:srgbClr val="C0C0C0"/>
                  </a:outerShdw>
                </a:effectLst>
                <a:latin typeface="Times New Roman" pitchFamily="18" charset="0"/>
                <a:cs typeface="Arial" charset="0"/>
              </a:rPr>
              <a:t>ngực</a:t>
            </a:r>
            <a:endParaRPr lang="en-US" sz="2000" dirty="0">
              <a:solidFill>
                <a:srgbClr val="0000FF"/>
              </a:solidFill>
              <a:effectLst>
                <a:outerShdw blurRad="38100" dist="38100" dir="2700000" algn="tl">
                  <a:srgbClr val="C0C0C0"/>
                </a:outerShdw>
              </a:effectLst>
              <a:latin typeface="Times New Roman" pitchFamily="18" charset="0"/>
              <a:cs typeface="Arial" charset="0"/>
            </a:endParaRPr>
          </a:p>
        </p:txBody>
      </p:sp>
      <p:sp>
        <p:nvSpPr>
          <p:cNvPr id="9" name="AutoShape 10"/>
          <p:cNvSpPr/>
          <p:nvPr/>
        </p:nvSpPr>
        <p:spPr bwMode="auto">
          <a:xfrm>
            <a:off x="5267874" y="2683101"/>
            <a:ext cx="152400" cy="1143000"/>
          </a:xfrm>
          <a:prstGeom prst="rightBrace">
            <a:avLst>
              <a:gd name="adj1" fmla="val 83333"/>
              <a:gd name="adj2" fmla="val 50000"/>
            </a:avLst>
          </a:prstGeom>
          <a:no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000"/>
          </a:p>
        </p:txBody>
      </p:sp>
      <p:sp>
        <p:nvSpPr>
          <p:cNvPr id="10" name="AutoShape 11"/>
          <p:cNvSpPr/>
          <p:nvPr/>
        </p:nvSpPr>
        <p:spPr bwMode="auto">
          <a:xfrm>
            <a:off x="5267874" y="3986394"/>
            <a:ext cx="228600" cy="971550"/>
          </a:xfrm>
          <a:prstGeom prst="rightBrace">
            <a:avLst>
              <a:gd name="adj1" fmla="val 47222"/>
              <a:gd name="adj2" fmla="val 50000"/>
            </a:avLst>
          </a:prstGeom>
          <a:no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000"/>
          </a:p>
        </p:txBody>
      </p:sp>
      <p:sp>
        <p:nvSpPr>
          <p:cNvPr id="11" name="Rectangle 12"/>
          <p:cNvSpPr>
            <a:spLocks noChangeArrowheads="1"/>
          </p:cNvSpPr>
          <p:nvPr/>
        </p:nvSpPr>
        <p:spPr bwMode="auto">
          <a:xfrm>
            <a:off x="5496004" y="2959603"/>
            <a:ext cx="3190796" cy="707886"/>
          </a:xfrm>
          <a:prstGeom prst="rect">
            <a:avLst/>
          </a:prstGeom>
          <a:noFill/>
          <a:ln w="9525">
            <a:noFill/>
            <a:miter lim="800000"/>
            <a:headEnd/>
            <a:tailEnd/>
          </a:ln>
          <a:effectLst/>
        </p:spPr>
        <p:txBody>
          <a:bodyPr wrap="square">
            <a:spAutoFit/>
          </a:bodyPr>
          <a:lstStyle/>
          <a:p>
            <a:pPr algn="just"/>
            <a:r>
              <a:rPr lang="en-US" sz="2000" dirty="0">
                <a:solidFill>
                  <a:srgbClr val="0000FF"/>
                </a:solidFill>
                <a:effectLst>
                  <a:outerShdw blurRad="38100" dist="38100" dir="2700000" algn="tl">
                    <a:srgbClr val="C0C0C0"/>
                  </a:outerShdw>
                </a:effectLst>
                <a:latin typeface="Times New Roman" pitchFamily="18" charset="0"/>
                <a:cs typeface="Arial" charset="0"/>
              </a:rPr>
              <a:t>=&gt; </a:t>
            </a:r>
            <a:r>
              <a:rPr lang="en-US" sz="2000" dirty="0" err="1">
                <a:solidFill>
                  <a:srgbClr val="0000FF"/>
                </a:solidFill>
                <a:effectLst>
                  <a:outerShdw blurRad="38100" dist="38100" dir="2700000" algn="tl">
                    <a:srgbClr val="C0C0C0"/>
                  </a:outerShdw>
                </a:effectLst>
                <a:latin typeface="Times New Roman" pitchFamily="18" charset="0"/>
                <a:cs typeface="Arial" charset="0"/>
              </a:rPr>
              <a:t>Ngượng</a:t>
            </a:r>
            <a:r>
              <a:rPr lang="en-US" sz="2000" dirty="0">
                <a:solidFill>
                  <a:srgbClr val="0000FF"/>
                </a:solidFill>
                <a:effectLst>
                  <a:outerShdw blurRad="38100" dist="38100" dir="2700000" algn="tl">
                    <a:srgbClr val="C0C0C0"/>
                  </a:outerShdw>
                </a:effectLst>
                <a:latin typeface="Times New Roman" pitchFamily="18" charset="0"/>
                <a:cs typeface="Arial" charset="0"/>
              </a:rPr>
              <a:t> </a:t>
            </a:r>
            <a:r>
              <a:rPr lang="en-US" sz="2000" dirty="0" err="1">
                <a:solidFill>
                  <a:srgbClr val="0000FF"/>
                </a:solidFill>
                <a:effectLst>
                  <a:outerShdw blurRad="38100" dist="38100" dir="2700000" algn="tl">
                    <a:srgbClr val="C0C0C0"/>
                  </a:outerShdw>
                </a:effectLst>
                <a:latin typeface="Times New Roman" pitchFamily="18" charset="0"/>
                <a:cs typeface="Arial" charset="0"/>
              </a:rPr>
              <a:t>ngùng</a:t>
            </a:r>
            <a:r>
              <a:rPr lang="en-US" sz="2000">
                <a:solidFill>
                  <a:srgbClr val="0000FF"/>
                </a:solidFill>
                <a:effectLst>
                  <a:outerShdw blurRad="38100" dist="38100" dir="2700000" algn="tl">
                    <a:srgbClr val="C0C0C0"/>
                  </a:outerShdw>
                </a:effectLst>
                <a:latin typeface="Times New Roman" pitchFamily="18" charset="0"/>
                <a:cs typeface="Arial" charset="0"/>
              </a:rPr>
              <a:t>, đau </a:t>
            </a:r>
            <a:r>
              <a:rPr lang="en-US" sz="2000" dirty="0" err="1">
                <a:solidFill>
                  <a:srgbClr val="0000FF"/>
                </a:solidFill>
                <a:effectLst>
                  <a:outerShdw blurRad="38100" dist="38100" dir="2700000" algn="tl">
                    <a:srgbClr val="C0C0C0"/>
                  </a:outerShdw>
                </a:effectLst>
                <a:latin typeface="Times New Roman" pitchFamily="18" charset="0"/>
                <a:cs typeface="Arial" charset="0"/>
              </a:rPr>
              <a:t>đớn</a:t>
            </a:r>
            <a:r>
              <a:rPr lang="en-US" sz="2000" dirty="0">
                <a:solidFill>
                  <a:srgbClr val="0000FF"/>
                </a:solidFill>
                <a:effectLst>
                  <a:outerShdw blurRad="38100" dist="38100" dir="2700000" algn="tl">
                    <a:srgbClr val="C0C0C0"/>
                  </a:outerShdw>
                </a:effectLst>
                <a:latin typeface="Times New Roman" pitchFamily="18" charset="0"/>
                <a:cs typeface="Arial" charset="0"/>
              </a:rPr>
              <a:t>, </a:t>
            </a:r>
            <a:r>
              <a:rPr lang="en-US" sz="2000" dirty="0" err="1">
                <a:solidFill>
                  <a:srgbClr val="0000FF"/>
                </a:solidFill>
                <a:effectLst>
                  <a:outerShdw blurRad="38100" dist="38100" dir="2700000" algn="tl">
                    <a:srgbClr val="C0C0C0"/>
                  </a:outerShdw>
                </a:effectLst>
                <a:latin typeface="Times New Roman" pitchFamily="18" charset="0"/>
                <a:cs typeface="Arial" charset="0"/>
              </a:rPr>
              <a:t>thương</a:t>
            </a:r>
            <a:r>
              <a:rPr lang="en-US" sz="2000" dirty="0">
                <a:solidFill>
                  <a:srgbClr val="0000FF"/>
                </a:solidFill>
                <a:effectLst>
                  <a:outerShdw blurRad="38100" dist="38100" dir="2700000" algn="tl">
                    <a:srgbClr val="C0C0C0"/>
                  </a:outerShdw>
                </a:effectLst>
                <a:latin typeface="Times New Roman" pitchFamily="18" charset="0"/>
                <a:cs typeface="Arial" charset="0"/>
              </a:rPr>
              <a:t> con</a:t>
            </a:r>
          </a:p>
        </p:txBody>
      </p:sp>
      <p:sp>
        <p:nvSpPr>
          <p:cNvPr id="12" name="Rectangle 13"/>
          <p:cNvSpPr>
            <a:spLocks noChangeArrowheads="1"/>
          </p:cNvSpPr>
          <p:nvPr/>
        </p:nvSpPr>
        <p:spPr bwMode="auto">
          <a:xfrm>
            <a:off x="5551580" y="3975266"/>
            <a:ext cx="3145777" cy="1015663"/>
          </a:xfrm>
          <a:prstGeom prst="rect">
            <a:avLst/>
          </a:prstGeom>
          <a:noFill/>
          <a:ln w="9525">
            <a:noFill/>
            <a:miter lim="800000"/>
            <a:headEnd/>
            <a:tailEnd/>
          </a:ln>
          <a:effectLst/>
        </p:spPr>
        <p:txBody>
          <a:bodyPr wrap="square">
            <a:spAutoFit/>
          </a:bodyPr>
          <a:lstStyle/>
          <a:p>
            <a:pPr algn="just">
              <a:buFont typeface="Symbol" pitchFamily="18" charset="2"/>
              <a:buChar char="Þ"/>
            </a:pPr>
            <a:r>
              <a:rPr lang="en-US" sz="2000" dirty="0">
                <a:solidFill>
                  <a:srgbClr val="0000FF"/>
                </a:solidFill>
                <a:effectLst>
                  <a:outerShdw blurRad="38100" dist="38100" dir="2700000" algn="tl">
                    <a:srgbClr val="C0C0C0"/>
                  </a:outerShdw>
                </a:effectLst>
                <a:latin typeface="Times New Roman" pitchFamily="18" charset="0"/>
                <a:cs typeface="Arial" charset="0"/>
              </a:rPr>
              <a:t> </a:t>
            </a:r>
            <a:r>
              <a:rPr lang="en-US" sz="2000" dirty="0" err="1">
                <a:solidFill>
                  <a:srgbClr val="0000FF"/>
                </a:solidFill>
                <a:effectLst>
                  <a:outerShdw blurRad="38100" dist="38100" dir="2700000" algn="tl">
                    <a:srgbClr val="C0C0C0"/>
                  </a:outerShdw>
                </a:effectLst>
                <a:latin typeface="Times New Roman" pitchFamily="18" charset="0"/>
                <a:cs typeface="Arial" charset="0"/>
              </a:rPr>
              <a:t>Không</a:t>
            </a:r>
            <a:r>
              <a:rPr lang="en-US" sz="2000" dirty="0">
                <a:solidFill>
                  <a:srgbClr val="0000FF"/>
                </a:solidFill>
                <a:effectLst>
                  <a:outerShdw blurRad="38100" dist="38100" dir="2700000" algn="tl">
                    <a:srgbClr val="C0C0C0"/>
                  </a:outerShdw>
                </a:effectLst>
                <a:latin typeface="Times New Roman" pitchFamily="18" charset="0"/>
                <a:cs typeface="Arial" charset="0"/>
              </a:rPr>
              <a:t> </a:t>
            </a:r>
            <a:r>
              <a:rPr lang="en-US" sz="2000" dirty="0" err="1">
                <a:solidFill>
                  <a:srgbClr val="0000FF"/>
                </a:solidFill>
                <a:effectLst>
                  <a:outerShdw blurRad="38100" dist="38100" dir="2700000" algn="tl">
                    <a:srgbClr val="C0C0C0"/>
                  </a:outerShdw>
                </a:effectLst>
                <a:latin typeface="Times New Roman" pitchFamily="18" charset="0"/>
                <a:cs typeface="Arial" charset="0"/>
              </a:rPr>
              <a:t>thể</a:t>
            </a:r>
            <a:r>
              <a:rPr lang="en-US" sz="2000" dirty="0">
                <a:solidFill>
                  <a:srgbClr val="0000FF"/>
                </a:solidFill>
                <a:effectLst>
                  <a:outerShdw blurRad="38100" dist="38100" dir="2700000" algn="tl">
                    <a:srgbClr val="C0C0C0"/>
                  </a:outerShdw>
                </a:effectLst>
                <a:latin typeface="Times New Roman" pitchFamily="18" charset="0"/>
                <a:cs typeface="Arial" charset="0"/>
              </a:rPr>
              <a:t> </a:t>
            </a:r>
            <a:r>
              <a:rPr lang="en-US" sz="2000" dirty="0" err="1">
                <a:solidFill>
                  <a:srgbClr val="0000FF"/>
                </a:solidFill>
                <a:effectLst>
                  <a:outerShdw blurRad="38100" dist="38100" dir="2700000" algn="tl">
                    <a:srgbClr val="C0C0C0"/>
                  </a:outerShdw>
                </a:effectLst>
                <a:latin typeface="Times New Roman" pitchFamily="18" charset="0"/>
                <a:cs typeface="Arial" charset="0"/>
              </a:rPr>
              <a:t>trả</a:t>
            </a:r>
            <a:r>
              <a:rPr lang="en-US" sz="2000" dirty="0">
                <a:solidFill>
                  <a:srgbClr val="0000FF"/>
                </a:solidFill>
                <a:effectLst>
                  <a:outerShdw blurRad="38100" dist="38100" dir="2700000" algn="tl">
                    <a:srgbClr val="C0C0C0"/>
                  </a:outerShdw>
                </a:effectLst>
                <a:latin typeface="Times New Roman" pitchFamily="18" charset="0"/>
                <a:cs typeface="Arial" charset="0"/>
              </a:rPr>
              <a:t> </a:t>
            </a:r>
            <a:r>
              <a:rPr lang="en-US" sz="2000" dirty="0" err="1">
                <a:solidFill>
                  <a:srgbClr val="0000FF"/>
                </a:solidFill>
                <a:effectLst>
                  <a:outerShdw blurRad="38100" dist="38100" dir="2700000" algn="tl">
                    <a:srgbClr val="C0C0C0"/>
                  </a:outerShdw>
                </a:effectLst>
                <a:latin typeface="Times New Roman" pitchFamily="18" charset="0"/>
                <a:cs typeface="Arial" charset="0"/>
              </a:rPr>
              <a:t>lời</a:t>
            </a:r>
            <a:r>
              <a:rPr lang="en-US" sz="2000" dirty="0">
                <a:solidFill>
                  <a:srgbClr val="0000FF"/>
                </a:solidFill>
                <a:effectLst>
                  <a:outerShdw blurRad="38100" dist="38100" dir="2700000" algn="tl">
                    <a:srgbClr val="C0C0C0"/>
                  </a:outerShdw>
                </a:effectLst>
                <a:latin typeface="Times New Roman" pitchFamily="18" charset="0"/>
                <a:cs typeface="Arial" charset="0"/>
              </a:rPr>
              <a:t>, </a:t>
            </a:r>
            <a:r>
              <a:rPr lang="en-US" sz="2000" dirty="0" err="1">
                <a:solidFill>
                  <a:srgbClr val="0000FF"/>
                </a:solidFill>
                <a:effectLst>
                  <a:outerShdw blurRad="38100" dist="38100" dir="2700000" algn="tl">
                    <a:srgbClr val="C0C0C0"/>
                  </a:outerShdw>
                </a:effectLst>
                <a:latin typeface="Times New Roman" pitchFamily="18" charset="0"/>
                <a:cs typeface="Arial" charset="0"/>
              </a:rPr>
              <a:t>đau</a:t>
            </a:r>
            <a:r>
              <a:rPr lang="en-US" sz="2000" dirty="0">
                <a:solidFill>
                  <a:srgbClr val="0000FF"/>
                </a:solidFill>
                <a:effectLst>
                  <a:outerShdw blurRad="38100" dist="38100" dir="2700000" algn="tl">
                    <a:srgbClr val="C0C0C0"/>
                  </a:outerShdw>
                </a:effectLst>
                <a:latin typeface="Times New Roman" pitchFamily="18" charset="0"/>
                <a:cs typeface="Arial" charset="0"/>
              </a:rPr>
              <a:t> </a:t>
            </a:r>
            <a:r>
              <a:rPr lang="en-US" sz="2000" dirty="0" err="1">
                <a:solidFill>
                  <a:srgbClr val="0000FF"/>
                </a:solidFill>
                <a:effectLst>
                  <a:outerShdw blurRad="38100" dist="38100" dir="2700000" algn="tl">
                    <a:srgbClr val="C0C0C0"/>
                  </a:outerShdw>
                </a:effectLst>
                <a:latin typeface="Times New Roman" pitchFamily="18" charset="0"/>
                <a:cs typeface="Arial" charset="0"/>
              </a:rPr>
              <a:t>đớn</a:t>
            </a:r>
            <a:r>
              <a:rPr lang="en-US" sz="2000" dirty="0">
                <a:solidFill>
                  <a:srgbClr val="0000FF"/>
                </a:solidFill>
                <a:effectLst>
                  <a:outerShdw blurRad="38100" dist="38100" dir="2700000" algn="tl">
                    <a:srgbClr val="C0C0C0"/>
                  </a:outerShdw>
                </a:effectLst>
                <a:latin typeface="Times New Roman" pitchFamily="18" charset="0"/>
                <a:cs typeface="Arial" charset="0"/>
              </a:rPr>
              <a:t> </a:t>
            </a:r>
            <a:r>
              <a:rPr lang="en-US" sz="2000" dirty="0" err="1">
                <a:solidFill>
                  <a:srgbClr val="0000FF"/>
                </a:solidFill>
                <a:latin typeface="Times New Roman" pitchFamily="18" charset="0"/>
                <a:cs typeface="Arial" charset="0"/>
              </a:rPr>
              <a:t>tột</a:t>
            </a:r>
            <a:r>
              <a:rPr lang="en-US" sz="2000" dirty="0">
                <a:solidFill>
                  <a:srgbClr val="0000FF"/>
                </a:solidFill>
                <a:latin typeface="Times New Roman" pitchFamily="18" charset="0"/>
                <a:cs typeface="Arial" charset="0"/>
              </a:rPr>
              <a:t> </a:t>
            </a:r>
            <a:r>
              <a:rPr lang="en-US" sz="2000" dirty="0" err="1">
                <a:solidFill>
                  <a:srgbClr val="0000FF"/>
                </a:solidFill>
                <a:latin typeface="Times New Roman" pitchFamily="18" charset="0"/>
                <a:cs typeface="Arial" charset="0"/>
              </a:rPr>
              <a:t>cùng</a:t>
            </a:r>
            <a:r>
              <a:rPr lang="en-US" sz="2000" dirty="0">
                <a:solidFill>
                  <a:srgbClr val="0000FF"/>
                </a:solidFill>
                <a:latin typeface="Times New Roman" pitchFamily="18" charset="0"/>
                <a:cs typeface="Arial" charset="0"/>
              </a:rPr>
              <a:t> </a:t>
            </a:r>
            <a:r>
              <a:rPr lang="en-US" sz="2000" dirty="0" err="1">
                <a:solidFill>
                  <a:srgbClr val="0000FF"/>
                </a:solidFill>
                <a:latin typeface="Times New Roman" pitchFamily="18" charset="0"/>
                <a:cs typeface="Arial" charset="0"/>
              </a:rPr>
              <a:t>vì</a:t>
            </a:r>
            <a:r>
              <a:rPr lang="en-US" sz="2000" dirty="0">
                <a:solidFill>
                  <a:srgbClr val="0000FF"/>
                </a:solidFill>
                <a:latin typeface="Times New Roman" pitchFamily="18" charset="0"/>
                <a:cs typeface="Arial" charset="0"/>
              </a:rPr>
              <a:t> </a:t>
            </a:r>
            <a:r>
              <a:rPr lang="en-US" sz="2000" dirty="0" err="1">
                <a:solidFill>
                  <a:srgbClr val="0000FF"/>
                </a:solidFill>
                <a:latin typeface="Times New Roman" pitchFamily="18" charset="0"/>
                <a:cs typeface="Arial" charset="0"/>
              </a:rPr>
              <a:t>thương</a:t>
            </a:r>
            <a:r>
              <a:rPr lang="en-US" sz="2000" dirty="0">
                <a:solidFill>
                  <a:srgbClr val="0000FF"/>
                </a:solidFill>
                <a:latin typeface="Times New Roman" pitchFamily="18" charset="0"/>
                <a:cs typeface="Arial" charset="0"/>
              </a:rPr>
              <a:t> </a:t>
            </a:r>
            <a:r>
              <a:rPr lang="en-US" sz="2000" dirty="0" err="1">
                <a:solidFill>
                  <a:srgbClr val="0000FF"/>
                </a:solidFill>
                <a:latin typeface="Times New Roman" pitchFamily="18" charset="0"/>
                <a:cs typeface="Arial" charset="0"/>
              </a:rPr>
              <a:t>yêu</a:t>
            </a:r>
            <a:r>
              <a:rPr lang="en-US" sz="2000" dirty="0">
                <a:solidFill>
                  <a:srgbClr val="0000FF"/>
                </a:solidFill>
                <a:latin typeface="Times New Roman" pitchFamily="18" charset="0"/>
                <a:cs typeface="Arial" charset="0"/>
              </a:rPr>
              <a:t> con, </a:t>
            </a:r>
            <a:r>
              <a:rPr lang="en-US" sz="2000" dirty="0" err="1">
                <a:solidFill>
                  <a:srgbClr val="0000FF"/>
                </a:solidFill>
                <a:latin typeface="Times New Roman" pitchFamily="18" charset="0"/>
                <a:cs typeface="Arial" charset="0"/>
              </a:rPr>
              <a:t>vì</a:t>
            </a:r>
            <a:r>
              <a:rPr lang="en-US" sz="2000" dirty="0">
                <a:solidFill>
                  <a:srgbClr val="0000FF"/>
                </a:solidFill>
                <a:latin typeface="Times New Roman" pitchFamily="18" charset="0"/>
                <a:cs typeface="Arial" charset="0"/>
              </a:rPr>
              <a:t> con </a:t>
            </a:r>
            <a:r>
              <a:rPr lang="en-US" sz="2000" dirty="0" err="1">
                <a:solidFill>
                  <a:srgbClr val="0000FF"/>
                </a:solidFill>
                <a:latin typeface="Times New Roman" pitchFamily="18" charset="0"/>
                <a:cs typeface="Arial" charset="0"/>
              </a:rPr>
              <a:t>bị</a:t>
            </a:r>
            <a:r>
              <a:rPr lang="en-US" sz="2000" dirty="0">
                <a:solidFill>
                  <a:srgbClr val="0000FF"/>
                </a:solidFill>
                <a:latin typeface="Times New Roman" pitchFamily="18" charset="0"/>
                <a:cs typeface="Arial" charset="0"/>
              </a:rPr>
              <a:t> </a:t>
            </a:r>
            <a:r>
              <a:rPr lang="en-US" sz="2000" dirty="0" err="1">
                <a:solidFill>
                  <a:srgbClr val="0000FF"/>
                </a:solidFill>
                <a:latin typeface="Times New Roman" pitchFamily="18" charset="0"/>
                <a:cs typeface="Arial" charset="0"/>
              </a:rPr>
              <a:t>xúc</a:t>
            </a:r>
            <a:r>
              <a:rPr lang="en-US" sz="2000" dirty="0">
                <a:solidFill>
                  <a:srgbClr val="0000FF"/>
                </a:solidFill>
                <a:latin typeface="Times New Roman" pitchFamily="18" charset="0"/>
                <a:cs typeface="Arial" charset="0"/>
              </a:rPr>
              <a:t> </a:t>
            </a:r>
            <a:r>
              <a:rPr lang="en-US" sz="2000" dirty="0" err="1">
                <a:solidFill>
                  <a:srgbClr val="0000FF"/>
                </a:solidFill>
                <a:latin typeface="Times New Roman" pitchFamily="18" charset="0"/>
                <a:cs typeface="Arial" charset="0"/>
              </a:rPr>
              <a:t>phạm</a:t>
            </a:r>
            <a:endParaRPr lang="en-US" sz="2000" dirty="0">
              <a:solidFill>
                <a:srgbClr val="0000FF"/>
              </a:solidFill>
              <a:latin typeface="Times New Roman" pitchFamily="18" charset="0"/>
              <a:cs typeface="Arial" charset="0"/>
            </a:endParaRPr>
          </a:p>
        </p:txBody>
      </p:sp>
      <p:sp>
        <p:nvSpPr>
          <p:cNvPr id="13" name="Rectangle 14"/>
          <p:cNvSpPr>
            <a:spLocks noChangeArrowheads="1"/>
          </p:cNvSpPr>
          <p:nvPr/>
        </p:nvSpPr>
        <p:spPr bwMode="auto">
          <a:xfrm>
            <a:off x="805070" y="2343469"/>
            <a:ext cx="3616696" cy="400110"/>
          </a:xfrm>
          <a:prstGeom prst="rect">
            <a:avLst/>
          </a:prstGeom>
          <a:noFill/>
          <a:ln w="9525">
            <a:noFill/>
            <a:miter lim="800000"/>
            <a:headEnd/>
            <a:tailEnd/>
          </a:ln>
          <a:effectLst/>
        </p:spPr>
        <p:txBody>
          <a:bodyPr wrap="none">
            <a:spAutoFit/>
          </a:bodyPr>
          <a:lstStyle/>
          <a:p>
            <a:r>
              <a:rPr lang="en-US" sz="2000" b="1" dirty="0">
                <a:solidFill>
                  <a:srgbClr val="0000FF"/>
                </a:solidFill>
                <a:effectLst>
                  <a:outerShdw blurRad="38100" dist="38100" dir="2700000" algn="tl">
                    <a:srgbClr val="C0C0C0"/>
                  </a:outerShdw>
                </a:effectLst>
                <a:latin typeface="Times New Roman" pitchFamily="18" charset="0"/>
                <a:cs typeface="Arial" charset="0"/>
              </a:rPr>
              <a:t>- Xi-</a:t>
            </a:r>
            <a:r>
              <a:rPr lang="en-US" sz="2000" b="1" dirty="0" err="1">
                <a:solidFill>
                  <a:srgbClr val="0000FF"/>
                </a:solidFill>
                <a:effectLst>
                  <a:outerShdw blurRad="38100" dist="38100" dir="2700000" algn="tl">
                    <a:srgbClr val="C0C0C0"/>
                  </a:outerShdw>
                </a:effectLst>
                <a:latin typeface="Times New Roman" pitchFamily="18" charset="0"/>
                <a:cs typeface="Arial" charset="0"/>
              </a:rPr>
              <a:t>mông</a:t>
            </a:r>
            <a:r>
              <a:rPr lang="en-US" sz="2000" b="1" dirty="0">
                <a:solidFill>
                  <a:srgbClr val="0000FF"/>
                </a:solidFill>
                <a:effectLst>
                  <a:outerShdw blurRad="38100" dist="38100" dir="2700000" algn="tl">
                    <a:srgbClr val="C0C0C0"/>
                  </a:outerShdw>
                </a:effectLst>
                <a:latin typeface="Times New Roman" pitchFamily="18" charset="0"/>
                <a:cs typeface="Arial" charset="0"/>
              </a:rPr>
              <a:t> </a:t>
            </a:r>
            <a:r>
              <a:rPr lang="en-US" sz="2000" b="1" dirty="0" err="1">
                <a:solidFill>
                  <a:srgbClr val="0000FF"/>
                </a:solidFill>
                <a:effectLst>
                  <a:outerShdw blurRad="38100" dist="38100" dir="2700000" algn="tl">
                    <a:srgbClr val="C0C0C0"/>
                  </a:outerShdw>
                </a:effectLst>
                <a:latin typeface="Times New Roman" pitchFamily="18" charset="0"/>
                <a:cs typeface="Arial" charset="0"/>
              </a:rPr>
              <a:t>khóc</a:t>
            </a:r>
            <a:r>
              <a:rPr lang="en-US" sz="2000" b="1" dirty="0">
                <a:solidFill>
                  <a:srgbClr val="0000FF"/>
                </a:solidFill>
                <a:effectLst>
                  <a:outerShdw blurRad="38100" dist="38100" dir="2700000" algn="tl">
                    <a:srgbClr val="C0C0C0"/>
                  </a:outerShdw>
                </a:effectLst>
                <a:latin typeface="Times New Roman" pitchFamily="18" charset="0"/>
                <a:cs typeface="Arial" charset="0"/>
              </a:rPr>
              <a:t> </a:t>
            </a:r>
            <a:r>
              <a:rPr lang="en-US" sz="2000" b="1" dirty="0" err="1">
                <a:solidFill>
                  <a:srgbClr val="0000FF"/>
                </a:solidFill>
                <a:effectLst>
                  <a:outerShdw blurRad="38100" dist="38100" dir="2700000" algn="tl">
                    <a:srgbClr val="C0C0C0"/>
                  </a:outerShdw>
                </a:effectLst>
                <a:latin typeface="Times New Roman" pitchFamily="18" charset="0"/>
                <a:cs typeface="Arial" charset="0"/>
              </a:rPr>
              <a:t>vì</a:t>
            </a:r>
            <a:r>
              <a:rPr lang="en-US" sz="2000" b="1" dirty="0">
                <a:solidFill>
                  <a:srgbClr val="0000FF"/>
                </a:solidFill>
                <a:effectLst>
                  <a:outerShdw blurRad="38100" dist="38100" dir="2700000" algn="tl">
                    <a:srgbClr val="C0C0C0"/>
                  </a:outerShdw>
                </a:effectLst>
                <a:latin typeface="Times New Roman" pitchFamily="18" charset="0"/>
                <a:cs typeface="Arial" charset="0"/>
              </a:rPr>
              <a:t> </a:t>
            </a:r>
            <a:r>
              <a:rPr lang="en-US" sz="2000" b="1" dirty="0" err="1">
                <a:solidFill>
                  <a:srgbClr val="0000FF"/>
                </a:solidFill>
                <a:effectLst>
                  <a:outerShdw blurRad="38100" dist="38100" dir="2700000" algn="tl">
                    <a:srgbClr val="C0C0C0"/>
                  </a:outerShdw>
                </a:effectLst>
                <a:latin typeface="Times New Roman" pitchFamily="18" charset="0"/>
                <a:cs typeface="Arial" charset="0"/>
              </a:rPr>
              <a:t>không</a:t>
            </a:r>
            <a:r>
              <a:rPr lang="en-US" sz="2000" b="1" dirty="0">
                <a:solidFill>
                  <a:srgbClr val="0000FF"/>
                </a:solidFill>
                <a:effectLst>
                  <a:outerShdw blurRad="38100" dist="38100" dir="2700000" algn="tl">
                    <a:srgbClr val="C0C0C0"/>
                  </a:outerShdw>
                </a:effectLst>
                <a:latin typeface="Times New Roman" pitchFamily="18" charset="0"/>
                <a:cs typeface="Arial" charset="0"/>
              </a:rPr>
              <a:t> </a:t>
            </a:r>
            <a:r>
              <a:rPr lang="en-US" sz="2000" b="1" dirty="0" err="1">
                <a:solidFill>
                  <a:srgbClr val="0000FF"/>
                </a:solidFill>
                <a:effectLst>
                  <a:outerShdw blurRad="38100" dist="38100" dir="2700000" algn="tl">
                    <a:srgbClr val="C0C0C0"/>
                  </a:outerShdw>
                </a:effectLst>
                <a:latin typeface="Times New Roman" pitchFamily="18" charset="0"/>
                <a:cs typeface="Arial" charset="0"/>
              </a:rPr>
              <a:t>có</a:t>
            </a:r>
            <a:r>
              <a:rPr lang="en-US" sz="2000" b="1" dirty="0">
                <a:solidFill>
                  <a:srgbClr val="0000FF"/>
                </a:solidFill>
                <a:effectLst>
                  <a:outerShdw blurRad="38100" dist="38100" dir="2700000" algn="tl">
                    <a:srgbClr val="C0C0C0"/>
                  </a:outerShdw>
                </a:effectLst>
                <a:latin typeface="Times New Roman" pitchFamily="18" charset="0"/>
                <a:cs typeface="Arial" charset="0"/>
              </a:rPr>
              <a:t> </a:t>
            </a:r>
            <a:r>
              <a:rPr lang="en-US" sz="2000" b="1" dirty="0" err="1">
                <a:solidFill>
                  <a:srgbClr val="0000FF"/>
                </a:solidFill>
                <a:effectLst>
                  <a:outerShdw blurRad="38100" dist="38100" dir="2700000" algn="tl">
                    <a:srgbClr val="C0C0C0"/>
                  </a:outerShdw>
                </a:effectLst>
                <a:latin typeface="Times New Roman" pitchFamily="18" charset="0"/>
                <a:cs typeface="Arial" charset="0"/>
              </a:rPr>
              <a:t>bố</a:t>
            </a:r>
            <a:r>
              <a:rPr lang="en-US" sz="2000" b="1" dirty="0">
                <a:solidFill>
                  <a:srgbClr val="0000FF"/>
                </a:solidFill>
                <a:effectLst>
                  <a:outerShdw blurRad="38100" dist="38100" dir="2700000" algn="tl">
                    <a:srgbClr val="C0C0C0"/>
                  </a:outerShdw>
                </a:effectLst>
                <a:latin typeface="Times New Roman" pitchFamily="18" charset="0"/>
                <a:cs typeface="Arial" charset="0"/>
              </a:rPr>
              <a:t>:</a:t>
            </a:r>
          </a:p>
        </p:txBody>
      </p:sp>
      <p:sp>
        <p:nvSpPr>
          <p:cNvPr id="14" name="Rounded Rectangle 13"/>
          <p:cNvSpPr/>
          <p:nvPr/>
        </p:nvSpPr>
        <p:spPr>
          <a:xfrm>
            <a:off x="207537" y="2329530"/>
            <a:ext cx="8733695" cy="2746984"/>
          </a:xfrm>
          <a:prstGeom prst="round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1048732" name="Rectangle 10"/>
          <p:cNvSpPr>
            <a:spLocks noChangeArrowheads="1"/>
          </p:cNvSpPr>
          <p:nvPr/>
        </p:nvSpPr>
        <p:spPr bwMode="auto">
          <a:xfrm>
            <a:off x="393655" y="738663"/>
            <a:ext cx="8587154" cy="707886"/>
          </a:xfrm>
          <a:prstGeom prst="rect">
            <a:avLst/>
          </a:prstGeom>
          <a:noFill/>
          <a:ln>
            <a:noFill/>
          </a:ln>
        </p:spPr>
        <p:txBody>
          <a:bodyPr wrap="squar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a:spcBef>
                <a:spcPct val="0"/>
              </a:spcBef>
              <a:buFontTx/>
              <a:buNone/>
            </a:pPr>
            <a:r>
              <a:rPr lang="en-US" altLang="en-US" sz="2000" i="1">
                <a:solidFill>
                  <a:srgbClr val="808000"/>
                </a:solidFill>
                <a:latin typeface="Times New Roman" panose="02020603050405020304" pitchFamily="18" charset="0"/>
              </a:rPr>
              <a:t>      - </a:t>
            </a:r>
            <a:r>
              <a:rPr lang="en-US" altLang="en-US" sz="2000" i="1" dirty="0" err="1">
                <a:solidFill>
                  <a:srgbClr val="808000"/>
                </a:solidFill>
                <a:latin typeface="Times New Roman" panose="02020603050405020304" pitchFamily="18" charset="0"/>
              </a:rPr>
              <a:t>Chị</a:t>
            </a:r>
            <a:r>
              <a:rPr lang="en-US" altLang="en-US" sz="2000" i="1" dirty="0">
                <a:solidFill>
                  <a:srgbClr val="808000"/>
                </a:solidFill>
                <a:latin typeface="Times New Roman" panose="02020603050405020304" pitchFamily="18" charset="0"/>
              </a:rPr>
              <a:t> </a:t>
            </a:r>
            <a:r>
              <a:rPr lang="en-US" altLang="en-US" sz="2000" i="1" dirty="0" err="1">
                <a:solidFill>
                  <a:srgbClr val="808000"/>
                </a:solidFill>
                <a:latin typeface="Times New Roman" panose="02020603050405020304" pitchFamily="18" charset="0"/>
              </a:rPr>
              <a:t>đứng</a:t>
            </a:r>
            <a:r>
              <a:rPr lang="en-US" altLang="en-US" sz="2000" i="1" dirty="0">
                <a:solidFill>
                  <a:srgbClr val="808000"/>
                </a:solidFill>
                <a:latin typeface="Times New Roman" panose="02020603050405020304" pitchFamily="18" charset="0"/>
              </a:rPr>
              <a:t> </a:t>
            </a:r>
            <a:r>
              <a:rPr lang="en-US" altLang="en-US" sz="2000" i="1" dirty="0" err="1">
                <a:solidFill>
                  <a:srgbClr val="808000"/>
                </a:solidFill>
                <a:latin typeface="Times New Roman" panose="02020603050405020304" pitchFamily="18" charset="0"/>
              </a:rPr>
              <a:t>nghiêm</a:t>
            </a:r>
            <a:r>
              <a:rPr lang="en-US" altLang="en-US" sz="2000" i="1" dirty="0">
                <a:solidFill>
                  <a:srgbClr val="808000"/>
                </a:solidFill>
                <a:latin typeface="Times New Roman" panose="02020603050405020304" pitchFamily="18" charset="0"/>
              </a:rPr>
              <a:t> </a:t>
            </a:r>
            <a:r>
              <a:rPr lang="en-US" altLang="en-US" sz="2000" i="1" dirty="0" err="1">
                <a:solidFill>
                  <a:srgbClr val="808000"/>
                </a:solidFill>
                <a:latin typeface="Times New Roman" panose="02020603050405020304" pitchFamily="18" charset="0"/>
              </a:rPr>
              <a:t>nghị</a:t>
            </a:r>
            <a:r>
              <a:rPr lang="en-US" altLang="en-US" sz="2000" i="1" dirty="0">
                <a:solidFill>
                  <a:srgbClr val="808000"/>
                </a:solidFill>
                <a:latin typeface="Times New Roman" panose="02020603050405020304" pitchFamily="18" charset="0"/>
              </a:rPr>
              <a:t> </a:t>
            </a:r>
            <a:r>
              <a:rPr lang="en-US" altLang="en-US" sz="2000" i="1" dirty="0" err="1">
                <a:solidFill>
                  <a:srgbClr val="808000"/>
                </a:solidFill>
                <a:latin typeface="Times New Roman" panose="02020603050405020304" pitchFamily="18" charset="0"/>
              </a:rPr>
              <a:t>trước</a:t>
            </a:r>
            <a:r>
              <a:rPr lang="en-US" altLang="en-US" sz="2000" i="1" dirty="0">
                <a:solidFill>
                  <a:srgbClr val="808000"/>
                </a:solidFill>
                <a:latin typeface="Times New Roman" panose="02020603050405020304" pitchFamily="18" charset="0"/>
              </a:rPr>
              <a:t> </a:t>
            </a:r>
            <a:r>
              <a:rPr lang="en-US" altLang="en-US" sz="2000" i="1" dirty="0" err="1">
                <a:solidFill>
                  <a:srgbClr val="808000"/>
                </a:solidFill>
                <a:latin typeface="Times New Roman" panose="02020603050405020304" pitchFamily="18" charset="0"/>
              </a:rPr>
              <a:t>cửa</a:t>
            </a:r>
            <a:r>
              <a:rPr lang="en-US" altLang="en-US" sz="2000" i="1" dirty="0">
                <a:solidFill>
                  <a:srgbClr val="808000"/>
                </a:solidFill>
                <a:latin typeface="Times New Roman" panose="02020603050405020304" pitchFamily="18" charset="0"/>
              </a:rPr>
              <a:t> </a:t>
            </a:r>
            <a:r>
              <a:rPr lang="en-US" altLang="en-US" sz="2000" i="1" dirty="0" err="1">
                <a:solidFill>
                  <a:srgbClr val="808000"/>
                </a:solidFill>
                <a:latin typeface="Times New Roman" panose="02020603050405020304" pitchFamily="18" charset="0"/>
              </a:rPr>
              <a:t>nhà</a:t>
            </a:r>
            <a:r>
              <a:rPr lang="en-US" altLang="en-US" sz="2000" i="1" dirty="0">
                <a:solidFill>
                  <a:srgbClr val="808000"/>
                </a:solidFill>
                <a:latin typeface="Times New Roman" panose="02020603050405020304" pitchFamily="18" charset="0"/>
              </a:rPr>
              <a:t> </a:t>
            </a:r>
            <a:r>
              <a:rPr lang="en-US" altLang="en-US" sz="2000" i="1" dirty="0" err="1">
                <a:solidFill>
                  <a:srgbClr val="808000"/>
                </a:solidFill>
                <a:latin typeface="Times New Roman" panose="02020603050405020304" pitchFamily="18" charset="0"/>
              </a:rPr>
              <a:t>mình</a:t>
            </a:r>
            <a:r>
              <a:rPr lang="en-US" altLang="en-US" sz="2000" i="1" dirty="0">
                <a:solidFill>
                  <a:srgbClr val="808000"/>
                </a:solidFill>
                <a:latin typeface="Times New Roman" panose="02020603050405020304" pitchFamily="18" charset="0"/>
              </a:rPr>
              <a:t>, </a:t>
            </a:r>
            <a:r>
              <a:rPr lang="en-US" altLang="en-US" sz="2000" i="1" dirty="0" err="1">
                <a:solidFill>
                  <a:srgbClr val="808000"/>
                </a:solidFill>
                <a:latin typeface="Times New Roman" panose="02020603050405020304" pitchFamily="18" charset="0"/>
              </a:rPr>
              <a:t>như</a:t>
            </a:r>
            <a:r>
              <a:rPr lang="en-US" altLang="en-US" sz="2000" i="1" dirty="0">
                <a:solidFill>
                  <a:srgbClr val="808000"/>
                </a:solidFill>
                <a:latin typeface="Times New Roman" panose="02020603050405020304" pitchFamily="18" charset="0"/>
              </a:rPr>
              <a:t> </a:t>
            </a:r>
            <a:r>
              <a:rPr lang="en-US" altLang="en-US" sz="2000" i="1" dirty="0" err="1">
                <a:solidFill>
                  <a:srgbClr val="808000"/>
                </a:solidFill>
                <a:latin typeface="Times New Roman" panose="02020603050405020304" pitchFamily="18" charset="0"/>
              </a:rPr>
              <a:t>cấm</a:t>
            </a:r>
            <a:r>
              <a:rPr lang="en-US" altLang="en-US" sz="2000" i="1" dirty="0">
                <a:solidFill>
                  <a:srgbClr val="808000"/>
                </a:solidFill>
                <a:latin typeface="Times New Roman" panose="02020603050405020304" pitchFamily="18" charset="0"/>
              </a:rPr>
              <a:t> </a:t>
            </a:r>
            <a:r>
              <a:rPr lang="en-US" altLang="en-US" sz="2000" i="1" dirty="0" err="1">
                <a:solidFill>
                  <a:srgbClr val="808000"/>
                </a:solidFill>
                <a:latin typeface="Times New Roman" panose="02020603050405020304" pitchFamily="18" charset="0"/>
              </a:rPr>
              <a:t>đàn</a:t>
            </a:r>
            <a:r>
              <a:rPr lang="en-US" altLang="en-US" sz="2000" i="1" dirty="0">
                <a:solidFill>
                  <a:srgbClr val="808000"/>
                </a:solidFill>
                <a:latin typeface="Times New Roman" panose="02020603050405020304" pitchFamily="18" charset="0"/>
              </a:rPr>
              <a:t> </a:t>
            </a:r>
            <a:r>
              <a:rPr lang="en-US" altLang="en-US" sz="2000" i="1" dirty="0" err="1">
                <a:solidFill>
                  <a:srgbClr val="808000"/>
                </a:solidFill>
                <a:latin typeface="Times New Roman" panose="02020603050405020304" pitchFamily="18" charset="0"/>
              </a:rPr>
              <a:t>ông</a:t>
            </a:r>
            <a:r>
              <a:rPr lang="en-US" altLang="en-US" sz="2000" i="1" dirty="0">
                <a:solidFill>
                  <a:srgbClr val="808000"/>
                </a:solidFill>
                <a:latin typeface="Times New Roman" panose="02020603050405020304" pitchFamily="18" charset="0"/>
              </a:rPr>
              <a:t> </a:t>
            </a:r>
            <a:r>
              <a:rPr lang="en-US" altLang="en-US" sz="2000" i="1" dirty="0" err="1">
                <a:solidFill>
                  <a:srgbClr val="808000"/>
                </a:solidFill>
                <a:latin typeface="Times New Roman" panose="02020603050405020304" pitchFamily="18" charset="0"/>
              </a:rPr>
              <a:t>bước</a:t>
            </a:r>
            <a:r>
              <a:rPr lang="en-US" altLang="en-US" sz="2000" i="1" dirty="0">
                <a:solidFill>
                  <a:srgbClr val="808000"/>
                </a:solidFill>
                <a:latin typeface="Times New Roman" panose="02020603050405020304" pitchFamily="18" charset="0"/>
              </a:rPr>
              <a:t> qua </a:t>
            </a:r>
            <a:r>
              <a:rPr lang="en-US" altLang="en-US" sz="2000" i="1" dirty="0" err="1">
                <a:solidFill>
                  <a:srgbClr val="808000"/>
                </a:solidFill>
                <a:latin typeface="Times New Roman" panose="02020603050405020304" pitchFamily="18" charset="0"/>
              </a:rPr>
              <a:t>ngưỡng</a:t>
            </a:r>
            <a:r>
              <a:rPr lang="en-US" altLang="en-US" sz="2000" i="1" dirty="0">
                <a:solidFill>
                  <a:srgbClr val="808000"/>
                </a:solidFill>
                <a:latin typeface="Times New Roman" panose="02020603050405020304" pitchFamily="18" charset="0"/>
              </a:rPr>
              <a:t> </a:t>
            </a:r>
            <a:r>
              <a:rPr lang="en-US" altLang="en-US" sz="2000" i="1" dirty="0" err="1">
                <a:solidFill>
                  <a:srgbClr val="808000"/>
                </a:solidFill>
                <a:latin typeface="Times New Roman" panose="02020603050405020304" pitchFamily="18" charset="0"/>
              </a:rPr>
              <a:t>cửa</a:t>
            </a:r>
            <a:r>
              <a:rPr lang="en-US" altLang="en-US" sz="2000" i="1" dirty="0">
                <a:solidFill>
                  <a:srgbClr val="808000"/>
                </a:solidFill>
                <a:latin typeface="Times New Roman" panose="02020603050405020304" pitchFamily="18" charset="0"/>
              </a:rPr>
              <a:t> </a:t>
            </a:r>
            <a:r>
              <a:rPr lang="en-US" altLang="en-US" sz="2000" i="1" dirty="0" err="1">
                <a:solidFill>
                  <a:srgbClr val="808000"/>
                </a:solidFill>
                <a:latin typeface="Times New Roman" panose="02020603050405020304" pitchFamily="18" charset="0"/>
              </a:rPr>
              <a:t>nơi</a:t>
            </a:r>
            <a:r>
              <a:rPr lang="en-US" altLang="en-US" sz="2000" i="1" dirty="0">
                <a:solidFill>
                  <a:srgbClr val="808000"/>
                </a:solidFill>
                <a:latin typeface="Times New Roman" panose="02020603050405020304" pitchFamily="18" charset="0"/>
              </a:rPr>
              <a:t> </a:t>
            </a:r>
            <a:r>
              <a:rPr lang="en-US" altLang="en-US" sz="2000" i="1" dirty="0" err="1">
                <a:solidFill>
                  <a:srgbClr val="808000"/>
                </a:solidFill>
                <a:latin typeface="Times New Roman" panose="02020603050405020304" pitchFamily="18" charset="0"/>
              </a:rPr>
              <a:t>chị</a:t>
            </a:r>
            <a:r>
              <a:rPr lang="en-US" altLang="en-US" sz="2000" i="1" dirty="0">
                <a:solidFill>
                  <a:srgbClr val="808000"/>
                </a:solidFill>
                <a:latin typeface="Times New Roman" panose="02020603050405020304" pitchFamily="18" charset="0"/>
              </a:rPr>
              <a:t> </a:t>
            </a:r>
            <a:r>
              <a:rPr lang="en-US" altLang="en-US" sz="2000" i="1" dirty="0" err="1">
                <a:solidFill>
                  <a:srgbClr val="808000"/>
                </a:solidFill>
                <a:latin typeface="Times New Roman" panose="02020603050405020304" pitchFamily="18" charset="0"/>
              </a:rPr>
              <a:t>đã</a:t>
            </a:r>
            <a:r>
              <a:rPr lang="en-US" altLang="en-US" sz="2000" i="1" dirty="0">
                <a:solidFill>
                  <a:srgbClr val="808000"/>
                </a:solidFill>
                <a:latin typeface="Times New Roman" panose="02020603050405020304" pitchFamily="18" charset="0"/>
              </a:rPr>
              <a:t> </a:t>
            </a:r>
            <a:r>
              <a:rPr lang="en-US" altLang="en-US" sz="2000" i="1" dirty="0" err="1">
                <a:solidFill>
                  <a:srgbClr val="808000"/>
                </a:solidFill>
                <a:latin typeface="Times New Roman" panose="02020603050405020304" pitchFamily="18" charset="0"/>
              </a:rPr>
              <a:t>bị</a:t>
            </a:r>
            <a:r>
              <a:rPr lang="en-US" altLang="en-US" sz="2000" i="1" dirty="0">
                <a:solidFill>
                  <a:srgbClr val="808000"/>
                </a:solidFill>
                <a:latin typeface="Times New Roman" panose="02020603050405020304" pitchFamily="18" charset="0"/>
              </a:rPr>
              <a:t> </a:t>
            </a:r>
            <a:r>
              <a:rPr lang="en-US" altLang="en-US" sz="2000" i="1" dirty="0" err="1">
                <a:solidFill>
                  <a:srgbClr val="808000"/>
                </a:solidFill>
                <a:latin typeface="Times New Roman" panose="02020603050405020304" pitchFamily="18" charset="0"/>
              </a:rPr>
              <a:t>một</a:t>
            </a:r>
            <a:r>
              <a:rPr lang="en-US" altLang="en-US" sz="2000" i="1" dirty="0">
                <a:solidFill>
                  <a:srgbClr val="808000"/>
                </a:solidFill>
                <a:latin typeface="Times New Roman" panose="02020603050405020304" pitchFamily="18" charset="0"/>
              </a:rPr>
              <a:t> </a:t>
            </a:r>
            <a:r>
              <a:rPr lang="en-US" altLang="en-US" sz="2000" i="1" dirty="0" err="1">
                <a:solidFill>
                  <a:srgbClr val="808000"/>
                </a:solidFill>
                <a:latin typeface="Times New Roman" panose="02020603050405020304" pitchFamily="18" charset="0"/>
              </a:rPr>
              <a:t>kẻ</a:t>
            </a:r>
            <a:r>
              <a:rPr lang="en-US" altLang="en-US" sz="2000" i="1" dirty="0">
                <a:solidFill>
                  <a:srgbClr val="808000"/>
                </a:solidFill>
                <a:latin typeface="Times New Roman" panose="02020603050405020304" pitchFamily="18" charset="0"/>
              </a:rPr>
              <a:t> </a:t>
            </a:r>
            <a:r>
              <a:rPr lang="en-US" altLang="en-US" sz="2000" i="1" dirty="0" err="1">
                <a:solidFill>
                  <a:srgbClr val="808000"/>
                </a:solidFill>
                <a:latin typeface="Times New Roman" panose="02020603050405020304" pitchFamily="18" charset="0"/>
              </a:rPr>
              <a:t>khác</a:t>
            </a:r>
            <a:r>
              <a:rPr lang="en-US" altLang="en-US" sz="2000" i="1" dirty="0">
                <a:solidFill>
                  <a:srgbClr val="808000"/>
                </a:solidFill>
                <a:latin typeface="Times New Roman" panose="02020603050405020304" pitchFamily="18" charset="0"/>
              </a:rPr>
              <a:t> </a:t>
            </a:r>
            <a:r>
              <a:rPr lang="en-US" altLang="en-US" sz="2000" i="1" dirty="0" err="1">
                <a:solidFill>
                  <a:srgbClr val="808000"/>
                </a:solidFill>
                <a:latin typeface="Times New Roman" panose="02020603050405020304" pitchFamily="18" charset="0"/>
              </a:rPr>
              <a:t>lừa</a:t>
            </a:r>
            <a:r>
              <a:rPr lang="en-US" altLang="en-US" sz="2000" i="1" dirty="0">
                <a:solidFill>
                  <a:srgbClr val="808000"/>
                </a:solidFill>
                <a:latin typeface="Times New Roman" panose="02020603050405020304" pitchFamily="18" charset="0"/>
              </a:rPr>
              <a:t> </a:t>
            </a:r>
            <a:r>
              <a:rPr lang="en-US" altLang="en-US" sz="2000" i="1" dirty="0" err="1">
                <a:solidFill>
                  <a:srgbClr val="808000"/>
                </a:solidFill>
                <a:latin typeface="Times New Roman" panose="02020603050405020304" pitchFamily="18" charset="0"/>
              </a:rPr>
              <a:t>dối</a:t>
            </a:r>
            <a:r>
              <a:rPr lang="en-US" altLang="en-US" sz="2000" i="1" dirty="0">
                <a:solidFill>
                  <a:srgbClr val="808000"/>
                </a:solidFill>
                <a:latin typeface="Times New Roman" panose="02020603050405020304" pitchFamily="18" charset="0"/>
              </a:rPr>
              <a:t>.</a:t>
            </a:r>
            <a:r>
              <a:rPr lang="en-US" altLang="en-US" sz="2000" dirty="0">
                <a:solidFill>
                  <a:srgbClr val="808000"/>
                </a:solidFill>
                <a:latin typeface="Times New Roman" panose="02020603050405020304" pitchFamily="18" charset="0"/>
              </a:rPr>
              <a:t> </a:t>
            </a:r>
          </a:p>
        </p:txBody>
      </p:sp>
      <p:sp>
        <p:nvSpPr>
          <p:cNvPr id="15" name="Rectangle 7"/>
          <p:cNvSpPr>
            <a:spLocks noChangeArrowheads="1"/>
          </p:cNvSpPr>
          <p:nvPr/>
        </p:nvSpPr>
        <p:spPr bwMode="auto">
          <a:xfrm>
            <a:off x="231534" y="1457677"/>
            <a:ext cx="8680938" cy="707886"/>
          </a:xfrm>
          <a:prstGeom prst="rect">
            <a:avLst/>
          </a:prstGeom>
          <a:noFill/>
          <a:ln>
            <a:solidFill>
              <a:srgbClr val="00FFFF"/>
            </a:solidFill>
          </a:ln>
        </p:spPr>
        <p:txBody>
          <a:bodyPr wrap="squar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lvl="1">
              <a:spcBef>
                <a:spcPct val="0"/>
              </a:spcBef>
              <a:buNone/>
            </a:pPr>
            <a:r>
              <a:rPr lang="en-US" altLang="en-US" sz="2000" i="1">
                <a:solidFill>
                  <a:srgbClr val="0000FF"/>
                </a:solidFill>
                <a:latin typeface="Times New Roman" panose="02020603050405020304" pitchFamily="18" charset="0"/>
              </a:rPr>
              <a:t>- </a:t>
            </a:r>
            <a:r>
              <a:rPr lang="en-US" altLang="en-US" sz="2000" dirty="0" err="1">
                <a:solidFill>
                  <a:srgbClr val="0000FF"/>
                </a:solidFill>
                <a:latin typeface="Times New Roman" panose="02020603050405020304" pitchFamily="18" charset="0"/>
              </a:rPr>
              <a:t>Là</a:t>
            </a:r>
            <a:r>
              <a:rPr lang="en-US" altLang="en-US" sz="2000" dirty="0">
                <a:solidFill>
                  <a:srgbClr val="0000FF"/>
                </a:solidFill>
                <a:latin typeface="Times New Roman" panose="02020603050405020304" pitchFamily="18" charset="0"/>
              </a:rPr>
              <a:t> </a:t>
            </a:r>
            <a:r>
              <a:rPr lang="en-US" altLang="en-US" sz="2000" dirty="0" err="1">
                <a:solidFill>
                  <a:srgbClr val="0000FF"/>
                </a:solidFill>
                <a:latin typeface="Times New Roman" panose="02020603050405020304" pitchFamily="18" charset="0"/>
              </a:rPr>
              <a:t>cô</a:t>
            </a:r>
            <a:r>
              <a:rPr lang="en-US" altLang="en-US" sz="2000" dirty="0">
                <a:solidFill>
                  <a:srgbClr val="0000FF"/>
                </a:solidFill>
                <a:latin typeface="Times New Roman" panose="02020603050405020304" pitchFamily="18" charset="0"/>
              </a:rPr>
              <a:t> </a:t>
            </a:r>
            <a:r>
              <a:rPr lang="en-US" altLang="en-US" sz="2000" dirty="0" err="1">
                <a:solidFill>
                  <a:srgbClr val="0000FF"/>
                </a:solidFill>
                <a:latin typeface="Times New Roman" panose="02020603050405020304" pitchFamily="18" charset="0"/>
              </a:rPr>
              <a:t>gái</a:t>
            </a:r>
            <a:r>
              <a:rPr lang="en-US" altLang="en-US" sz="2000" dirty="0">
                <a:solidFill>
                  <a:srgbClr val="0000FF"/>
                </a:solidFill>
                <a:latin typeface="Times New Roman" panose="02020603050405020304" pitchFamily="18" charset="0"/>
              </a:rPr>
              <a:t> </a:t>
            </a:r>
            <a:r>
              <a:rPr lang="en-US" altLang="en-US" sz="2000" dirty="0" err="1">
                <a:solidFill>
                  <a:srgbClr val="0000FF"/>
                </a:solidFill>
                <a:latin typeface="Times New Roman" panose="02020603050405020304" pitchFamily="18" charset="0"/>
              </a:rPr>
              <a:t>đẹp</a:t>
            </a:r>
            <a:r>
              <a:rPr lang="en-US" altLang="en-US" sz="2000" dirty="0">
                <a:solidFill>
                  <a:srgbClr val="0000FF"/>
                </a:solidFill>
                <a:latin typeface="Times New Roman" panose="02020603050405020304" pitchFamily="18" charset="0"/>
              </a:rPr>
              <a:t>, </a:t>
            </a:r>
            <a:r>
              <a:rPr lang="en-US" altLang="en-US" sz="2000" dirty="0" err="1">
                <a:solidFill>
                  <a:srgbClr val="0000FF"/>
                </a:solidFill>
                <a:latin typeface="Times New Roman" panose="02020603050405020304" pitchFamily="18" charset="0"/>
              </a:rPr>
              <a:t>lầm</a:t>
            </a:r>
            <a:r>
              <a:rPr lang="en-US" altLang="en-US" sz="2000" dirty="0">
                <a:solidFill>
                  <a:srgbClr val="0000FF"/>
                </a:solidFill>
                <a:latin typeface="Times New Roman" panose="02020603050405020304" pitchFamily="18" charset="0"/>
              </a:rPr>
              <a:t> </a:t>
            </a:r>
            <a:r>
              <a:rPr lang="en-US" altLang="en-US" sz="2000" dirty="0" err="1">
                <a:solidFill>
                  <a:srgbClr val="0000FF"/>
                </a:solidFill>
                <a:latin typeface="Times New Roman" panose="02020603050405020304" pitchFamily="18" charset="0"/>
              </a:rPr>
              <a:t>lỡ</a:t>
            </a:r>
            <a:r>
              <a:rPr lang="en-US" altLang="en-US" sz="2000" dirty="0">
                <a:solidFill>
                  <a:srgbClr val="0000FF"/>
                </a:solidFill>
                <a:latin typeface="Times New Roman" panose="02020603050405020304" pitchFamily="18" charset="0"/>
              </a:rPr>
              <a:t> </a:t>
            </a:r>
            <a:r>
              <a:rPr lang="en-US" altLang="en-US" sz="2000" dirty="0" err="1">
                <a:solidFill>
                  <a:srgbClr val="0000FF"/>
                </a:solidFill>
                <a:latin typeface="Times New Roman" panose="02020603050405020304" pitchFamily="18" charset="0"/>
              </a:rPr>
              <a:t>khiến</a:t>
            </a:r>
            <a:r>
              <a:rPr lang="en-US" altLang="en-US" sz="2000" dirty="0">
                <a:solidFill>
                  <a:srgbClr val="0000FF"/>
                </a:solidFill>
                <a:latin typeface="Times New Roman" panose="02020603050405020304" pitchFamily="18" charset="0"/>
              </a:rPr>
              <a:t> Xi-</a:t>
            </a:r>
            <a:r>
              <a:rPr lang="en-US" altLang="en-US" sz="2000" dirty="0" err="1">
                <a:solidFill>
                  <a:srgbClr val="0000FF"/>
                </a:solidFill>
                <a:latin typeface="Times New Roman" panose="02020603050405020304" pitchFamily="18" charset="0"/>
              </a:rPr>
              <a:t>mông</a:t>
            </a:r>
            <a:r>
              <a:rPr lang="en-US" altLang="en-US" sz="2000" dirty="0">
                <a:solidFill>
                  <a:srgbClr val="0000FF"/>
                </a:solidFill>
                <a:latin typeface="Times New Roman" panose="02020603050405020304" pitchFamily="18" charset="0"/>
              </a:rPr>
              <a:t> </a:t>
            </a:r>
            <a:r>
              <a:rPr lang="en-US" altLang="en-US" sz="2000" dirty="0" err="1">
                <a:solidFill>
                  <a:srgbClr val="0000FF"/>
                </a:solidFill>
                <a:latin typeface="Times New Roman" panose="02020603050405020304" pitchFamily="18" charset="0"/>
              </a:rPr>
              <a:t>trở</a:t>
            </a:r>
            <a:r>
              <a:rPr lang="en-US" altLang="en-US" sz="2000" dirty="0">
                <a:solidFill>
                  <a:srgbClr val="0000FF"/>
                </a:solidFill>
                <a:latin typeface="Times New Roman" panose="02020603050405020304" pitchFamily="18" charset="0"/>
              </a:rPr>
              <a:t> </a:t>
            </a:r>
            <a:r>
              <a:rPr lang="en-US" altLang="en-US" sz="2000" dirty="0" err="1">
                <a:solidFill>
                  <a:srgbClr val="0000FF"/>
                </a:solidFill>
                <a:latin typeface="Times New Roman" panose="02020603050405020304" pitchFamily="18" charset="0"/>
              </a:rPr>
              <a:t>thành</a:t>
            </a:r>
            <a:r>
              <a:rPr lang="en-US" altLang="en-US" sz="2000" dirty="0">
                <a:solidFill>
                  <a:srgbClr val="0000FF"/>
                </a:solidFill>
                <a:latin typeface="Times New Roman" panose="02020603050405020304" pitchFamily="18" charset="0"/>
              </a:rPr>
              <a:t> </a:t>
            </a:r>
            <a:r>
              <a:rPr lang="en-US" altLang="en-US" sz="2000" dirty="0" err="1">
                <a:solidFill>
                  <a:srgbClr val="0000FF"/>
                </a:solidFill>
                <a:latin typeface="Times New Roman" panose="02020603050405020304" pitchFamily="18" charset="0"/>
              </a:rPr>
              <a:t>đứa</a:t>
            </a:r>
            <a:r>
              <a:rPr lang="en-US" altLang="en-US" sz="2000" dirty="0">
                <a:solidFill>
                  <a:srgbClr val="0000FF"/>
                </a:solidFill>
                <a:latin typeface="Times New Roman" panose="02020603050405020304" pitchFamily="18" charset="0"/>
              </a:rPr>
              <a:t> con </a:t>
            </a:r>
            <a:r>
              <a:rPr lang="en-US" altLang="en-US" sz="2000" dirty="0" err="1">
                <a:solidFill>
                  <a:srgbClr val="0000FF"/>
                </a:solidFill>
                <a:latin typeface="Times New Roman" panose="02020603050405020304" pitchFamily="18" charset="0"/>
              </a:rPr>
              <a:t>không</a:t>
            </a:r>
            <a:r>
              <a:rPr lang="en-US" altLang="en-US" sz="2000" dirty="0">
                <a:solidFill>
                  <a:srgbClr val="0000FF"/>
                </a:solidFill>
                <a:latin typeface="Times New Roman" panose="02020603050405020304" pitchFamily="18" charset="0"/>
              </a:rPr>
              <a:t> </a:t>
            </a:r>
            <a:r>
              <a:rPr lang="en-US" altLang="en-US" sz="2000" dirty="0" err="1">
                <a:solidFill>
                  <a:srgbClr val="0000FF"/>
                </a:solidFill>
                <a:latin typeface="Times New Roman" panose="02020603050405020304" pitchFamily="18" charset="0"/>
              </a:rPr>
              <a:t>có</a:t>
            </a:r>
            <a:r>
              <a:rPr lang="en-US" altLang="en-US" sz="2000" dirty="0">
                <a:solidFill>
                  <a:srgbClr val="0000FF"/>
                </a:solidFill>
                <a:latin typeface="Times New Roman" panose="02020603050405020304" pitchFamily="18" charset="0"/>
              </a:rPr>
              <a:t> </a:t>
            </a:r>
            <a:r>
              <a:rPr lang="en-US" altLang="en-US" sz="2000" dirty="0" err="1">
                <a:solidFill>
                  <a:srgbClr val="0000FF"/>
                </a:solidFill>
                <a:latin typeface="Times New Roman" panose="02020603050405020304" pitchFamily="18" charset="0"/>
              </a:rPr>
              <a:t>bố</a:t>
            </a:r>
            <a:r>
              <a:rPr lang="en-US" altLang="en-US" sz="2000" dirty="0">
                <a:solidFill>
                  <a:srgbClr val="0000FF"/>
                </a:solidFill>
                <a:latin typeface="Times New Roman" panose="02020603050405020304" pitchFamily="18" charset="0"/>
              </a:rPr>
              <a:t>.</a:t>
            </a:r>
          </a:p>
          <a:p>
            <a:pPr lvl="1">
              <a:spcBef>
                <a:spcPct val="0"/>
              </a:spcBef>
              <a:buNone/>
            </a:pPr>
            <a:r>
              <a:rPr lang="en-US" altLang="en-US" sz="2000" dirty="0">
                <a:solidFill>
                  <a:srgbClr val="0000FF"/>
                </a:solidFill>
                <a:latin typeface="Times New Roman" panose="02020603050405020304" pitchFamily="18" charset="0"/>
              </a:rPr>
              <a:t>- S</a:t>
            </a:r>
            <a:r>
              <a:rPr lang="vi-VN" altLang="en-US" sz="2000" dirty="0">
                <a:solidFill>
                  <a:srgbClr val="0000FF"/>
                </a:solidFill>
                <a:latin typeface="Times New Roman" panose="02020603050405020304" pitchFamily="18" charset="0"/>
              </a:rPr>
              <a:t>ống trong sạch, đứng đắn và nghiêm túc</a:t>
            </a:r>
            <a:r>
              <a:rPr lang="en-US" altLang="en-US" sz="2000" dirty="0">
                <a:solidFill>
                  <a:srgbClr val="0000FF"/>
                </a:solidFill>
                <a:latin typeface="Times New Roman" panose="02020603050405020304" pitchFamily="18" charset="0"/>
              </a:rPr>
              <a:t>.</a:t>
            </a:r>
            <a:r>
              <a:rPr lang="fr-FR" altLang="en-US" sz="2000" dirty="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48731"/>
                                        </p:tgtEl>
                                        <p:attrNameLst>
                                          <p:attrName>style.visibility</p:attrName>
                                        </p:attrNameLst>
                                      </p:cBhvr>
                                      <p:to>
                                        <p:strVal val="visible"/>
                                      </p:to>
                                    </p:set>
                                    <p:animEffect transition="in" filter="checkerboard(across)">
                                      <p:cBhvr>
                                        <p:cTn id="7" dur="500"/>
                                        <p:tgtEl>
                                          <p:spTgt spid="104873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048732"/>
                                        </p:tgtEl>
                                        <p:attrNameLst>
                                          <p:attrName>style.visibility</p:attrName>
                                        </p:attrNameLst>
                                      </p:cBhvr>
                                      <p:to>
                                        <p:strVal val="visible"/>
                                      </p:to>
                                    </p:set>
                                    <p:animEffect transition="in" filter="diamond(in)">
                                      <p:cBhvr>
                                        <p:cTn id="12" dur="2000"/>
                                        <p:tgtEl>
                                          <p:spTgt spid="104873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circle(in)">
                                      <p:cBhvr>
                                        <p:cTn id="17" dur="20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circle(in)">
                                      <p:cBhvr>
                                        <p:cTn id="22" dur="20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ppt_x"/>
                                          </p:val>
                                        </p:tav>
                                        <p:tav tm="100000">
                                          <p:val>
                                            <p:strVal val="#ppt_x"/>
                                          </p:val>
                                        </p:tav>
                                      </p:tavLst>
                                    </p:anim>
                                    <p:anim calcmode="lin" valueType="num">
                                      <p:cBhvr additive="base">
                                        <p:cTn id="2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additive="base">
                                        <p:cTn id="33"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7">
                                            <p:txEl>
                                              <p:pRg st="0" end="0"/>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7">
                                            <p:txEl>
                                              <p:pRg st="1" end="1"/>
                                            </p:txEl>
                                          </p:spTgt>
                                        </p:tgtEl>
                                        <p:attrNameLst>
                                          <p:attrName>style.visibility</p:attrName>
                                        </p:attrNameLst>
                                      </p:cBhvr>
                                      <p:to>
                                        <p:strVal val="visible"/>
                                      </p:to>
                                    </p:set>
                                    <p:anim calcmode="lin" valueType="num">
                                      <p:cBhvr additive="base">
                                        <p:cTn id="37"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1" end="1"/>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7">
                                            <p:txEl>
                                              <p:pRg st="2" end="2"/>
                                            </p:txEl>
                                          </p:spTgt>
                                        </p:tgtEl>
                                        <p:attrNameLst>
                                          <p:attrName>style.visibility</p:attrName>
                                        </p:attrNameLst>
                                      </p:cBhvr>
                                      <p:to>
                                        <p:strVal val="visible"/>
                                      </p:to>
                                    </p:set>
                                    <p:anim calcmode="lin" valueType="num">
                                      <p:cBhvr additive="base">
                                        <p:cTn id="41"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box(in)">
                                      <p:cBhvr>
                                        <p:cTn id="47" dur="500"/>
                                        <p:tgtEl>
                                          <p:spTgt spid="9"/>
                                        </p:tgtEl>
                                      </p:cBhvr>
                                    </p:animEffect>
                                  </p:childTnLst>
                                </p:cTn>
                              </p:par>
                              <p:par>
                                <p:cTn id="48" presetID="4" presetClass="entr" presetSubtype="16" fill="hold" grpId="0" nodeType="with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box(in)">
                                      <p:cBhvr>
                                        <p:cTn id="50" dur="500"/>
                                        <p:tgtEl>
                                          <p:spTgt spid="11"/>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gtEl>
                                        <p:attrNameLst>
                                          <p:attrName>style.visibility</p:attrName>
                                        </p:attrNameLst>
                                      </p:cBhvr>
                                      <p:to>
                                        <p:strVal val="visible"/>
                                      </p:to>
                                    </p:set>
                                    <p:anim calcmode="lin" valueType="num">
                                      <p:cBhvr additive="base">
                                        <p:cTn id="55" dur="500" fill="hold"/>
                                        <p:tgtEl>
                                          <p:spTgt spid="6"/>
                                        </p:tgtEl>
                                        <p:attrNameLst>
                                          <p:attrName>ppt_x</p:attrName>
                                        </p:attrNameLst>
                                      </p:cBhvr>
                                      <p:tavLst>
                                        <p:tav tm="0">
                                          <p:val>
                                            <p:strVal val="#ppt_x"/>
                                          </p:val>
                                        </p:tav>
                                        <p:tav tm="100000">
                                          <p:val>
                                            <p:strVal val="#ppt_x"/>
                                          </p:val>
                                        </p:tav>
                                      </p:tavLst>
                                    </p:anim>
                                    <p:anim calcmode="lin" valueType="num">
                                      <p:cBhvr additive="base">
                                        <p:cTn id="5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8">
                                            <p:txEl>
                                              <p:pRg st="0" end="0"/>
                                            </p:txEl>
                                          </p:spTgt>
                                        </p:tgtEl>
                                        <p:attrNameLst>
                                          <p:attrName>style.visibility</p:attrName>
                                        </p:attrNameLst>
                                      </p:cBhvr>
                                      <p:to>
                                        <p:strVal val="visible"/>
                                      </p:to>
                                    </p:set>
                                    <p:animEffect transition="in" filter="fade">
                                      <p:cBhvr>
                                        <p:cTn id="61" dur="1000"/>
                                        <p:tgtEl>
                                          <p:spTgt spid="8">
                                            <p:txEl>
                                              <p:pRg st="0" end="0"/>
                                            </p:txEl>
                                          </p:spTgt>
                                        </p:tgtEl>
                                      </p:cBhvr>
                                    </p:animEffect>
                                    <p:anim calcmode="lin" valueType="num">
                                      <p:cBhvr>
                                        <p:cTn id="62"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63" dur="1000" fill="hold"/>
                                        <p:tgtEl>
                                          <p:spTgt spid="8">
                                            <p:txEl>
                                              <p:pRg st="0" end="0"/>
                                            </p:txEl>
                                          </p:spTgt>
                                        </p:tgtEl>
                                        <p:attrNameLst>
                                          <p:attrName>ppt_y</p:attrName>
                                        </p:attrNameLst>
                                      </p:cBhvr>
                                      <p:tavLst>
                                        <p:tav tm="0">
                                          <p:val>
                                            <p:strVal val="#ppt_y+.1"/>
                                          </p:val>
                                        </p:tav>
                                        <p:tav tm="100000">
                                          <p:val>
                                            <p:strVal val="#ppt_y"/>
                                          </p:val>
                                        </p:tav>
                                      </p:tavLst>
                                    </p:anim>
                                  </p:childTnLst>
                                </p:cTn>
                              </p:par>
                              <p:par>
                                <p:cTn id="64" presetID="42" presetClass="entr" presetSubtype="0" fill="hold" nodeType="withEffect">
                                  <p:stCondLst>
                                    <p:cond delay="0"/>
                                  </p:stCondLst>
                                  <p:childTnLst>
                                    <p:set>
                                      <p:cBhvr>
                                        <p:cTn id="65" dur="1" fill="hold">
                                          <p:stCondLst>
                                            <p:cond delay="0"/>
                                          </p:stCondLst>
                                        </p:cTn>
                                        <p:tgtEl>
                                          <p:spTgt spid="8">
                                            <p:txEl>
                                              <p:pRg st="1" end="1"/>
                                            </p:txEl>
                                          </p:spTgt>
                                        </p:tgtEl>
                                        <p:attrNameLst>
                                          <p:attrName>style.visibility</p:attrName>
                                        </p:attrNameLst>
                                      </p:cBhvr>
                                      <p:to>
                                        <p:strVal val="visible"/>
                                      </p:to>
                                    </p:set>
                                    <p:animEffect transition="in" filter="fade">
                                      <p:cBhvr>
                                        <p:cTn id="66" dur="1000"/>
                                        <p:tgtEl>
                                          <p:spTgt spid="8">
                                            <p:txEl>
                                              <p:pRg st="1" end="1"/>
                                            </p:txEl>
                                          </p:spTgt>
                                        </p:tgtEl>
                                      </p:cBhvr>
                                    </p:animEffect>
                                    <p:anim calcmode="lin" valueType="num">
                                      <p:cBhvr>
                                        <p:cTn id="67"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68" dur="1000" fill="hold"/>
                                        <p:tgtEl>
                                          <p:spTgt spid="8">
                                            <p:txEl>
                                              <p:pRg st="1" end="1"/>
                                            </p:txEl>
                                          </p:spTgt>
                                        </p:tgtEl>
                                        <p:attrNameLst>
                                          <p:attrName>ppt_y</p:attrName>
                                        </p:attrNameLst>
                                      </p:cBhvr>
                                      <p:tavLst>
                                        <p:tav tm="0">
                                          <p:val>
                                            <p:strVal val="#ppt_y+.1"/>
                                          </p:val>
                                        </p:tav>
                                        <p:tav tm="100000">
                                          <p:val>
                                            <p:strVal val="#ppt_y"/>
                                          </p:val>
                                        </p:tav>
                                      </p:tavLst>
                                    </p:anim>
                                  </p:childTnLst>
                                </p:cTn>
                              </p:par>
                              <p:par>
                                <p:cTn id="69" presetID="42" presetClass="entr" presetSubtype="0" fill="hold" nodeType="withEffect">
                                  <p:stCondLst>
                                    <p:cond delay="0"/>
                                  </p:stCondLst>
                                  <p:childTnLst>
                                    <p:set>
                                      <p:cBhvr>
                                        <p:cTn id="70" dur="1" fill="hold">
                                          <p:stCondLst>
                                            <p:cond delay="0"/>
                                          </p:stCondLst>
                                        </p:cTn>
                                        <p:tgtEl>
                                          <p:spTgt spid="8">
                                            <p:txEl>
                                              <p:pRg st="2" end="2"/>
                                            </p:txEl>
                                          </p:spTgt>
                                        </p:tgtEl>
                                        <p:attrNameLst>
                                          <p:attrName>style.visibility</p:attrName>
                                        </p:attrNameLst>
                                      </p:cBhvr>
                                      <p:to>
                                        <p:strVal val="visible"/>
                                      </p:to>
                                    </p:set>
                                    <p:animEffect transition="in" filter="fade">
                                      <p:cBhvr>
                                        <p:cTn id="71" dur="1000"/>
                                        <p:tgtEl>
                                          <p:spTgt spid="8">
                                            <p:txEl>
                                              <p:pRg st="2" end="2"/>
                                            </p:txEl>
                                          </p:spTgt>
                                        </p:tgtEl>
                                      </p:cBhvr>
                                    </p:animEffect>
                                    <p:anim calcmode="lin" valueType="num">
                                      <p:cBhvr>
                                        <p:cTn id="7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73"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5" presetClass="entr" presetSubtype="10" fill="hold" grpId="0" nodeType="clickEffect">
                                  <p:stCondLst>
                                    <p:cond delay="0"/>
                                  </p:stCondLst>
                                  <p:childTnLst>
                                    <p:set>
                                      <p:cBhvr>
                                        <p:cTn id="77" dur="1" fill="hold">
                                          <p:stCondLst>
                                            <p:cond delay="0"/>
                                          </p:stCondLst>
                                        </p:cTn>
                                        <p:tgtEl>
                                          <p:spTgt spid="10"/>
                                        </p:tgtEl>
                                        <p:attrNameLst>
                                          <p:attrName>style.visibility</p:attrName>
                                        </p:attrNameLst>
                                      </p:cBhvr>
                                      <p:to>
                                        <p:strVal val="visible"/>
                                      </p:to>
                                    </p:set>
                                    <p:animEffect transition="in" filter="checkerboard(across)">
                                      <p:cBhvr>
                                        <p:cTn id="78" dur="500"/>
                                        <p:tgtEl>
                                          <p:spTgt spid="10"/>
                                        </p:tgtEl>
                                      </p:cBhvr>
                                    </p:animEffect>
                                  </p:childTnLst>
                                </p:cTn>
                              </p:par>
                              <p:par>
                                <p:cTn id="79" presetID="5" presetClass="entr" presetSubtype="10" fill="hold" grpId="0" nodeType="withEffect">
                                  <p:stCondLst>
                                    <p:cond delay="0"/>
                                  </p:stCondLst>
                                  <p:childTnLst>
                                    <p:set>
                                      <p:cBhvr>
                                        <p:cTn id="80" dur="1" fill="hold">
                                          <p:stCondLst>
                                            <p:cond delay="0"/>
                                          </p:stCondLst>
                                        </p:cTn>
                                        <p:tgtEl>
                                          <p:spTgt spid="12"/>
                                        </p:tgtEl>
                                        <p:attrNameLst>
                                          <p:attrName>style.visibility</p:attrName>
                                        </p:attrNameLst>
                                      </p:cBhvr>
                                      <p:to>
                                        <p:strVal val="visible"/>
                                      </p:to>
                                    </p:set>
                                    <p:animEffect transition="in" filter="checkerboard(across)">
                                      <p:cBhvr>
                                        <p:cTn id="8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731" grpId="0"/>
      <p:bldP spid="6" grpId="0"/>
      <p:bldP spid="9" grpId="0" animBg="1"/>
      <p:bldP spid="10" grpId="0" animBg="1"/>
      <p:bldP spid="11" grpId="0"/>
      <p:bldP spid="12" grpId="0"/>
      <p:bldP spid="13" grpId="0"/>
      <p:bldP spid="14" grpId="0" animBg="1"/>
      <p:bldP spid="1048732" grpId="0"/>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Rectangle 5"/>
          <p:cNvSpPr>
            <a:spLocks noChangeArrowheads="1"/>
          </p:cNvSpPr>
          <p:nvPr/>
        </p:nvSpPr>
        <p:spPr bwMode="auto">
          <a:xfrm>
            <a:off x="736589" y="285750"/>
            <a:ext cx="7975621" cy="1569660"/>
          </a:xfrm>
          <a:prstGeom prst="rect">
            <a:avLst/>
          </a:prstGeom>
          <a:noFill/>
          <a:ln>
            <a:noFill/>
          </a:ln>
        </p:spPr>
        <p:txBody>
          <a:bodyPr wrap="squar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nl-NL" altLang="en-US" sz="2400" b="1">
                <a:solidFill>
                  <a:srgbClr val="C00000"/>
                </a:solidFill>
                <a:latin typeface="Times New Roman" panose="02020603050405020304" pitchFamily="18" charset="0"/>
              </a:rPr>
              <a:t>THẢO LUẬN</a:t>
            </a:r>
          </a:p>
          <a:p>
            <a:pPr algn="just">
              <a:spcBef>
                <a:spcPct val="0"/>
              </a:spcBef>
              <a:buFontTx/>
              <a:buNone/>
            </a:pPr>
            <a:r>
              <a:rPr lang="nl-NL" altLang="en-US" sz="2400" b="1">
                <a:solidFill>
                  <a:srgbClr val="0000FF"/>
                </a:solidFill>
                <a:latin typeface="Times New Roman" panose="02020603050405020304" pitchFamily="18" charset="0"/>
              </a:rPr>
              <a:t>? </a:t>
            </a:r>
            <a:r>
              <a:rPr lang="nl-NL" altLang="en-US" sz="2400" b="1" dirty="0">
                <a:solidFill>
                  <a:srgbClr val="0000FF"/>
                </a:solidFill>
                <a:latin typeface="Times New Roman" panose="02020603050405020304" pitchFamily="18" charset="0"/>
              </a:rPr>
              <a:t>Có ý kiến cho rằng: Chị là người hư hỏng. </a:t>
            </a:r>
            <a:r>
              <a:rPr lang="nl-NL" altLang="en-US" sz="2400" b="1">
                <a:solidFill>
                  <a:srgbClr val="0000FF"/>
                </a:solidFill>
                <a:latin typeface="Times New Roman" panose="02020603050405020304" pitchFamily="18" charset="0"/>
              </a:rPr>
              <a:t>Nhưng cũng </a:t>
            </a:r>
            <a:r>
              <a:rPr lang="nl-NL" altLang="en-US" sz="2400" b="1" dirty="0">
                <a:solidFill>
                  <a:srgbClr val="0000FF"/>
                </a:solidFill>
                <a:latin typeface="Times New Roman" panose="02020603050405020304" pitchFamily="18" charset="0"/>
              </a:rPr>
              <a:t>có người cho chị là người tốt nhưng trót </a:t>
            </a:r>
            <a:r>
              <a:rPr lang="nl-NL" altLang="en-US" sz="2400" b="1">
                <a:solidFill>
                  <a:srgbClr val="0000FF"/>
                </a:solidFill>
                <a:latin typeface="Times New Roman" panose="02020603050405020304" pitchFamily="18" charset="0"/>
              </a:rPr>
              <a:t>lầm lỡ mà </a:t>
            </a:r>
            <a:r>
              <a:rPr lang="nl-NL" altLang="en-US" sz="2400" b="1" dirty="0">
                <a:solidFill>
                  <a:srgbClr val="0000FF"/>
                </a:solidFill>
                <a:latin typeface="Times New Roman" panose="02020603050405020304" pitchFamily="18" charset="0"/>
              </a:rPr>
              <a:t>thôi? Ý kiến em thế nào? </a:t>
            </a:r>
          </a:p>
        </p:txBody>
      </p:sp>
      <p:sp>
        <p:nvSpPr>
          <p:cNvPr id="1048588" name="Rectangle 6"/>
          <p:cNvSpPr>
            <a:spLocks noChangeArrowheads="1"/>
          </p:cNvSpPr>
          <p:nvPr/>
        </p:nvSpPr>
        <p:spPr bwMode="auto">
          <a:xfrm>
            <a:off x="789603" y="1824300"/>
            <a:ext cx="7924800" cy="2308324"/>
          </a:xfrm>
          <a:prstGeom prst="rect">
            <a:avLst/>
          </a:prstGeom>
          <a:noFill/>
          <a:ln w="9525">
            <a:noFill/>
            <a:miter lim="800000"/>
            <a:headEnd/>
            <a:tailEnd/>
          </a:ln>
          <a:effectLst/>
        </p:spPr>
        <p:txBody>
          <a:bodyPr anchor="ctr">
            <a:spAutoFit/>
          </a:bodyPr>
          <a:lstStyle/>
          <a:p>
            <a:pPr algn="just"/>
            <a:r>
              <a:rPr lang="en-US" sz="2400" i="1" dirty="0">
                <a:solidFill>
                  <a:srgbClr val="808000"/>
                </a:solidFill>
                <a:latin typeface="Arial" charset="0"/>
                <a:cs typeface="Arial" charset="0"/>
              </a:rPr>
              <a:t>        </a:t>
            </a:r>
            <a:r>
              <a:rPr lang="en-US" sz="2400" dirty="0">
                <a:solidFill>
                  <a:srgbClr val="808000"/>
                </a:solidFill>
                <a:latin typeface="Times New Roman" pitchFamily="18" charset="0"/>
                <a:cs typeface="Arial" charset="0"/>
              </a:rPr>
              <a:t>Qua </a:t>
            </a:r>
            <a:r>
              <a:rPr lang="en-US" sz="2400" dirty="0" err="1">
                <a:solidFill>
                  <a:srgbClr val="808000"/>
                </a:solidFill>
                <a:latin typeface="Times New Roman" pitchFamily="18" charset="0"/>
                <a:cs typeface="Arial" charset="0"/>
              </a:rPr>
              <a:t>hình</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ảnh</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ngôi</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nhà</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thái</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độ</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của</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chị</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đối</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với</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khách</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và</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nỗi</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lòng</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của</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chị</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khi</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nghe</a:t>
            </a:r>
            <a:r>
              <a:rPr lang="en-US" sz="2400" dirty="0">
                <a:solidFill>
                  <a:srgbClr val="808000"/>
                </a:solidFill>
                <a:latin typeface="Times New Roman" pitchFamily="18" charset="0"/>
                <a:cs typeface="Arial" charset="0"/>
              </a:rPr>
              <a:t> con </a:t>
            </a:r>
            <a:r>
              <a:rPr lang="en-US" sz="2400" dirty="0" err="1">
                <a:solidFill>
                  <a:srgbClr val="808000"/>
                </a:solidFill>
                <a:latin typeface="Times New Roman" pitchFamily="18" charset="0"/>
                <a:cs typeface="Arial" charset="0"/>
              </a:rPr>
              <a:t>nói</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chứng</a:t>
            </a:r>
            <a:r>
              <a:rPr lang="en-US" sz="2400" dirty="0">
                <a:solidFill>
                  <a:srgbClr val="808000"/>
                </a:solidFill>
                <a:latin typeface="Times New Roman" pitchFamily="18" charset="0"/>
                <a:cs typeface="Arial" charset="0"/>
              </a:rPr>
              <a:t> minh </a:t>
            </a:r>
            <a:r>
              <a:rPr lang="en-US" sz="2400" dirty="0" err="1">
                <a:solidFill>
                  <a:srgbClr val="808000"/>
                </a:solidFill>
                <a:latin typeface="Times New Roman" pitchFamily="18" charset="0"/>
                <a:cs typeface="Arial" charset="0"/>
              </a:rPr>
              <a:t>chị</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không</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phải</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là</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người</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phụ</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nữ</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hư</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hỏng</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thiếu</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đứng</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đắn</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mà</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là</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người</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đàn</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bà</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đã</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có</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một</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thời</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nhẹ</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dạ</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lỡ</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lầm</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mà</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sinh</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ra</a:t>
            </a:r>
            <a:r>
              <a:rPr lang="en-US" sz="2400" dirty="0">
                <a:solidFill>
                  <a:srgbClr val="808000"/>
                </a:solidFill>
                <a:latin typeface="Times New Roman" pitchFamily="18" charset="0"/>
                <a:cs typeface="Arial" charset="0"/>
              </a:rPr>
              <a:t> Xi-</a:t>
            </a:r>
            <a:r>
              <a:rPr lang="en-US" sz="2400" dirty="0" err="1">
                <a:solidFill>
                  <a:srgbClr val="808000"/>
                </a:solidFill>
                <a:latin typeface="Times New Roman" pitchFamily="18" charset="0"/>
                <a:cs typeface="Arial" charset="0"/>
              </a:rPr>
              <a:t>mông</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khiến</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cho</a:t>
            </a:r>
            <a:r>
              <a:rPr lang="en-US" sz="2400" dirty="0">
                <a:solidFill>
                  <a:srgbClr val="808000"/>
                </a:solidFill>
                <a:latin typeface="Times New Roman" pitchFamily="18" charset="0"/>
                <a:cs typeface="Arial" charset="0"/>
              </a:rPr>
              <a:t> Xi-</a:t>
            </a:r>
            <a:r>
              <a:rPr lang="en-US" sz="2400" dirty="0" err="1">
                <a:solidFill>
                  <a:srgbClr val="808000"/>
                </a:solidFill>
                <a:latin typeface="Times New Roman" pitchFamily="18" charset="0"/>
                <a:cs typeface="Arial" charset="0"/>
              </a:rPr>
              <a:t>mông</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trở</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thành</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đứa</a:t>
            </a:r>
            <a:r>
              <a:rPr lang="en-US" sz="2400" dirty="0">
                <a:solidFill>
                  <a:srgbClr val="808000"/>
                </a:solidFill>
                <a:latin typeface="Times New Roman" pitchFamily="18" charset="0"/>
                <a:cs typeface="Arial" charset="0"/>
              </a:rPr>
              <a:t> con </a:t>
            </a:r>
            <a:r>
              <a:rPr lang="en-US" sz="2400" dirty="0" err="1">
                <a:solidFill>
                  <a:srgbClr val="808000"/>
                </a:solidFill>
                <a:latin typeface="Times New Roman" pitchFamily="18" charset="0"/>
                <a:cs typeface="Arial" charset="0"/>
              </a:rPr>
              <a:t>không</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có</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bố</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chứ</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căn</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bản</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chị</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là</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người</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tốt</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chị</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từng</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là</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một</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cô</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gái</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đẹp</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nhất</a:t>
            </a:r>
            <a:r>
              <a:rPr lang="en-US" sz="2400" dirty="0">
                <a:solidFill>
                  <a:srgbClr val="808000"/>
                </a:solidFill>
                <a:latin typeface="Times New Roman" pitchFamily="18" charset="0"/>
                <a:cs typeface="Arial" charset="0"/>
              </a:rPr>
              <a:t> </a:t>
            </a:r>
            <a:r>
              <a:rPr lang="en-US" sz="2400" dirty="0" err="1">
                <a:solidFill>
                  <a:srgbClr val="808000"/>
                </a:solidFill>
                <a:latin typeface="Times New Roman" pitchFamily="18" charset="0"/>
                <a:cs typeface="Arial" charset="0"/>
              </a:rPr>
              <a:t>vùng</a:t>
            </a:r>
            <a:r>
              <a:rPr lang="en-US" sz="2400" dirty="0">
                <a:solidFill>
                  <a:srgbClr val="808000"/>
                </a:solidFill>
                <a:latin typeface="Times New Roman" pitchFamily="18" charset="0"/>
                <a:cs typeface="Arial" charset="0"/>
              </a:rPr>
              <a:t>”.</a:t>
            </a:r>
          </a:p>
        </p:txBody>
      </p:sp>
      <p:sp>
        <p:nvSpPr>
          <p:cNvPr id="4" name="Rectangle 7"/>
          <p:cNvSpPr>
            <a:spLocks noChangeArrowheads="1"/>
          </p:cNvSpPr>
          <p:nvPr/>
        </p:nvSpPr>
        <p:spPr bwMode="auto">
          <a:xfrm>
            <a:off x="457200" y="4132624"/>
            <a:ext cx="8407410" cy="830997"/>
          </a:xfrm>
          <a:prstGeom prst="rect">
            <a:avLst/>
          </a:prstGeom>
          <a:noFill/>
          <a:ln w="38100">
            <a:solidFill>
              <a:srgbClr val="00FFFF"/>
            </a:solidFill>
          </a:ln>
        </p:spPr>
        <p:txBody>
          <a:bodyPr wrap="squar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a:spcBef>
                <a:spcPct val="0"/>
              </a:spcBef>
              <a:buFontTx/>
              <a:buNone/>
            </a:pPr>
            <a:r>
              <a:rPr lang="en-US" sz="2400" b="1">
                <a:solidFill>
                  <a:srgbClr val="0000FF"/>
                </a:solidFill>
                <a:latin typeface="Times New Roman" pitchFamily="18" charset="0"/>
                <a:cs typeface="Arial" charset="0"/>
              </a:rPr>
              <a:t>=&gt; </a:t>
            </a:r>
            <a:r>
              <a:rPr lang="vi-VN" sz="2400" b="1" dirty="0">
                <a:solidFill>
                  <a:srgbClr val="0000FF"/>
                </a:solidFill>
                <a:latin typeface="Times New Roman" pitchFamily="18" charset="0"/>
                <a:cs typeface="Arial" charset="0"/>
              </a:rPr>
              <a:t>Là một người phụ nữ đức hạnh</a:t>
            </a:r>
            <a:r>
              <a:rPr lang="en-US" sz="2400" b="1" dirty="0">
                <a:solidFill>
                  <a:srgbClr val="0000FF"/>
                </a:solidFill>
                <a:latin typeface="Times New Roman" pitchFamily="18" charset="0"/>
                <a:cs typeface="Arial" charset="0"/>
              </a:rPr>
              <a:t>, </a:t>
            </a:r>
            <a:r>
              <a:rPr lang="en-US" sz="2400" b="1" dirty="0">
                <a:solidFill>
                  <a:srgbClr val="0000FF"/>
                </a:solidFill>
                <a:effectLst>
                  <a:outerShdw blurRad="38100" dist="38100" dir="2700000" algn="tl">
                    <a:srgbClr val="C0C0C0"/>
                  </a:outerShdw>
                </a:effectLst>
                <a:latin typeface="Times New Roman" pitchFamily="18" charset="0"/>
                <a:cs typeface="Arial" charset="0"/>
              </a:rPr>
              <a:t>đ</a:t>
            </a:r>
            <a:r>
              <a:rPr lang="vi-VN" sz="2400" b="1" dirty="0">
                <a:solidFill>
                  <a:srgbClr val="0000FF"/>
                </a:solidFill>
                <a:effectLst>
                  <a:outerShdw blurRad="38100" dist="38100" dir="2700000" algn="tl">
                    <a:srgbClr val="C0C0C0"/>
                  </a:outerShdw>
                </a:effectLst>
                <a:latin typeface="Times New Roman" pitchFamily="18" charset="0"/>
                <a:cs typeface="Arial" charset="0"/>
              </a:rPr>
              <a:t>áng thương, </a:t>
            </a:r>
            <a:r>
              <a:rPr lang="vi-VN" sz="2400" b="1" dirty="0">
                <a:solidFill>
                  <a:srgbClr val="0000FF"/>
                </a:solidFill>
                <a:latin typeface="Times New Roman" pitchFamily="18" charset="0"/>
                <a:cs typeface="Arial" charset="0"/>
              </a:rPr>
              <a:t>đáng trân</a:t>
            </a:r>
            <a:r>
              <a:rPr lang="en-US" sz="2400" b="1" dirty="0">
                <a:solidFill>
                  <a:srgbClr val="0000FF"/>
                </a:solidFill>
                <a:latin typeface="Times New Roman" pitchFamily="18" charset="0"/>
                <a:cs typeface="Arial" charset="0"/>
              </a:rPr>
              <a:t> </a:t>
            </a:r>
            <a:r>
              <a:rPr lang="vi-VN" sz="2400" b="1" dirty="0">
                <a:solidFill>
                  <a:srgbClr val="0000FF"/>
                </a:solidFill>
                <a:latin typeface="Times New Roman" pitchFamily="18" charset="0"/>
                <a:cs typeface="Arial" charset="0"/>
              </a:rPr>
              <a:t>trọng</a:t>
            </a:r>
            <a:r>
              <a:rPr lang="en-US" sz="2400" b="1" dirty="0">
                <a:solidFill>
                  <a:srgbClr val="0000FF"/>
                </a:solidFill>
                <a:latin typeface="Times New Roman" pitchFamily="18" charset="0"/>
                <a:cs typeface="Arial" charset="0"/>
              </a:rPr>
              <a:t>, </a:t>
            </a:r>
            <a:r>
              <a:rPr lang="vi-VN" sz="2400" b="1" dirty="0">
                <a:solidFill>
                  <a:srgbClr val="0000FF"/>
                </a:solidFill>
                <a:effectLst>
                  <a:outerShdw blurRad="38100" dist="38100" dir="2700000" algn="tl">
                    <a:srgbClr val="C0C0C0"/>
                  </a:outerShdw>
                </a:effectLst>
                <a:latin typeface="Times New Roman" pitchFamily="18" charset="0"/>
                <a:cs typeface="Arial" charset="0"/>
              </a:rPr>
              <a:t>đáng được cảm thông</a:t>
            </a:r>
            <a:r>
              <a:rPr lang="en-US" sz="2400" b="1" dirty="0">
                <a:solidFill>
                  <a:srgbClr val="0000FF"/>
                </a:solidFill>
                <a:effectLst>
                  <a:outerShdw blurRad="38100" dist="38100" dir="2700000" algn="tl">
                    <a:srgbClr val="C0C0C0"/>
                  </a:outerShdw>
                </a:effectLst>
                <a:latin typeface="Times New Roman" pitchFamily="18" charset="0"/>
                <a:cs typeface="Arial" charset="0"/>
              </a:rPr>
              <a:t> </a:t>
            </a:r>
            <a:r>
              <a:rPr lang="en-US" sz="2400" b="1" dirty="0" err="1">
                <a:solidFill>
                  <a:srgbClr val="0000FF"/>
                </a:solidFill>
                <a:effectLst>
                  <a:outerShdw blurRad="38100" dist="38100" dir="2700000" algn="tl">
                    <a:srgbClr val="C0C0C0"/>
                  </a:outerShdw>
                </a:effectLst>
                <a:latin typeface="Times New Roman" pitchFamily="18" charset="0"/>
                <a:cs typeface="Arial" charset="0"/>
              </a:rPr>
              <a:t>và</a:t>
            </a:r>
            <a:r>
              <a:rPr lang="en-US" sz="2400" b="1" dirty="0">
                <a:solidFill>
                  <a:srgbClr val="0000FF"/>
                </a:solidFill>
                <a:effectLst>
                  <a:outerShdw blurRad="38100" dist="38100" dir="2700000" algn="tl">
                    <a:srgbClr val="C0C0C0"/>
                  </a:outerShdw>
                </a:effectLst>
                <a:latin typeface="Times New Roman" pitchFamily="18" charset="0"/>
                <a:cs typeface="Arial" charset="0"/>
              </a:rPr>
              <a:t> </a:t>
            </a:r>
            <a:r>
              <a:rPr lang="vi-VN" sz="2400" b="1" dirty="0">
                <a:solidFill>
                  <a:srgbClr val="0000FF"/>
                </a:solidFill>
                <a:effectLst>
                  <a:outerShdw blurRad="38100" dist="38100" dir="2700000" algn="tl">
                    <a:srgbClr val="C0C0C0"/>
                  </a:outerShdw>
                </a:effectLst>
                <a:latin typeface="Times New Roman" pitchFamily="18" charset="0"/>
                <a:cs typeface="Arial" charset="0"/>
              </a:rPr>
              <a:t>chia sẻ.</a:t>
            </a:r>
            <a:endParaRPr lang="en-US" sz="2400" b="1" dirty="0">
              <a:solidFill>
                <a:srgbClr val="0000FF"/>
              </a:solidFill>
              <a:latin typeface="Times New Roman" pitchFamily="18"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48588"/>
                                        </p:tgtEl>
                                        <p:attrNameLst>
                                          <p:attrName>style.visibility</p:attrName>
                                        </p:attrNameLst>
                                      </p:cBhvr>
                                      <p:to>
                                        <p:strVal val="visible"/>
                                      </p:to>
                                    </p:set>
                                    <p:animEffect transition="in" filter="checkerboard(across)">
                                      <p:cBhvr>
                                        <p:cTn id="7" dur="500"/>
                                        <p:tgtEl>
                                          <p:spTgt spid="1048588"/>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588" grpId="0"/>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3"/>
          <p:cNvSpPr>
            <a:spLocks noChangeArrowheads="1"/>
          </p:cNvSpPr>
          <p:nvPr/>
        </p:nvSpPr>
        <p:spPr bwMode="auto">
          <a:xfrm>
            <a:off x="204787" y="161922"/>
            <a:ext cx="4572000" cy="461665"/>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FontTx/>
              <a:buNone/>
            </a:pPr>
            <a:r>
              <a:rPr lang="en-US" altLang="en-US" sz="2400" b="1">
                <a:solidFill>
                  <a:srgbClr val="FF0000"/>
                </a:solidFill>
                <a:latin typeface="Times New Roman" panose="02020603050405020304" pitchFamily="18" charset="0"/>
              </a:rPr>
              <a:t>3. Nhân </a:t>
            </a:r>
            <a:r>
              <a:rPr lang="en-US" altLang="en-US" sz="2400" b="1" dirty="0" err="1">
                <a:solidFill>
                  <a:srgbClr val="FF0000"/>
                </a:solidFill>
                <a:latin typeface="Times New Roman" panose="02020603050405020304" pitchFamily="18" charset="0"/>
              </a:rPr>
              <a:t>vật</a:t>
            </a:r>
            <a:r>
              <a:rPr lang="en-US" altLang="en-US" sz="2400" b="1" dirty="0">
                <a:solidFill>
                  <a:srgbClr val="FF0000"/>
                </a:solidFill>
                <a:latin typeface="Times New Roman" panose="02020603050405020304" pitchFamily="18" charset="0"/>
              </a:rPr>
              <a:t> </a:t>
            </a:r>
            <a:r>
              <a:rPr lang="en-US" altLang="en-US" sz="2400" b="1" err="1">
                <a:solidFill>
                  <a:srgbClr val="FF0000"/>
                </a:solidFill>
                <a:latin typeface="Times New Roman" panose="02020603050405020304" pitchFamily="18" charset="0"/>
              </a:rPr>
              <a:t>bác</a:t>
            </a:r>
            <a:r>
              <a:rPr lang="en-US" altLang="en-US" sz="2400" b="1">
                <a:solidFill>
                  <a:srgbClr val="FF0000"/>
                </a:solidFill>
                <a:latin typeface="Times New Roman" panose="02020603050405020304" pitchFamily="18" charset="0"/>
              </a:rPr>
              <a:t> Phi-</a:t>
            </a:r>
            <a:r>
              <a:rPr lang="en-US" altLang="en-US" sz="2400" b="1" dirty="0" err="1">
                <a:solidFill>
                  <a:srgbClr val="FF0000"/>
                </a:solidFill>
                <a:latin typeface="Times New Roman" panose="02020603050405020304" pitchFamily="18" charset="0"/>
              </a:rPr>
              <a:t>l</a:t>
            </a:r>
            <a:r>
              <a:rPr lang="en-US" altLang="en-US" sz="2400" b="1">
                <a:solidFill>
                  <a:srgbClr val="FF0000"/>
                </a:solidFill>
                <a:latin typeface="Times New Roman" panose="02020603050405020304" pitchFamily="18" charset="0"/>
              </a:rPr>
              <a:t>íp</a:t>
            </a:r>
            <a:endParaRPr lang="en-US" altLang="en-US" sz="2400" dirty="0">
              <a:solidFill>
                <a:srgbClr val="FF0000"/>
              </a:solidFill>
              <a:latin typeface="Times New Roman" panose="02020603050405020304" pitchFamily="18" charset="0"/>
            </a:endParaRPr>
          </a:p>
        </p:txBody>
      </p:sp>
      <p:sp>
        <p:nvSpPr>
          <p:cNvPr id="5" name="Rectangle 4"/>
          <p:cNvSpPr/>
          <p:nvPr/>
        </p:nvSpPr>
        <p:spPr>
          <a:xfrm>
            <a:off x="457200" y="583256"/>
            <a:ext cx="8610600" cy="3416320"/>
          </a:xfrm>
          <a:prstGeom prst="rect">
            <a:avLst/>
          </a:prstGeom>
        </p:spPr>
        <p:txBody>
          <a:bodyPr wrap="square">
            <a:spAutoFit/>
          </a:bodyPr>
          <a:lstStyle/>
          <a:p>
            <a:pPr algn="just"/>
            <a:r>
              <a:rPr lang="en-US" altLang="en-US" sz="2400" dirty="0">
                <a:solidFill>
                  <a:srgbClr val="333399"/>
                </a:solidFill>
                <a:latin typeface="Times New Roman" panose="02020603050405020304" pitchFamily="18" charset="0"/>
                <a:cs typeface="Times New Roman" panose="02020603050405020304" pitchFamily="18" charset="0"/>
              </a:rPr>
              <a:t>- </a:t>
            </a:r>
            <a:r>
              <a:rPr lang="en-US" altLang="en-US" sz="2400" dirty="0" err="1">
                <a:solidFill>
                  <a:srgbClr val="333399"/>
                </a:solidFill>
                <a:latin typeface="Times New Roman" panose="02020603050405020304" pitchFamily="18" charset="0"/>
                <a:cs typeface="Times New Roman" panose="02020603050405020304" pitchFamily="18" charset="0"/>
              </a:rPr>
              <a:t>Là</a:t>
            </a:r>
            <a:r>
              <a:rPr lang="en-US" altLang="en-US" sz="2400" dirty="0">
                <a:solidFill>
                  <a:srgbClr val="333399"/>
                </a:solidFill>
                <a:latin typeface="Times New Roman" panose="02020603050405020304" pitchFamily="18" charset="0"/>
                <a:cs typeface="Times New Roman" panose="02020603050405020304" pitchFamily="18" charset="0"/>
              </a:rPr>
              <a:t> </a:t>
            </a:r>
            <a:r>
              <a:rPr lang="en-US" altLang="en-US" sz="2400" dirty="0" err="1">
                <a:solidFill>
                  <a:srgbClr val="333399"/>
                </a:solidFill>
                <a:latin typeface="Times New Roman" panose="02020603050405020304" pitchFamily="18" charset="0"/>
                <a:cs typeface="Times New Roman" panose="02020603050405020304" pitchFamily="18" charset="0"/>
              </a:rPr>
              <a:t>người</a:t>
            </a:r>
            <a:r>
              <a:rPr lang="en-US" altLang="en-US" sz="2400" dirty="0">
                <a:solidFill>
                  <a:srgbClr val="333399"/>
                </a:solidFill>
                <a:latin typeface="Times New Roman" panose="02020603050405020304" pitchFamily="18" charset="0"/>
                <a:cs typeface="Times New Roman" panose="02020603050405020304" pitchFamily="18" charset="0"/>
              </a:rPr>
              <a:t> </a:t>
            </a:r>
            <a:r>
              <a:rPr lang="en-US" altLang="en-US" sz="2400" dirty="0" err="1">
                <a:solidFill>
                  <a:srgbClr val="333399"/>
                </a:solidFill>
                <a:latin typeface="Times New Roman" panose="02020603050405020304" pitchFamily="18" charset="0"/>
                <a:cs typeface="Times New Roman" panose="02020603050405020304" pitchFamily="18" charset="0"/>
              </a:rPr>
              <a:t>lao</a:t>
            </a:r>
            <a:r>
              <a:rPr lang="en-US" altLang="en-US" sz="2400" dirty="0">
                <a:solidFill>
                  <a:srgbClr val="333399"/>
                </a:solidFill>
                <a:latin typeface="Times New Roman" panose="02020603050405020304" pitchFamily="18" charset="0"/>
                <a:cs typeface="Times New Roman" panose="02020603050405020304" pitchFamily="18" charset="0"/>
              </a:rPr>
              <a:t> </a:t>
            </a:r>
            <a:r>
              <a:rPr lang="en-US" altLang="en-US" sz="2400" dirty="0" err="1">
                <a:solidFill>
                  <a:srgbClr val="333399"/>
                </a:solidFill>
                <a:latin typeface="Times New Roman" panose="02020603050405020304" pitchFamily="18" charset="0"/>
                <a:cs typeface="Times New Roman" panose="02020603050405020304" pitchFamily="18" charset="0"/>
              </a:rPr>
              <a:t>động</a:t>
            </a:r>
            <a:r>
              <a:rPr lang="en-US" altLang="en-US" sz="2400" dirty="0">
                <a:solidFill>
                  <a:srgbClr val="333399"/>
                </a:solidFill>
                <a:latin typeface="Times New Roman" panose="02020603050405020304" pitchFamily="18" charset="0"/>
                <a:cs typeface="Times New Roman" panose="02020603050405020304" pitchFamily="18" charset="0"/>
              </a:rPr>
              <a:t> </a:t>
            </a:r>
            <a:r>
              <a:rPr lang="en-US" altLang="en-US" sz="2400" dirty="0" err="1">
                <a:solidFill>
                  <a:srgbClr val="333399"/>
                </a:solidFill>
                <a:latin typeface="Times New Roman" panose="02020603050405020304" pitchFamily="18" charset="0"/>
                <a:cs typeface="Times New Roman" panose="02020603050405020304" pitchFamily="18" charset="0"/>
              </a:rPr>
              <a:t>khoẻ</a:t>
            </a:r>
            <a:r>
              <a:rPr lang="en-US" altLang="en-US" sz="2400" dirty="0">
                <a:solidFill>
                  <a:srgbClr val="333399"/>
                </a:solidFill>
                <a:latin typeface="Times New Roman" panose="02020603050405020304" pitchFamily="18" charset="0"/>
                <a:cs typeface="Times New Roman" panose="02020603050405020304" pitchFamily="18" charset="0"/>
              </a:rPr>
              <a:t> </a:t>
            </a:r>
            <a:r>
              <a:rPr lang="en-US" altLang="en-US" sz="2400" dirty="0" err="1">
                <a:solidFill>
                  <a:srgbClr val="333399"/>
                </a:solidFill>
                <a:latin typeface="Times New Roman" panose="02020603050405020304" pitchFamily="18" charset="0"/>
                <a:cs typeface="Times New Roman" panose="02020603050405020304" pitchFamily="18" charset="0"/>
              </a:rPr>
              <a:t>mạnhcao</a:t>
            </a:r>
            <a:r>
              <a:rPr lang="en-US" altLang="en-US" sz="2400" dirty="0">
                <a:solidFill>
                  <a:srgbClr val="333399"/>
                </a:solidFill>
                <a:latin typeface="Times New Roman" panose="02020603050405020304" pitchFamily="18" charset="0"/>
                <a:cs typeface="Times New Roman" panose="02020603050405020304" pitchFamily="18" charset="0"/>
              </a:rPr>
              <a:t> </a:t>
            </a:r>
            <a:r>
              <a:rPr lang="en-US" altLang="en-US" sz="2400" dirty="0" err="1">
                <a:solidFill>
                  <a:srgbClr val="333399"/>
                </a:solidFill>
                <a:latin typeface="Times New Roman" panose="02020603050405020304" pitchFamily="18" charset="0"/>
                <a:cs typeface="Times New Roman" panose="02020603050405020304" pitchFamily="18" charset="0"/>
              </a:rPr>
              <a:t>lớn</a:t>
            </a:r>
            <a:r>
              <a:rPr lang="en-US" altLang="en-US" sz="2400" dirty="0">
                <a:solidFill>
                  <a:srgbClr val="333399"/>
                </a:solidFill>
                <a:latin typeface="Times New Roman" panose="02020603050405020304" pitchFamily="18" charset="0"/>
                <a:cs typeface="Times New Roman" panose="02020603050405020304" pitchFamily="18" charset="0"/>
              </a:rPr>
              <a:t>, </a:t>
            </a:r>
            <a:r>
              <a:rPr lang="en-US" altLang="en-US" sz="2400" dirty="0" err="1">
                <a:solidFill>
                  <a:srgbClr val="333399"/>
                </a:solidFill>
                <a:latin typeface="Times New Roman" panose="02020603050405020304" pitchFamily="18" charset="0"/>
                <a:cs typeface="Times New Roman" panose="02020603050405020304" pitchFamily="18" charset="0"/>
              </a:rPr>
              <a:t>vẻ</a:t>
            </a:r>
            <a:r>
              <a:rPr lang="en-US" altLang="en-US" sz="2400" dirty="0">
                <a:solidFill>
                  <a:srgbClr val="333399"/>
                </a:solidFill>
                <a:latin typeface="Times New Roman" panose="02020603050405020304" pitchFamily="18" charset="0"/>
                <a:cs typeface="Times New Roman" panose="02020603050405020304" pitchFamily="18" charset="0"/>
              </a:rPr>
              <a:t> </a:t>
            </a:r>
            <a:r>
              <a:rPr lang="en-US" altLang="en-US" sz="2400" dirty="0" err="1">
                <a:solidFill>
                  <a:srgbClr val="333399"/>
                </a:solidFill>
                <a:latin typeface="Times New Roman" panose="02020603050405020304" pitchFamily="18" charset="0"/>
                <a:cs typeface="Times New Roman" panose="02020603050405020304" pitchFamily="18" charset="0"/>
              </a:rPr>
              <a:t>nhân</a:t>
            </a:r>
            <a:r>
              <a:rPr lang="en-US" altLang="en-US" sz="2400" dirty="0">
                <a:solidFill>
                  <a:srgbClr val="333399"/>
                </a:solidFill>
                <a:latin typeface="Times New Roman" panose="02020603050405020304" pitchFamily="18" charset="0"/>
                <a:cs typeface="Times New Roman" panose="02020603050405020304" pitchFamily="18" charset="0"/>
              </a:rPr>
              <a:t> </a:t>
            </a:r>
            <a:r>
              <a:rPr lang="en-US" altLang="en-US" sz="2400" dirty="0" err="1">
                <a:solidFill>
                  <a:srgbClr val="333399"/>
                </a:solidFill>
                <a:latin typeface="Times New Roman" panose="02020603050405020304" pitchFamily="18" charset="0"/>
                <a:cs typeface="Times New Roman" panose="02020603050405020304" pitchFamily="18" charset="0"/>
              </a:rPr>
              <a:t>hậu</a:t>
            </a:r>
            <a:r>
              <a:rPr lang="en-US" altLang="en-US" sz="2400" dirty="0">
                <a:solidFill>
                  <a:srgbClr val="333399"/>
                </a:solidFill>
                <a:latin typeface="Times New Roman" panose="02020603050405020304" pitchFamily="18" charset="0"/>
                <a:cs typeface="Times New Roman" panose="02020603050405020304" pitchFamily="18" charset="0"/>
              </a:rPr>
              <a:t>.</a:t>
            </a:r>
          </a:p>
          <a:p>
            <a:pPr algn="just"/>
            <a:r>
              <a:rPr lang="vi-VN" altLang="en-US" sz="2400" dirty="0">
                <a:solidFill>
                  <a:srgbClr val="333399"/>
                </a:solidFill>
                <a:latin typeface="Times New Roman" panose="02020603050405020304" pitchFamily="18" charset="0"/>
                <a:cs typeface="Times New Roman" panose="02020603050405020304" pitchFamily="18" charset="0"/>
              </a:rPr>
              <a:t>- Thương cảm hoàn cảnh </a:t>
            </a:r>
            <a:r>
              <a:rPr lang="vi-VN" altLang="en-US" sz="2400">
                <a:solidFill>
                  <a:srgbClr val="333399"/>
                </a:solidFill>
                <a:latin typeface="Times New Roman" panose="02020603050405020304" pitchFamily="18" charset="0"/>
                <a:cs typeface="Times New Roman" panose="02020603050405020304" pitchFamily="18" charset="0"/>
              </a:rPr>
              <a:t>của Xi</a:t>
            </a:r>
            <a:r>
              <a:rPr lang="en-US" altLang="en-US" sz="2400">
                <a:solidFill>
                  <a:srgbClr val="333399"/>
                </a:solidFill>
                <a:latin typeface="Times New Roman" panose="02020603050405020304" pitchFamily="18" charset="0"/>
                <a:cs typeface="Times New Roman" panose="02020603050405020304" pitchFamily="18" charset="0"/>
              </a:rPr>
              <a:t>-</a:t>
            </a:r>
            <a:r>
              <a:rPr lang="vi-VN" altLang="en-US" sz="2400">
                <a:solidFill>
                  <a:srgbClr val="333399"/>
                </a:solidFill>
                <a:latin typeface="Times New Roman" panose="02020603050405020304" pitchFamily="18" charset="0"/>
                <a:cs typeface="Times New Roman" panose="02020603050405020304" pitchFamily="18" charset="0"/>
              </a:rPr>
              <a:t>mông</a:t>
            </a:r>
            <a:r>
              <a:rPr lang="en-US" altLang="en-US" sz="2400" dirty="0">
                <a:solidFill>
                  <a:srgbClr val="333399"/>
                </a:solidFill>
                <a:latin typeface="Times New Roman" panose="02020603050405020304" pitchFamily="18" charset="0"/>
                <a:cs typeface="Times New Roman" panose="02020603050405020304" pitchFamily="18" charset="0"/>
              </a:rPr>
              <a:t>, đ</a:t>
            </a:r>
            <a:r>
              <a:rPr lang="vi-VN" altLang="en-US" sz="2400" dirty="0">
                <a:solidFill>
                  <a:srgbClr val="333399"/>
                </a:solidFill>
                <a:latin typeface="Times New Roman" panose="02020603050405020304" pitchFamily="18" charset="0"/>
                <a:cs typeface="Times New Roman" panose="02020603050405020304" pitchFamily="18" charset="0"/>
              </a:rPr>
              <a:t>ộng viên, an </a:t>
            </a:r>
            <a:r>
              <a:rPr lang="vi-VN" altLang="en-US" sz="2400">
                <a:solidFill>
                  <a:srgbClr val="333399"/>
                </a:solidFill>
                <a:latin typeface="Times New Roman" panose="02020603050405020304" pitchFamily="18" charset="0"/>
                <a:cs typeface="Times New Roman" panose="02020603050405020304" pitchFamily="18" charset="0"/>
              </a:rPr>
              <a:t>ủi</a:t>
            </a:r>
            <a:r>
              <a:rPr lang="en-US" altLang="en-US" sz="2400">
                <a:solidFill>
                  <a:srgbClr val="333399"/>
                </a:solidFill>
                <a:latin typeface="Times New Roman" panose="02020603050405020304" pitchFamily="18" charset="0"/>
                <a:cs typeface="Times New Roman" panose="02020603050405020304" pitchFamily="18" charset="0"/>
              </a:rPr>
              <a:t> cậu bé</a:t>
            </a:r>
            <a:r>
              <a:rPr lang="vi-VN" altLang="en-US" sz="2400">
                <a:solidFill>
                  <a:srgbClr val="333399"/>
                </a:solidFill>
                <a:latin typeface="Times New Roman" panose="02020603050405020304" pitchFamily="18" charset="0"/>
                <a:cs typeface="Times New Roman" panose="02020603050405020304" pitchFamily="18" charset="0"/>
              </a:rPr>
              <a:t>.</a:t>
            </a:r>
            <a:endParaRPr lang="en-US" altLang="en-US" sz="2400" dirty="0">
              <a:solidFill>
                <a:srgbClr val="333399"/>
              </a:solidFill>
              <a:latin typeface="Times New Roman" panose="02020603050405020304" pitchFamily="18" charset="0"/>
              <a:cs typeface="Times New Roman" panose="02020603050405020304" pitchFamily="18" charset="0"/>
            </a:endParaRPr>
          </a:p>
          <a:p>
            <a:pPr algn="just"/>
            <a:r>
              <a:rPr lang="en-US" altLang="en-US" sz="2400" dirty="0">
                <a:solidFill>
                  <a:srgbClr val="333399"/>
                </a:solidFill>
                <a:latin typeface="Times New Roman" panose="02020603050405020304" pitchFamily="18" charset="0"/>
                <a:cs typeface="Times New Roman" panose="02020603050405020304" pitchFamily="18" charset="0"/>
              </a:rPr>
              <a:t>- </a:t>
            </a:r>
            <a:r>
              <a:rPr lang="vi-VN" altLang="en-US" sz="2400" dirty="0">
                <a:solidFill>
                  <a:srgbClr val="333399"/>
                </a:solidFill>
                <a:latin typeface="Times New Roman" panose="02020603050405020304" pitchFamily="18" charset="0"/>
                <a:cs typeface="Times New Roman" panose="02020603050405020304" pitchFamily="18" charset="0"/>
              </a:rPr>
              <a:t>Trên đường đưa Xi-mông về</a:t>
            </a:r>
            <a:r>
              <a:rPr lang="en-US" altLang="en-US" sz="2400" dirty="0">
                <a:solidFill>
                  <a:srgbClr val="333399"/>
                </a:solidFill>
                <a:latin typeface="Times New Roman" panose="02020603050405020304" pitchFamily="18" charset="0"/>
                <a:cs typeface="Times New Roman" panose="02020603050405020304" pitchFamily="18" charset="0"/>
              </a:rPr>
              <a:t>: </a:t>
            </a:r>
            <a:r>
              <a:rPr lang="vi-VN" altLang="en-US" sz="2400" dirty="0">
                <a:solidFill>
                  <a:srgbClr val="333399"/>
                </a:solidFill>
                <a:latin typeface="Times New Roman" panose="02020603050405020304" pitchFamily="18" charset="0"/>
                <a:cs typeface="Times New Roman" panose="02020603050405020304" pitchFamily="18" charset="0"/>
              </a:rPr>
              <a:t>Nghĩ về Blăng-sốt:  Đã lầm lỡ một lần rất có </a:t>
            </a:r>
            <a:r>
              <a:rPr lang="vi-VN" altLang="en-US" sz="2400">
                <a:solidFill>
                  <a:srgbClr val="333399"/>
                </a:solidFill>
                <a:latin typeface="Times New Roman" panose="02020603050405020304" pitchFamily="18" charset="0"/>
                <a:cs typeface="Times New Roman" panose="02020603050405020304" pitchFamily="18" charset="0"/>
              </a:rPr>
              <a:t>thể lỡ </a:t>
            </a:r>
            <a:r>
              <a:rPr lang="vi-VN" altLang="en-US" sz="2400" dirty="0">
                <a:solidFill>
                  <a:srgbClr val="333399"/>
                </a:solidFill>
                <a:latin typeface="Times New Roman" panose="02020603050405020304" pitchFamily="18" charset="0"/>
                <a:cs typeface="Times New Roman" panose="02020603050405020304" pitchFamily="18" charset="0"/>
              </a:rPr>
              <a:t>lầm lần nữa</a:t>
            </a:r>
            <a:r>
              <a:rPr lang="en-US" altLang="en-US" sz="2400" dirty="0">
                <a:solidFill>
                  <a:srgbClr val="333399"/>
                </a:solidFill>
                <a:latin typeface="Times New Roman" panose="02020603050405020304" pitchFamily="18" charset="0"/>
                <a:cs typeface="Times New Roman" panose="02020603050405020304" pitchFamily="18" charset="0"/>
              </a:rPr>
              <a:t>. -&gt; </a:t>
            </a:r>
            <a:r>
              <a:rPr lang="en-US" altLang="en-US" sz="2400" dirty="0" err="1">
                <a:solidFill>
                  <a:srgbClr val="333399"/>
                </a:solidFill>
                <a:latin typeface="Times New Roman" panose="02020603050405020304" pitchFamily="18" charset="0"/>
                <a:cs typeface="Times New Roman" panose="02020603050405020304" pitchFamily="18" charset="0"/>
              </a:rPr>
              <a:t>Tỏ</a:t>
            </a:r>
            <a:r>
              <a:rPr lang="en-US" altLang="en-US" sz="2400" dirty="0">
                <a:solidFill>
                  <a:srgbClr val="333399"/>
                </a:solidFill>
                <a:latin typeface="Times New Roman" panose="02020603050405020304" pitchFamily="18" charset="0"/>
                <a:cs typeface="Times New Roman" panose="02020603050405020304" pitchFamily="18" charset="0"/>
              </a:rPr>
              <a:t> ý </a:t>
            </a:r>
            <a:r>
              <a:rPr lang="en-US" altLang="en-US" sz="2400" dirty="0" err="1">
                <a:solidFill>
                  <a:srgbClr val="333399"/>
                </a:solidFill>
                <a:latin typeface="Times New Roman" panose="02020603050405020304" pitchFamily="18" charset="0"/>
                <a:cs typeface="Times New Roman" panose="02020603050405020304" pitchFamily="18" charset="0"/>
              </a:rPr>
              <a:t>xem</a:t>
            </a:r>
            <a:r>
              <a:rPr lang="en-US" altLang="en-US" sz="2400" dirty="0">
                <a:solidFill>
                  <a:srgbClr val="333399"/>
                </a:solidFill>
                <a:latin typeface="Times New Roman" panose="02020603050405020304" pitchFamily="18" charset="0"/>
                <a:cs typeface="Times New Roman" panose="02020603050405020304" pitchFamily="18" charset="0"/>
              </a:rPr>
              <a:t> </a:t>
            </a:r>
            <a:r>
              <a:rPr lang="en-US" altLang="en-US" sz="2400" dirty="0" err="1">
                <a:solidFill>
                  <a:srgbClr val="333399"/>
                </a:solidFill>
                <a:latin typeface="Times New Roman" panose="02020603050405020304" pitchFamily="18" charset="0"/>
                <a:cs typeface="Times New Roman" panose="02020603050405020304" pitchFamily="18" charset="0"/>
              </a:rPr>
              <a:t>thường</a:t>
            </a:r>
            <a:r>
              <a:rPr lang="en-US" altLang="en-US" sz="2400" dirty="0">
                <a:solidFill>
                  <a:srgbClr val="333399"/>
                </a:solidFill>
                <a:latin typeface="Times New Roman" panose="02020603050405020304" pitchFamily="18" charset="0"/>
                <a:cs typeface="Times New Roman" panose="02020603050405020304" pitchFamily="18" charset="0"/>
              </a:rPr>
              <a:t>.</a:t>
            </a:r>
          </a:p>
          <a:p>
            <a:pPr algn="just"/>
            <a:r>
              <a:rPr lang="en-US" altLang="en-US" sz="2400" dirty="0">
                <a:solidFill>
                  <a:srgbClr val="333399"/>
                </a:solidFill>
                <a:latin typeface="Times New Roman" panose="02020603050405020304" pitchFamily="18" charset="0"/>
                <a:cs typeface="Times New Roman" panose="02020603050405020304" pitchFamily="18" charset="0"/>
              </a:rPr>
              <a:t>- </a:t>
            </a:r>
            <a:r>
              <a:rPr lang="vi-VN" altLang="en-US" sz="2400" dirty="0">
                <a:solidFill>
                  <a:srgbClr val="333399"/>
                </a:solidFill>
                <a:latin typeface="Times New Roman" panose="02020603050405020304" pitchFamily="18" charset="0"/>
                <a:cs typeface="Times New Roman" panose="02020603050405020304" pitchFamily="18" charset="0"/>
              </a:rPr>
              <a:t>Khi gặp </a:t>
            </a:r>
            <a:r>
              <a:rPr lang="vi-VN" altLang="en-US" sz="2400">
                <a:solidFill>
                  <a:srgbClr val="333399"/>
                </a:solidFill>
                <a:latin typeface="Times New Roman" panose="02020603050405020304" pitchFamily="18" charset="0"/>
                <a:cs typeface="Times New Roman" panose="02020603050405020304" pitchFamily="18" charset="0"/>
              </a:rPr>
              <a:t>chị Blăng</a:t>
            </a:r>
            <a:r>
              <a:rPr lang="en-US" altLang="en-US" sz="2400">
                <a:solidFill>
                  <a:srgbClr val="333399"/>
                </a:solidFill>
                <a:latin typeface="Times New Roman" panose="02020603050405020304" pitchFamily="18" charset="0"/>
                <a:cs typeface="Times New Roman" panose="02020603050405020304" pitchFamily="18" charset="0"/>
              </a:rPr>
              <a:t>-s</a:t>
            </a:r>
            <a:r>
              <a:rPr lang="vi-VN" altLang="en-US" sz="2400">
                <a:solidFill>
                  <a:srgbClr val="333399"/>
                </a:solidFill>
                <a:latin typeface="Times New Roman" panose="02020603050405020304" pitchFamily="18" charset="0"/>
                <a:cs typeface="Times New Roman" panose="02020603050405020304" pitchFamily="18" charset="0"/>
              </a:rPr>
              <a:t>ốt</a:t>
            </a:r>
            <a:r>
              <a:rPr lang="en-US" altLang="en-US" sz="2400" dirty="0">
                <a:solidFill>
                  <a:srgbClr val="333399"/>
                </a:solidFill>
                <a:latin typeface="Times New Roman" panose="02020603050405020304" pitchFamily="18" charset="0"/>
                <a:cs typeface="Times New Roman" panose="02020603050405020304" pitchFamily="18" charset="0"/>
              </a:rPr>
              <a:t>: </a:t>
            </a:r>
            <a:r>
              <a:rPr lang="vi-VN" altLang="en-US" sz="2400" dirty="0">
                <a:solidFill>
                  <a:srgbClr val="333399"/>
                </a:solidFill>
                <a:latin typeface="Times New Roman" panose="02020603050405020304" pitchFamily="18" charset="0"/>
                <a:cs typeface="Times New Roman" panose="02020603050405020304" pitchFamily="18" charset="0"/>
              </a:rPr>
              <a:t>Bác tắt hẳn nụ cười, e dè, bỏ mũ, ấp úng, thưa chị… </a:t>
            </a:r>
          </a:p>
          <a:p>
            <a:pPr algn="just"/>
            <a:r>
              <a:rPr lang="en-US" altLang="en-US" sz="2400" dirty="0">
                <a:solidFill>
                  <a:srgbClr val="333399"/>
                </a:solidFill>
                <a:latin typeface="Times New Roman" panose="02020603050405020304" pitchFamily="18" charset="0"/>
                <a:cs typeface="Times New Roman" panose="02020603050405020304" pitchFamily="18" charset="0"/>
              </a:rPr>
              <a:t>- </a:t>
            </a:r>
            <a:r>
              <a:rPr lang="vi-VN" altLang="en-US" sz="2400" dirty="0">
                <a:solidFill>
                  <a:srgbClr val="333399"/>
                </a:solidFill>
                <a:latin typeface="Times New Roman" panose="02020603050405020304" pitchFamily="18" charset="0"/>
                <a:cs typeface="Times New Roman" panose="02020603050405020304" pitchFamily="18" charset="0"/>
              </a:rPr>
              <a:t>Quyết định nhận làm </a:t>
            </a:r>
            <a:r>
              <a:rPr lang="vi-VN" altLang="en-US" sz="2400">
                <a:solidFill>
                  <a:srgbClr val="333399"/>
                </a:solidFill>
                <a:latin typeface="Times New Roman" panose="02020603050405020304" pitchFamily="18" charset="0"/>
                <a:cs typeface="Times New Roman" panose="02020603050405020304" pitchFamily="18" charset="0"/>
              </a:rPr>
              <a:t>bố</a:t>
            </a:r>
            <a:r>
              <a:rPr lang="en-US" altLang="en-US" sz="2400">
                <a:solidFill>
                  <a:srgbClr val="333399"/>
                </a:solidFill>
                <a:latin typeface="Times New Roman" panose="02020603050405020304" pitchFamily="18" charset="0"/>
                <a:cs typeface="Times New Roman" panose="02020603050405020304" pitchFamily="18" charset="0"/>
              </a:rPr>
              <a:t> </a:t>
            </a:r>
            <a:r>
              <a:rPr lang="vi-VN" altLang="en-US" sz="2400">
                <a:solidFill>
                  <a:srgbClr val="333399"/>
                </a:solidFill>
                <a:latin typeface="Times New Roman" panose="02020603050405020304" pitchFamily="18" charset="0"/>
                <a:cs typeface="Times New Roman" panose="02020603050405020304" pitchFamily="18" charset="0"/>
              </a:rPr>
              <a:t>Xi-mông. </a:t>
            </a:r>
            <a:endParaRPr lang="en-US" altLang="en-US" sz="2400" dirty="0">
              <a:solidFill>
                <a:srgbClr val="333399"/>
              </a:solidFill>
              <a:latin typeface="Times New Roman" panose="02020603050405020304" pitchFamily="18" charset="0"/>
              <a:cs typeface="Times New Roman" panose="02020603050405020304" pitchFamily="18" charset="0"/>
            </a:endParaRPr>
          </a:p>
          <a:p>
            <a:pPr algn="just"/>
            <a:r>
              <a:rPr lang="en-US" altLang="en-US" sz="2400" b="1" dirty="0">
                <a:solidFill>
                  <a:srgbClr val="FF0000"/>
                </a:solidFill>
                <a:latin typeface="Times New Roman" panose="02020603050405020304" pitchFamily="18" charset="0"/>
                <a:cs typeface="Times New Roman" panose="02020603050405020304" pitchFamily="18" charset="0"/>
              </a:rPr>
              <a:t>=&gt; </a:t>
            </a:r>
            <a:r>
              <a:rPr lang="vi-VN" altLang="en-US" sz="2400" b="1" dirty="0">
                <a:solidFill>
                  <a:srgbClr val="FF0000"/>
                </a:solidFill>
                <a:latin typeface="Times New Roman" panose="02020603050405020304" pitchFamily="18" charset="0"/>
                <a:cs typeface="Times New Roman" panose="02020603050405020304" pitchFamily="18" charset="0"/>
              </a:rPr>
              <a:t>Là người nhân hậu, giàu tình thương, biết cảm thông.</a:t>
            </a:r>
          </a:p>
          <a:p>
            <a:pPr algn="just"/>
            <a:r>
              <a:rPr lang="en-US" altLang="en-US" sz="2400" b="1">
                <a:solidFill>
                  <a:srgbClr val="FF0000"/>
                </a:solidFill>
                <a:latin typeface="Times New Roman" panose="02020603050405020304" pitchFamily="18" charset="0"/>
                <a:cs typeface="Times New Roman" panose="02020603050405020304" pitchFamily="18" charset="0"/>
              </a:rPr>
              <a:t>      </a:t>
            </a:r>
            <a:r>
              <a:rPr lang="vi-VN" altLang="en-US" sz="2400" b="1">
                <a:solidFill>
                  <a:srgbClr val="FF0000"/>
                </a:solidFill>
                <a:latin typeface="Times New Roman" panose="02020603050405020304" pitchFamily="18" charset="0"/>
                <a:cs typeface="Times New Roman" panose="02020603050405020304" pitchFamily="18" charset="0"/>
              </a:rPr>
              <a:t>Dũng cảm</a:t>
            </a:r>
            <a:r>
              <a:rPr lang="en-US" altLang="en-US" sz="2400" b="1">
                <a:solidFill>
                  <a:srgbClr val="FF0000"/>
                </a:solidFill>
                <a:latin typeface="Times New Roman" panose="02020603050405020304" pitchFamily="18" charset="0"/>
                <a:cs typeface="Times New Roman" panose="02020603050405020304" pitchFamily="18" charset="0"/>
              </a:rPr>
              <a:t>, tiến bộ </a:t>
            </a:r>
            <a:r>
              <a:rPr lang="vi-VN" altLang="en-US" sz="2400" b="1">
                <a:solidFill>
                  <a:srgbClr val="FF0000"/>
                </a:solidFill>
                <a:latin typeface="Times New Roman" panose="02020603050405020304" pitchFamily="18" charset="0"/>
                <a:cs typeface="Times New Roman" panose="02020603050405020304" pitchFamily="18" charset="0"/>
              </a:rPr>
              <a:t>vượt </a:t>
            </a:r>
            <a:r>
              <a:rPr lang="vi-VN" altLang="en-US" sz="2400" b="1" dirty="0">
                <a:solidFill>
                  <a:srgbClr val="FF0000"/>
                </a:solidFill>
                <a:latin typeface="Times New Roman" panose="02020603050405020304" pitchFamily="18" charset="0"/>
                <a:cs typeface="Times New Roman" panose="02020603050405020304" pitchFamily="18" charset="0"/>
              </a:rPr>
              <a:t>qua định kiến của xã hội.</a:t>
            </a:r>
          </a:p>
        </p:txBody>
      </p:sp>
    </p:spTree>
    <p:extLst>
      <p:ext uri="{BB962C8B-B14F-4D97-AF65-F5344CB8AC3E}">
        <p14:creationId xmlns:p14="http://schemas.microsoft.com/office/powerpoint/2010/main" val="3452622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Bố Của Xi-Mông ❤️️ Nội Dung Tác Phẩm, Giá Trị, Phân Tíc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57150"/>
            <a:ext cx="8077200" cy="5086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74034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6" name="Rectangle 8"/>
          <p:cNvSpPr>
            <a:spLocks noChangeArrowheads="1"/>
          </p:cNvSpPr>
          <p:nvPr/>
        </p:nvSpPr>
        <p:spPr bwMode="auto">
          <a:xfrm>
            <a:off x="598963" y="880546"/>
            <a:ext cx="3874779" cy="461665"/>
          </a:xfrm>
          <a:prstGeom prst="rect">
            <a:avLst/>
          </a:prstGeom>
          <a:noFill/>
          <a:ln>
            <a:noFill/>
          </a:ln>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400" b="1" dirty="0">
                <a:solidFill>
                  <a:srgbClr val="FF0000"/>
                </a:solidFill>
                <a:latin typeface="Times New Roman" panose="02020603050405020304" pitchFamily="18" charset="0"/>
              </a:rPr>
              <a:t>1. </a:t>
            </a:r>
            <a:r>
              <a:rPr lang="en-US" altLang="en-US" sz="2400" b="1" dirty="0" err="1">
                <a:solidFill>
                  <a:srgbClr val="FF0000"/>
                </a:solidFill>
                <a:latin typeface="Times New Roman" panose="02020603050405020304" pitchFamily="18" charset="0"/>
              </a:rPr>
              <a:t>Nội</a:t>
            </a:r>
            <a:r>
              <a:rPr lang="en-US" altLang="en-US" sz="2400" b="1" dirty="0">
                <a:solidFill>
                  <a:srgbClr val="FF0000"/>
                </a:solidFill>
                <a:latin typeface="Times New Roman" panose="02020603050405020304" pitchFamily="18" charset="0"/>
              </a:rPr>
              <a:t> dung</a:t>
            </a:r>
            <a:r>
              <a:rPr lang="en-US" altLang="en-US" sz="2400" b="1">
                <a:solidFill>
                  <a:srgbClr val="FF0000"/>
                </a:solidFill>
                <a:latin typeface="Times New Roman" panose="02020603050405020304" pitchFamily="18" charset="0"/>
              </a:rPr>
              <a:t>: </a:t>
            </a:r>
            <a:r>
              <a:rPr lang="en-US" altLang="en-US" sz="2400" b="1" i="1" err="1">
                <a:solidFill>
                  <a:srgbClr val="FF0000"/>
                </a:solidFill>
                <a:latin typeface="Times New Roman" panose="02020603050405020304" pitchFamily="18" charset="0"/>
              </a:rPr>
              <a:t>G</a:t>
            </a:r>
            <a:r>
              <a:rPr lang="en-US" altLang="en-US" sz="2400" b="1" i="1">
                <a:solidFill>
                  <a:srgbClr val="FF0000"/>
                </a:solidFill>
                <a:latin typeface="Times New Roman" panose="02020603050405020304" pitchFamily="18" charset="0"/>
              </a:rPr>
              <a:t>hi nhớ </a:t>
            </a:r>
            <a:r>
              <a:rPr lang="en-US" altLang="en-US" sz="2400" b="1" dirty="0">
                <a:solidFill>
                  <a:srgbClr val="FF0000"/>
                </a:solidFill>
                <a:latin typeface="Times New Roman" panose="02020603050405020304" pitchFamily="18" charset="0"/>
              </a:rPr>
              <a:t>(SGK)</a:t>
            </a:r>
          </a:p>
        </p:txBody>
      </p:sp>
      <p:sp>
        <p:nvSpPr>
          <p:cNvPr id="1048757" name="Text Box 9"/>
          <p:cNvSpPr txBox="1">
            <a:spLocks noChangeArrowheads="1"/>
          </p:cNvSpPr>
          <p:nvPr/>
        </p:nvSpPr>
        <p:spPr bwMode="auto">
          <a:xfrm>
            <a:off x="228600" y="396212"/>
            <a:ext cx="2438400" cy="461665"/>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FontTx/>
              <a:buNone/>
            </a:pPr>
            <a:r>
              <a:rPr lang="en-US" altLang="en-US" sz="2400" b="1">
                <a:solidFill>
                  <a:srgbClr val="FF0000"/>
                </a:solidFill>
                <a:latin typeface="Times New Roman" panose="02020603050405020304" pitchFamily="18" charset="0"/>
              </a:rPr>
              <a:t>III. </a:t>
            </a:r>
            <a:r>
              <a:rPr lang="en-US" altLang="en-US" sz="2400" b="1" u="sng">
                <a:solidFill>
                  <a:srgbClr val="FF0000"/>
                </a:solidFill>
                <a:latin typeface="Times New Roman" panose="02020603050405020304" pitchFamily="18" charset="0"/>
              </a:rPr>
              <a:t>Tổng kết</a:t>
            </a:r>
          </a:p>
        </p:txBody>
      </p:sp>
      <p:sp>
        <p:nvSpPr>
          <p:cNvPr id="1048758" name="Rectangle 10"/>
          <p:cNvSpPr>
            <a:spLocks noChangeArrowheads="1"/>
          </p:cNvSpPr>
          <p:nvPr/>
        </p:nvSpPr>
        <p:spPr bwMode="auto">
          <a:xfrm>
            <a:off x="610484" y="1345157"/>
            <a:ext cx="1955985" cy="461665"/>
          </a:xfrm>
          <a:prstGeom prst="rect">
            <a:avLst/>
          </a:prstGeom>
          <a:noFill/>
          <a:ln>
            <a:noFill/>
          </a:ln>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400" b="1" dirty="0">
                <a:solidFill>
                  <a:srgbClr val="FF0000"/>
                </a:solidFill>
                <a:latin typeface="Times New Roman" panose="02020603050405020304" pitchFamily="18" charset="0"/>
              </a:rPr>
              <a:t>2. </a:t>
            </a:r>
            <a:r>
              <a:rPr lang="en-US" altLang="en-US" sz="2400" b="1" dirty="0" err="1">
                <a:solidFill>
                  <a:srgbClr val="FF0000"/>
                </a:solidFill>
                <a:latin typeface="Times New Roman" panose="02020603050405020304" pitchFamily="18" charset="0"/>
              </a:rPr>
              <a:t>Nghệ</a:t>
            </a:r>
            <a:r>
              <a:rPr lang="en-US" altLang="en-US" sz="2400" b="1" dirty="0">
                <a:solidFill>
                  <a:srgbClr val="FF0000"/>
                </a:solidFill>
                <a:latin typeface="Times New Roman" panose="02020603050405020304" pitchFamily="18" charset="0"/>
              </a:rPr>
              <a:t> </a:t>
            </a:r>
            <a:r>
              <a:rPr lang="en-US" altLang="en-US" sz="2400" b="1" dirty="0" err="1">
                <a:solidFill>
                  <a:srgbClr val="FF0000"/>
                </a:solidFill>
                <a:latin typeface="Times New Roman" panose="02020603050405020304" pitchFamily="18" charset="0"/>
              </a:rPr>
              <a:t>thuật</a:t>
            </a:r>
            <a:endParaRPr lang="en-US" altLang="en-US" sz="2400" b="1" dirty="0">
              <a:solidFill>
                <a:srgbClr val="FF0000"/>
              </a:solidFill>
              <a:latin typeface="Times New Roman" panose="02020603050405020304" pitchFamily="18" charset="0"/>
            </a:endParaRPr>
          </a:p>
        </p:txBody>
      </p:sp>
      <p:sp>
        <p:nvSpPr>
          <p:cNvPr id="1048760" name="Rectangle 12"/>
          <p:cNvSpPr>
            <a:spLocks noChangeArrowheads="1"/>
          </p:cNvSpPr>
          <p:nvPr/>
        </p:nvSpPr>
        <p:spPr bwMode="auto">
          <a:xfrm>
            <a:off x="762000" y="3028950"/>
            <a:ext cx="7848600" cy="430887"/>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200" dirty="0"/>
              <a:t> </a:t>
            </a:r>
            <a:r>
              <a:rPr lang="en-US" altLang="en-US" sz="2200" dirty="0">
                <a:solidFill>
                  <a:srgbClr val="0000FF"/>
                </a:solidFill>
                <a:latin typeface="Times New Roman" panose="02020603050405020304" pitchFamily="18" charset="0"/>
              </a:rPr>
              <a:t> </a:t>
            </a:r>
            <a:r>
              <a:rPr lang="en-US" altLang="en-US" sz="2200" dirty="0" err="1">
                <a:solidFill>
                  <a:srgbClr val="0000FF"/>
                </a:solidFill>
                <a:latin typeface="Times New Roman" panose="02020603050405020304" pitchFamily="18" charset="0"/>
              </a:rPr>
              <a:t>Truyện</a:t>
            </a:r>
            <a:r>
              <a:rPr lang="en-US" altLang="en-US" sz="2200" dirty="0">
                <a:solidFill>
                  <a:srgbClr val="0000FF"/>
                </a:solidFill>
                <a:latin typeface="Times New Roman" panose="02020603050405020304" pitchFamily="18" charset="0"/>
              </a:rPr>
              <a:t> ca </a:t>
            </a:r>
            <a:r>
              <a:rPr lang="en-US" altLang="en-US" sz="2200" dirty="0" err="1">
                <a:solidFill>
                  <a:srgbClr val="0000FF"/>
                </a:solidFill>
                <a:latin typeface="Times New Roman" panose="02020603050405020304" pitchFamily="18" charset="0"/>
              </a:rPr>
              <a:t>ngợi</a:t>
            </a:r>
            <a:r>
              <a:rPr lang="vi-VN" altLang="en-US" sz="2200" dirty="0">
                <a:solidFill>
                  <a:srgbClr val="0000FF"/>
                </a:solidFill>
                <a:latin typeface="Times New Roman" panose="02020603050405020304" pitchFamily="18" charset="0"/>
              </a:rPr>
              <a:t> </a:t>
            </a:r>
            <a:r>
              <a:rPr lang="en-US" altLang="en-US" sz="2200" dirty="0" err="1">
                <a:solidFill>
                  <a:srgbClr val="0000FF"/>
                </a:solidFill>
                <a:latin typeface="Times New Roman" panose="02020603050405020304" pitchFamily="18" charset="0"/>
              </a:rPr>
              <a:t>tình</a:t>
            </a:r>
            <a:r>
              <a:rPr lang="vi-VN" altLang="en-US" sz="2200" dirty="0">
                <a:solidFill>
                  <a:srgbClr val="0000FF"/>
                </a:solidFill>
                <a:latin typeface="Times New Roman" panose="02020603050405020304" pitchFamily="18" charset="0"/>
              </a:rPr>
              <a:t> thương yêu</a:t>
            </a:r>
            <a:r>
              <a:rPr lang="en-US" altLang="en-US" sz="2200" dirty="0">
                <a:solidFill>
                  <a:srgbClr val="0000FF"/>
                </a:solidFill>
                <a:latin typeface="Times New Roman" panose="02020603050405020304" pitchFamily="18" charset="0"/>
              </a:rPr>
              <a:t>, </a:t>
            </a:r>
            <a:r>
              <a:rPr lang="en-US" altLang="en-US" sz="2200" dirty="0" err="1">
                <a:solidFill>
                  <a:srgbClr val="0000FF"/>
                </a:solidFill>
                <a:latin typeface="Times New Roman" panose="02020603050405020304" pitchFamily="18" charset="0"/>
              </a:rPr>
              <a:t>lòng</a:t>
            </a:r>
            <a:r>
              <a:rPr lang="en-US" altLang="en-US" sz="2200" dirty="0">
                <a:solidFill>
                  <a:srgbClr val="0000FF"/>
                </a:solidFill>
                <a:latin typeface="Times New Roman" panose="02020603050405020304" pitchFamily="18" charset="0"/>
              </a:rPr>
              <a:t> </a:t>
            </a:r>
            <a:r>
              <a:rPr lang="en-US" altLang="en-US" sz="2200" dirty="0" err="1">
                <a:solidFill>
                  <a:srgbClr val="0000FF"/>
                </a:solidFill>
                <a:latin typeface="Times New Roman" panose="02020603050405020304" pitchFamily="18" charset="0"/>
              </a:rPr>
              <a:t>nhân</a:t>
            </a:r>
            <a:r>
              <a:rPr lang="en-US" altLang="en-US" sz="2200" dirty="0">
                <a:solidFill>
                  <a:srgbClr val="0000FF"/>
                </a:solidFill>
                <a:latin typeface="Times New Roman" panose="02020603050405020304" pitchFamily="18" charset="0"/>
              </a:rPr>
              <a:t> </a:t>
            </a:r>
            <a:r>
              <a:rPr lang="en-US" altLang="en-US" sz="2200" dirty="0" err="1">
                <a:solidFill>
                  <a:srgbClr val="0000FF"/>
                </a:solidFill>
                <a:latin typeface="Times New Roman" panose="02020603050405020304" pitchFamily="18" charset="0"/>
              </a:rPr>
              <a:t>hậu</a:t>
            </a:r>
            <a:r>
              <a:rPr lang="en-US" altLang="en-US" sz="2200" dirty="0">
                <a:solidFill>
                  <a:srgbClr val="0000FF"/>
                </a:solidFill>
                <a:latin typeface="Times New Roman" panose="02020603050405020304" pitchFamily="18" charset="0"/>
              </a:rPr>
              <a:t> </a:t>
            </a:r>
            <a:r>
              <a:rPr lang="en-US" altLang="en-US" sz="2200" dirty="0" err="1">
                <a:solidFill>
                  <a:srgbClr val="0000FF"/>
                </a:solidFill>
                <a:latin typeface="Times New Roman" panose="02020603050405020304" pitchFamily="18" charset="0"/>
              </a:rPr>
              <a:t>của</a:t>
            </a:r>
            <a:r>
              <a:rPr lang="en-US" altLang="en-US" sz="2200" dirty="0">
                <a:solidFill>
                  <a:srgbClr val="0000FF"/>
                </a:solidFill>
                <a:latin typeface="Times New Roman" panose="02020603050405020304" pitchFamily="18" charset="0"/>
              </a:rPr>
              <a:t> con </a:t>
            </a:r>
            <a:r>
              <a:rPr lang="en-US" altLang="en-US" sz="2200" dirty="0" err="1">
                <a:solidFill>
                  <a:srgbClr val="0000FF"/>
                </a:solidFill>
                <a:latin typeface="Times New Roman" panose="02020603050405020304" pitchFamily="18" charset="0"/>
              </a:rPr>
              <a:t>người</a:t>
            </a:r>
            <a:r>
              <a:rPr lang="en-US" altLang="en-US" sz="2200" dirty="0">
                <a:solidFill>
                  <a:srgbClr val="0000FF"/>
                </a:solidFill>
                <a:latin typeface="Times New Roman" panose="02020603050405020304" pitchFamily="18" charset="0"/>
              </a:rPr>
              <a:t>.</a:t>
            </a:r>
          </a:p>
        </p:txBody>
      </p:sp>
      <p:sp>
        <p:nvSpPr>
          <p:cNvPr id="1048761" name="Rectangle 14"/>
          <p:cNvSpPr>
            <a:spLocks noChangeArrowheads="1"/>
          </p:cNvSpPr>
          <p:nvPr/>
        </p:nvSpPr>
        <p:spPr bwMode="auto">
          <a:xfrm>
            <a:off x="819728" y="1826545"/>
            <a:ext cx="8153400" cy="769441"/>
          </a:xfrm>
          <a:prstGeom prst="rect">
            <a:avLst/>
          </a:prstGeom>
          <a:noFill/>
          <a:ln>
            <a:noFill/>
          </a:ln>
        </p:spPr>
        <p:txBody>
          <a:bodyPr wrap="squar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vi-VN" altLang="en-US" sz="2200" dirty="0">
                <a:solidFill>
                  <a:srgbClr val="0000FF"/>
                </a:solidFill>
                <a:latin typeface="Times New Roman" panose="02020603050405020304" pitchFamily="18" charset="0"/>
              </a:rPr>
              <a:t>- Miêu tả diễn biến tâm lí nhân vật thông qua ngôn ngữ, hành động. </a:t>
            </a:r>
          </a:p>
          <a:p>
            <a:pPr>
              <a:spcBef>
                <a:spcPct val="0"/>
              </a:spcBef>
              <a:buFontTx/>
              <a:buNone/>
            </a:pPr>
            <a:r>
              <a:rPr lang="en-US" altLang="en-US" sz="2200" dirty="0">
                <a:solidFill>
                  <a:srgbClr val="0000FF"/>
                </a:solidFill>
                <a:latin typeface="Times New Roman" panose="02020603050405020304" pitchFamily="18" charset="0"/>
              </a:rPr>
              <a:t>- </a:t>
            </a:r>
            <a:r>
              <a:rPr lang="en-US" altLang="en-US" sz="2200" dirty="0" err="1">
                <a:solidFill>
                  <a:srgbClr val="0000FF"/>
                </a:solidFill>
                <a:latin typeface="Times New Roman" panose="02020603050405020304" pitchFamily="18" charset="0"/>
              </a:rPr>
              <a:t>Tình</a:t>
            </a:r>
            <a:r>
              <a:rPr lang="en-US" altLang="en-US" sz="2200" dirty="0">
                <a:solidFill>
                  <a:srgbClr val="0000FF"/>
                </a:solidFill>
                <a:latin typeface="Times New Roman" panose="02020603050405020304" pitchFamily="18" charset="0"/>
              </a:rPr>
              <a:t> </a:t>
            </a:r>
            <a:r>
              <a:rPr lang="en-US" altLang="en-US" sz="2200" dirty="0" err="1">
                <a:solidFill>
                  <a:srgbClr val="0000FF"/>
                </a:solidFill>
                <a:latin typeface="Times New Roman" panose="02020603050405020304" pitchFamily="18" charset="0"/>
              </a:rPr>
              <a:t>tiết</a:t>
            </a:r>
            <a:r>
              <a:rPr lang="en-US" altLang="en-US" sz="2200" dirty="0">
                <a:solidFill>
                  <a:srgbClr val="0000FF"/>
                </a:solidFill>
                <a:latin typeface="Times New Roman" panose="02020603050405020304" pitchFamily="18" charset="0"/>
              </a:rPr>
              <a:t> </a:t>
            </a:r>
            <a:r>
              <a:rPr lang="en-US" altLang="en-US" sz="2200" dirty="0" err="1">
                <a:solidFill>
                  <a:srgbClr val="0000FF"/>
                </a:solidFill>
                <a:latin typeface="Times New Roman" panose="02020603050405020304" pitchFamily="18" charset="0"/>
              </a:rPr>
              <a:t>truyện</a:t>
            </a:r>
            <a:r>
              <a:rPr lang="en-US" altLang="en-US" sz="2200" dirty="0">
                <a:solidFill>
                  <a:srgbClr val="0000FF"/>
                </a:solidFill>
                <a:latin typeface="Times New Roman" panose="02020603050405020304" pitchFamily="18" charset="0"/>
              </a:rPr>
              <a:t> </a:t>
            </a:r>
            <a:r>
              <a:rPr lang="en-US" altLang="en-US" sz="2200" dirty="0" err="1">
                <a:solidFill>
                  <a:srgbClr val="0000FF"/>
                </a:solidFill>
                <a:latin typeface="Times New Roman" panose="02020603050405020304" pitchFamily="18" charset="0"/>
              </a:rPr>
              <a:t>bất</a:t>
            </a:r>
            <a:r>
              <a:rPr lang="en-US" altLang="en-US" sz="2200" dirty="0">
                <a:solidFill>
                  <a:srgbClr val="0000FF"/>
                </a:solidFill>
                <a:latin typeface="Times New Roman" panose="02020603050405020304" pitchFamily="18" charset="0"/>
              </a:rPr>
              <a:t> </a:t>
            </a:r>
            <a:r>
              <a:rPr lang="en-US" altLang="en-US" sz="2200" dirty="0" err="1">
                <a:solidFill>
                  <a:srgbClr val="0000FF"/>
                </a:solidFill>
                <a:latin typeface="Times New Roman" panose="02020603050405020304" pitchFamily="18" charset="0"/>
              </a:rPr>
              <a:t>ngờ</a:t>
            </a:r>
            <a:r>
              <a:rPr lang="en-US" altLang="en-US" sz="2200" dirty="0">
                <a:solidFill>
                  <a:srgbClr val="0000FF"/>
                </a:solidFill>
                <a:latin typeface="Times New Roman" panose="02020603050405020304" pitchFamily="18" charset="0"/>
              </a:rPr>
              <a:t>, </a:t>
            </a:r>
            <a:r>
              <a:rPr lang="en-US" altLang="en-US" sz="2200" dirty="0" err="1">
                <a:solidFill>
                  <a:srgbClr val="0000FF"/>
                </a:solidFill>
                <a:latin typeface="Times New Roman" panose="02020603050405020304" pitchFamily="18" charset="0"/>
              </a:rPr>
              <a:t>hợp</a:t>
            </a:r>
            <a:r>
              <a:rPr lang="en-US" altLang="en-US" sz="2200" dirty="0">
                <a:solidFill>
                  <a:srgbClr val="0000FF"/>
                </a:solidFill>
                <a:latin typeface="Times New Roman" panose="02020603050405020304" pitchFamily="18" charset="0"/>
              </a:rPr>
              <a:t> </a:t>
            </a:r>
            <a:r>
              <a:rPr lang="en-US" altLang="en-US" sz="2200" dirty="0" err="1">
                <a:solidFill>
                  <a:srgbClr val="0000FF"/>
                </a:solidFill>
                <a:latin typeface="Times New Roman" panose="02020603050405020304" pitchFamily="18" charset="0"/>
              </a:rPr>
              <a:t>lí</a:t>
            </a:r>
            <a:r>
              <a:rPr lang="en-US" altLang="en-US" sz="2200" dirty="0">
                <a:solidFill>
                  <a:srgbClr val="0000FF"/>
                </a:solidFill>
                <a:latin typeface="Times New Roman" panose="02020603050405020304" pitchFamily="18" charset="0"/>
              </a:rPr>
              <a:t>.</a:t>
            </a:r>
          </a:p>
        </p:txBody>
      </p:sp>
      <p:sp>
        <p:nvSpPr>
          <p:cNvPr id="11" name="Rectangle 8"/>
          <p:cNvSpPr>
            <a:spLocks noChangeArrowheads="1"/>
          </p:cNvSpPr>
          <p:nvPr/>
        </p:nvSpPr>
        <p:spPr bwMode="auto">
          <a:xfrm>
            <a:off x="610484" y="2618655"/>
            <a:ext cx="1527982" cy="461665"/>
          </a:xfrm>
          <a:prstGeom prst="rect">
            <a:avLst/>
          </a:prstGeom>
          <a:noFill/>
          <a:ln>
            <a:noFill/>
          </a:ln>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400" b="1" dirty="0">
                <a:solidFill>
                  <a:srgbClr val="FF0000"/>
                </a:solidFill>
                <a:latin typeface="Times New Roman" panose="02020603050405020304" pitchFamily="18" charset="0"/>
              </a:rPr>
              <a:t>3. Ý </a:t>
            </a:r>
            <a:r>
              <a:rPr lang="en-US" altLang="en-US" sz="2400" b="1" dirty="0" err="1">
                <a:solidFill>
                  <a:srgbClr val="FF0000"/>
                </a:solidFill>
                <a:latin typeface="Times New Roman" panose="02020603050405020304" pitchFamily="18" charset="0"/>
              </a:rPr>
              <a:t>nghĩa</a:t>
            </a:r>
            <a:endParaRPr lang="en-US" altLang="en-US" sz="2400" b="1" dirty="0">
              <a:solidFill>
                <a:srgbClr val="FF0000"/>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48757"/>
                                        </p:tgtEl>
                                        <p:attrNameLst>
                                          <p:attrName>style.visibility</p:attrName>
                                        </p:attrNameLst>
                                      </p:cBhvr>
                                      <p:to>
                                        <p:strVal val="visible"/>
                                      </p:to>
                                    </p:set>
                                    <p:animEffect transition="in" filter="checkerboard(across)">
                                      <p:cBhvr>
                                        <p:cTn id="7" dur="500"/>
                                        <p:tgtEl>
                                          <p:spTgt spid="104875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48758"/>
                                        </p:tgtEl>
                                        <p:attrNameLst>
                                          <p:attrName>style.visibility</p:attrName>
                                        </p:attrNameLst>
                                      </p:cBhvr>
                                      <p:to>
                                        <p:strVal val="visible"/>
                                      </p:to>
                                    </p:set>
                                    <p:animEffect transition="in" filter="box(in)">
                                      <p:cBhvr>
                                        <p:cTn id="12" dur="500"/>
                                        <p:tgtEl>
                                          <p:spTgt spid="1048758"/>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1048761"/>
                                        </p:tgtEl>
                                        <p:attrNameLst>
                                          <p:attrName>style.visibility</p:attrName>
                                        </p:attrNameLst>
                                      </p:cBhvr>
                                      <p:to>
                                        <p:strVal val="visible"/>
                                      </p:to>
                                    </p:set>
                                    <p:animEffect transition="in" filter="checkerboard(across)">
                                      <p:cBhvr>
                                        <p:cTn id="15" dur="500"/>
                                        <p:tgtEl>
                                          <p:spTgt spid="104876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1048756"/>
                                        </p:tgtEl>
                                        <p:attrNameLst>
                                          <p:attrName>style.visibility</p:attrName>
                                        </p:attrNameLst>
                                      </p:cBhvr>
                                      <p:to>
                                        <p:strVal val="visible"/>
                                      </p:to>
                                    </p:set>
                                    <p:animEffect transition="in" filter="checkerboard(across)">
                                      <p:cBhvr>
                                        <p:cTn id="20" dur="500"/>
                                        <p:tgtEl>
                                          <p:spTgt spid="104875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48760"/>
                                        </p:tgtEl>
                                        <p:attrNameLst>
                                          <p:attrName>style.visibility</p:attrName>
                                        </p:attrNameLst>
                                      </p:cBhvr>
                                      <p:to>
                                        <p:strVal val="visible"/>
                                      </p:to>
                                    </p:set>
                                    <p:anim calcmode="lin" valueType="num">
                                      <p:cBhvr additive="base">
                                        <p:cTn id="25" dur="500" fill="hold"/>
                                        <p:tgtEl>
                                          <p:spTgt spid="1048760"/>
                                        </p:tgtEl>
                                        <p:attrNameLst>
                                          <p:attrName>ppt_x</p:attrName>
                                        </p:attrNameLst>
                                      </p:cBhvr>
                                      <p:tavLst>
                                        <p:tav tm="0">
                                          <p:val>
                                            <p:strVal val="#ppt_x"/>
                                          </p:val>
                                        </p:tav>
                                        <p:tav tm="100000">
                                          <p:val>
                                            <p:strVal val="#ppt_x"/>
                                          </p:val>
                                        </p:tav>
                                      </p:tavLst>
                                    </p:anim>
                                    <p:anim calcmode="lin" valueType="num">
                                      <p:cBhvr additive="base">
                                        <p:cTn id="26" dur="500" fill="hold"/>
                                        <p:tgtEl>
                                          <p:spTgt spid="104876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checkerboard(across)">
                                      <p:cBhvr>
                                        <p:cTn id="3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756" grpId="0"/>
      <p:bldP spid="1048757" grpId="0"/>
      <p:bldP spid="1048758" grpId="0"/>
      <p:bldP spid="1048760" grpId="0"/>
      <p:bldP spid="1048761"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7" name="Rectangle 4"/>
          <p:cNvSpPr>
            <a:spLocks noChangeArrowheads="1"/>
          </p:cNvSpPr>
          <p:nvPr/>
        </p:nvSpPr>
        <p:spPr bwMode="auto">
          <a:xfrm>
            <a:off x="609600" y="1047750"/>
            <a:ext cx="8382000" cy="3970318"/>
          </a:xfrm>
          <a:prstGeom prst="rect">
            <a:avLst/>
          </a:prstGeom>
          <a:noFill/>
          <a:ln>
            <a:noFill/>
          </a:ln>
        </p:spPr>
        <p:txBody>
          <a:bodyPr anchor="ctr">
            <a:spAutoFit/>
          </a:bodyPr>
          <a:lstStyle>
            <a:lvl1pPr>
              <a:spcBef>
                <a:spcPct val="20000"/>
              </a:spcBef>
              <a:buChar char="•"/>
              <a:tabLst>
                <a:tab pos="457200" algn="l"/>
              </a:tabLst>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tabLst>
                <a:tab pos="457200" algn="l"/>
              </a:tabLst>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tabLst>
                <a:tab pos="457200" algn="l"/>
              </a:tabLst>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tabLst>
                <a:tab pos="457200" algn="l"/>
              </a:tabLst>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tabLst>
                <a:tab pos="457200" algn="l"/>
              </a:tabLst>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tabLst>
                <a:tab pos="457200" algn="l"/>
              </a:tabLst>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tabLst>
                <a:tab pos="457200" algn="l"/>
              </a:tabLst>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tabLst>
                <a:tab pos="457200" algn="l"/>
              </a:tabLst>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tabLst>
                <a:tab pos="457200" algn="l"/>
              </a:tabLst>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0"/>
              </a:spcBef>
              <a:buFontTx/>
              <a:buNone/>
            </a:pPr>
            <a:r>
              <a:rPr lang="en-US" altLang="en-US" sz="2800" dirty="0">
                <a:solidFill>
                  <a:srgbClr val="0000FF"/>
                </a:solidFill>
                <a:latin typeface="Times New Roman" panose="02020603050405020304" pitchFamily="18" charset="0"/>
              </a:rPr>
              <a:t>- </a:t>
            </a:r>
            <a:r>
              <a:rPr lang="en-US" altLang="en-US" sz="2800" dirty="0" err="1">
                <a:solidFill>
                  <a:srgbClr val="0000FF"/>
                </a:solidFill>
                <a:latin typeface="Times New Roman" panose="02020603050405020304" pitchFamily="18" charset="0"/>
              </a:rPr>
              <a:t>Nắm</a:t>
            </a:r>
            <a:r>
              <a:rPr lang="en-US" altLang="en-US" sz="2800" dirty="0">
                <a:solidFill>
                  <a:srgbClr val="0000FF"/>
                </a:solidFill>
                <a:latin typeface="Times New Roman" panose="02020603050405020304" pitchFamily="18" charset="0"/>
              </a:rPr>
              <a:t> </a:t>
            </a:r>
            <a:r>
              <a:rPr lang="en-US" altLang="en-US" sz="2800" dirty="0" err="1">
                <a:solidFill>
                  <a:srgbClr val="0000FF"/>
                </a:solidFill>
                <a:latin typeface="Times New Roman" panose="02020603050405020304" pitchFamily="18" charset="0"/>
              </a:rPr>
              <a:t>nội</a:t>
            </a:r>
            <a:r>
              <a:rPr lang="en-US" altLang="en-US" sz="2800" dirty="0">
                <a:solidFill>
                  <a:srgbClr val="0000FF"/>
                </a:solidFill>
                <a:latin typeface="Times New Roman" panose="02020603050405020304" pitchFamily="18" charset="0"/>
              </a:rPr>
              <a:t> dung </a:t>
            </a:r>
            <a:r>
              <a:rPr lang="en-US" altLang="en-US" sz="2800" dirty="0" err="1">
                <a:solidFill>
                  <a:srgbClr val="0000FF"/>
                </a:solidFill>
                <a:latin typeface="Times New Roman" panose="02020603050405020304" pitchFamily="18" charset="0"/>
              </a:rPr>
              <a:t>bài</a:t>
            </a:r>
            <a:r>
              <a:rPr lang="en-US" altLang="en-US" sz="2800" dirty="0">
                <a:solidFill>
                  <a:srgbClr val="0000FF"/>
                </a:solidFill>
                <a:latin typeface="Times New Roman" panose="02020603050405020304" pitchFamily="18" charset="0"/>
              </a:rPr>
              <a:t> </a:t>
            </a:r>
            <a:r>
              <a:rPr lang="en-US" altLang="en-US" sz="2800" dirty="0" err="1">
                <a:solidFill>
                  <a:srgbClr val="0000FF"/>
                </a:solidFill>
                <a:latin typeface="Times New Roman" panose="02020603050405020304" pitchFamily="18" charset="0"/>
              </a:rPr>
              <a:t>học</a:t>
            </a:r>
            <a:endParaRPr lang="en-US" altLang="en-US" sz="2800" dirty="0">
              <a:solidFill>
                <a:srgbClr val="0000FF"/>
              </a:solidFill>
              <a:latin typeface="Times New Roman" panose="02020603050405020304" pitchFamily="18" charset="0"/>
            </a:endParaRPr>
          </a:p>
          <a:p>
            <a:pPr algn="just" eaLnBrk="1" hangingPunct="1">
              <a:spcBef>
                <a:spcPct val="0"/>
              </a:spcBef>
              <a:buFontTx/>
              <a:buNone/>
            </a:pPr>
            <a:r>
              <a:rPr lang="en-US" altLang="en-US" sz="2800" dirty="0">
                <a:solidFill>
                  <a:srgbClr val="0000FF"/>
                </a:solidFill>
                <a:latin typeface="Times New Roman" panose="02020603050405020304" pitchFamily="18" charset="0"/>
              </a:rPr>
              <a:t>- </a:t>
            </a:r>
            <a:r>
              <a:rPr lang="en-US" altLang="en-US" sz="2800" dirty="0" err="1">
                <a:solidFill>
                  <a:srgbClr val="0000FF"/>
                </a:solidFill>
                <a:latin typeface="Times New Roman" panose="02020603050405020304" pitchFamily="18" charset="0"/>
              </a:rPr>
              <a:t>Kể</a:t>
            </a:r>
            <a:r>
              <a:rPr lang="en-US" altLang="en-US" sz="2800" dirty="0">
                <a:solidFill>
                  <a:srgbClr val="0000FF"/>
                </a:solidFill>
                <a:latin typeface="Times New Roman" panose="02020603050405020304" pitchFamily="18" charset="0"/>
              </a:rPr>
              <a:t> </a:t>
            </a:r>
            <a:r>
              <a:rPr lang="en-US" altLang="en-US" sz="2800" dirty="0" err="1">
                <a:solidFill>
                  <a:srgbClr val="0000FF"/>
                </a:solidFill>
                <a:latin typeface="Times New Roman" panose="02020603050405020304" pitchFamily="18" charset="0"/>
              </a:rPr>
              <a:t>tóm</a:t>
            </a:r>
            <a:r>
              <a:rPr lang="en-US" altLang="en-US" sz="2800" dirty="0">
                <a:solidFill>
                  <a:srgbClr val="0000FF"/>
                </a:solidFill>
                <a:latin typeface="Times New Roman" panose="02020603050405020304" pitchFamily="18" charset="0"/>
              </a:rPr>
              <a:t> </a:t>
            </a:r>
            <a:r>
              <a:rPr lang="en-US" altLang="en-US" sz="2800" dirty="0" err="1">
                <a:solidFill>
                  <a:srgbClr val="0000FF"/>
                </a:solidFill>
                <a:latin typeface="Times New Roman" panose="02020603050405020304" pitchFamily="18" charset="0"/>
              </a:rPr>
              <a:t>tắt</a:t>
            </a:r>
            <a:r>
              <a:rPr lang="en-US" altLang="en-US" sz="2800" dirty="0">
                <a:solidFill>
                  <a:srgbClr val="0000FF"/>
                </a:solidFill>
                <a:latin typeface="Times New Roman" panose="02020603050405020304" pitchFamily="18" charset="0"/>
              </a:rPr>
              <a:t> </a:t>
            </a:r>
            <a:r>
              <a:rPr lang="en-US" altLang="en-US" sz="2800" err="1">
                <a:solidFill>
                  <a:srgbClr val="0000FF"/>
                </a:solidFill>
                <a:latin typeface="Times New Roman" panose="02020603050405020304" pitchFamily="18" charset="0"/>
              </a:rPr>
              <a:t>câu</a:t>
            </a:r>
            <a:r>
              <a:rPr lang="en-US" altLang="en-US" sz="2800">
                <a:solidFill>
                  <a:srgbClr val="0000FF"/>
                </a:solidFill>
                <a:latin typeface="Times New Roman" panose="02020603050405020304" pitchFamily="18" charset="0"/>
              </a:rPr>
              <a:t> chuyện, tìm đọc các tác phẩm khác của tác giả</a:t>
            </a:r>
            <a:endParaRPr lang="en-US" altLang="en-US" sz="2800" dirty="0">
              <a:solidFill>
                <a:srgbClr val="0000FF"/>
              </a:solidFill>
              <a:latin typeface="Times New Roman" panose="02020603050405020304" pitchFamily="18" charset="0"/>
            </a:endParaRPr>
          </a:p>
          <a:p>
            <a:pPr algn="just" eaLnBrk="1" hangingPunct="1">
              <a:spcBef>
                <a:spcPct val="0"/>
              </a:spcBef>
              <a:buFontTx/>
              <a:buNone/>
            </a:pPr>
            <a:r>
              <a:rPr lang="en-US" altLang="en-US" sz="2800" dirty="0">
                <a:solidFill>
                  <a:srgbClr val="0000FF"/>
                </a:solidFill>
                <a:latin typeface="Times New Roman" panose="02020603050405020304" pitchFamily="18" charset="0"/>
              </a:rPr>
              <a:t>- </a:t>
            </a:r>
            <a:r>
              <a:rPr lang="en-US" altLang="en-US" sz="2800" dirty="0" err="1">
                <a:solidFill>
                  <a:srgbClr val="0000FF"/>
                </a:solidFill>
                <a:latin typeface="Times New Roman" panose="02020603050405020304" pitchFamily="18" charset="0"/>
              </a:rPr>
              <a:t>Phát</a:t>
            </a:r>
            <a:r>
              <a:rPr lang="en-US" altLang="en-US" sz="2800" dirty="0">
                <a:solidFill>
                  <a:srgbClr val="0000FF"/>
                </a:solidFill>
                <a:latin typeface="Times New Roman" panose="02020603050405020304" pitchFamily="18" charset="0"/>
              </a:rPr>
              <a:t> </a:t>
            </a:r>
            <a:r>
              <a:rPr lang="en-US" altLang="en-US" sz="2800" dirty="0" err="1">
                <a:solidFill>
                  <a:srgbClr val="0000FF"/>
                </a:solidFill>
                <a:latin typeface="Times New Roman" panose="02020603050405020304" pitchFamily="18" charset="0"/>
              </a:rPr>
              <a:t>biểu</a:t>
            </a:r>
            <a:r>
              <a:rPr lang="en-US" altLang="en-US" sz="2800" dirty="0">
                <a:solidFill>
                  <a:srgbClr val="0000FF"/>
                </a:solidFill>
                <a:latin typeface="Times New Roman" panose="02020603050405020304" pitchFamily="18" charset="0"/>
              </a:rPr>
              <a:t> </a:t>
            </a:r>
            <a:r>
              <a:rPr lang="en-US" altLang="en-US" sz="2800" dirty="0" err="1">
                <a:solidFill>
                  <a:srgbClr val="0000FF"/>
                </a:solidFill>
                <a:latin typeface="Times New Roman" panose="02020603050405020304" pitchFamily="18" charset="0"/>
              </a:rPr>
              <a:t>cảm</a:t>
            </a:r>
            <a:r>
              <a:rPr lang="en-US" altLang="en-US" sz="2800" dirty="0">
                <a:solidFill>
                  <a:srgbClr val="0000FF"/>
                </a:solidFill>
                <a:latin typeface="Times New Roman" panose="02020603050405020304" pitchFamily="18" charset="0"/>
              </a:rPr>
              <a:t> </a:t>
            </a:r>
            <a:r>
              <a:rPr lang="en-US" altLang="en-US" sz="2800" dirty="0" err="1">
                <a:solidFill>
                  <a:srgbClr val="0000FF"/>
                </a:solidFill>
                <a:latin typeface="Times New Roman" panose="02020603050405020304" pitchFamily="18" charset="0"/>
              </a:rPr>
              <a:t>nghĩ</a:t>
            </a:r>
            <a:r>
              <a:rPr lang="en-US" altLang="en-US" sz="2800" dirty="0">
                <a:solidFill>
                  <a:srgbClr val="0000FF"/>
                </a:solidFill>
                <a:latin typeface="Times New Roman" panose="02020603050405020304" pitchFamily="18" charset="0"/>
              </a:rPr>
              <a:t> </a:t>
            </a:r>
            <a:r>
              <a:rPr lang="en-US" altLang="en-US" sz="2800" dirty="0" err="1">
                <a:solidFill>
                  <a:srgbClr val="0000FF"/>
                </a:solidFill>
                <a:latin typeface="Times New Roman" panose="02020603050405020304" pitchFamily="18" charset="0"/>
              </a:rPr>
              <a:t>của</a:t>
            </a:r>
            <a:r>
              <a:rPr lang="en-US" altLang="en-US" sz="2800" dirty="0">
                <a:solidFill>
                  <a:srgbClr val="0000FF"/>
                </a:solidFill>
                <a:latin typeface="Times New Roman" panose="02020603050405020304" pitchFamily="18" charset="0"/>
              </a:rPr>
              <a:t> </a:t>
            </a:r>
            <a:r>
              <a:rPr lang="en-US" altLang="en-US" sz="2800" dirty="0" err="1">
                <a:solidFill>
                  <a:srgbClr val="0000FF"/>
                </a:solidFill>
                <a:latin typeface="Times New Roman" panose="02020603050405020304" pitchFamily="18" charset="0"/>
              </a:rPr>
              <a:t>em</a:t>
            </a:r>
            <a:r>
              <a:rPr lang="en-US" altLang="en-US" sz="2800" dirty="0">
                <a:solidFill>
                  <a:srgbClr val="0000FF"/>
                </a:solidFill>
                <a:latin typeface="Times New Roman" panose="02020603050405020304" pitchFamily="18" charset="0"/>
              </a:rPr>
              <a:t> </a:t>
            </a:r>
            <a:r>
              <a:rPr lang="en-US" altLang="en-US" sz="2800" dirty="0" err="1">
                <a:solidFill>
                  <a:srgbClr val="0000FF"/>
                </a:solidFill>
                <a:latin typeface="Times New Roman" panose="02020603050405020304" pitchFamily="18" charset="0"/>
              </a:rPr>
              <a:t>về</a:t>
            </a:r>
            <a:r>
              <a:rPr lang="en-US" altLang="en-US" sz="2800" dirty="0">
                <a:solidFill>
                  <a:srgbClr val="0000FF"/>
                </a:solidFill>
                <a:latin typeface="Times New Roman" panose="02020603050405020304" pitchFamily="18" charset="0"/>
              </a:rPr>
              <a:t> </a:t>
            </a:r>
            <a:r>
              <a:rPr lang="en-US" altLang="en-US" sz="2800" dirty="0" err="1">
                <a:solidFill>
                  <a:srgbClr val="0000FF"/>
                </a:solidFill>
                <a:latin typeface="Times New Roman" panose="02020603050405020304" pitchFamily="18" charset="0"/>
              </a:rPr>
              <a:t>một</a:t>
            </a:r>
            <a:r>
              <a:rPr lang="en-US" altLang="en-US" sz="2800" dirty="0">
                <a:solidFill>
                  <a:srgbClr val="0000FF"/>
                </a:solidFill>
                <a:latin typeface="Times New Roman" panose="02020603050405020304" pitchFamily="18" charset="0"/>
              </a:rPr>
              <a:t> </a:t>
            </a:r>
            <a:r>
              <a:rPr lang="en-US" altLang="en-US" sz="2800" dirty="0" err="1">
                <a:solidFill>
                  <a:srgbClr val="0000FF"/>
                </a:solidFill>
                <a:latin typeface="Times New Roman" panose="02020603050405020304" pitchFamily="18" charset="0"/>
              </a:rPr>
              <a:t>nhân</a:t>
            </a:r>
            <a:r>
              <a:rPr lang="en-US" altLang="en-US" sz="2800" dirty="0">
                <a:solidFill>
                  <a:srgbClr val="0000FF"/>
                </a:solidFill>
                <a:latin typeface="Times New Roman" panose="02020603050405020304" pitchFamily="18" charset="0"/>
              </a:rPr>
              <a:t> </a:t>
            </a:r>
            <a:r>
              <a:rPr lang="en-US" altLang="en-US" sz="2800" dirty="0" err="1">
                <a:solidFill>
                  <a:srgbClr val="0000FF"/>
                </a:solidFill>
                <a:latin typeface="Times New Roman" panose="02020603050405020304" pitchFamily="18" charset="0"/>
              </a:rPr>
              <a:t>vật</a:t>
            </a:r>
            <a:r>
              <a:rPr lang="en-US" altLang="en-US" sz="2800" dirty="0">
                <a:solidFill>
                  <a:srgbClr val="0000FF"/>
                </a:solidFill>
                <a:latin typeface="Times New Roman" panose="02020603050405020304" pitchFamily="18" charset="0"/>
              </a:rPr>
              <a:t> </a:t>
            </a:r>
            <a:r>
              <a:rPr lang="en-US" altLang="en-US" sz="2800" dirty="0" err="1">
                <a:solidFill>
                  <a:srgbClr val="0000FF"/>
                </a:solidFill>
                <a:latin typeface="Times New Roman" panose="02020603050405020304" pitchFamily="18" charset="0"/>
              </a:rPr>
              <a:t>trong</a:t>
            </a:r>
            <a:r>
              <a:rPr lang="en-US" altLang="en-US" sz="2800" dirty="0">
                <a:solidFill>
                  <a:srgbClr val="0000FF"/>
                </a:solidFill>
                <a:latin typeface="Times New Roman" panose="02020603050405020304" pitchFamily="18" charset="0"/>
              </a:rPr>
              <a:t> </a:t>
            </a:r>
            <a:r>
              <a:rPr lang="en-US" altLang="en-US" sz="2800" dirty="0" err="1">
                <a:solidFill>
                  <a:srgbClr val="0000FF"/>
                </a:solidFill>
                <a:latin typeface="Times New Roman" panose="02020603050405020304" pitchFamily="18" charset="0"/>
              </a:rPr>
              <a:t>truyện</a:t>
            </a:r>
            <a:r>
              <a:rPr lang="en-US" altLang="en-US" sz="2800" dirty="0">
                <a:solidFill>
                  <a:srgbClr val="0000FF"/>
                </a:solidFill>
                <a:latin typeface="Times New Roman" panose="02020603050405020304" pitchFamily="18" charset="0"/>
              </a:rPr>
              <a:t>.</a:t>
            </a:r>
          </a:p>
          <a:p>
            <a:pPr algn="just" eaLnBrk="1" hangingPunct="1">
              <a:spcBef>
                <a:spcPct val="0"/>
              </a:spcBef>
              <a:buFontTx/>
              <a:buNone/>
            </a:pPr>
            <a:r>
              <a:rPr lang="en-US" sz="2800" b="1">
                <a:latin typeface="Times New Roman" panose="02020603050405020304" pitchFamily="18" charset="0"/>
                <a:cs typeface="Times New Roman" panose="02020603050405020304" pitchFamily="18" charset="0"/>
              </a:rPr>
              <a:t>- KK tự học:</a:t>
            </a:r>
            <a:r>
              <a:rPr lang="en-US" sz="2800" b="1" i="1">
                <a:latin typeface="Times New Roman" panose="02020603050405020304" pitchFamily="18" charset="0"/>
                <a:cs typeface="Times New Roman" panose="02020603050405020304" pitchFamily="18" charset="0"/>
              </a:rPr>
              <a:t> Rô-bin-xơn ngoài đảo hoang</a:t>
            </a:r>
            <a:r>
              <a:rPr lang="en-US" sz="2800" i="1">
                <a:latin typeface="Times New Roman" panose="02020603050405020304" pitchFamily="18" charset="0"/>
                <a:cs typeface="Times New Roman" panose="02020603050405020304" pitchFamily="18" charset="0"/>
              </a:rPr>
              <a:t> </a:t>
            </a:r>
            <a:r>
              <a:rPr lang="en-US" sz="2800">
                <a:latin typeface="Times New Roman" panose="02020603050405020304" pitchFamily="18" charset="0"/>
                <a:cs typeface="Times New Roman" panose="02020603050405020304" pitchFamily="18" charset="0"/>
              </a:rPr>
              <a:t>của Đ.Đi-phô.</a:t>
            </a:r>
            <a:r>
              <a:rPr lang="en-US" altLang="en-US" sz="2800">
                <a:solidFill>
                  <a:srgbClr val="0000FF"/>
                </a:solidFill>
                <a:latin typeface="Times New Roman" panose="02020603050405020304" pitchFamily="18" charset="0"/>
                <a:cs typeface="Times New Roman" panose="02020603050405020304" pitchFamily="18" charset="0"/>
              </a:rPr>
              <a:t> </a:t>
            </a:r>
          </a:p>
          <a:p>
            <a:pPr algn="just" eaLnBrk="1" hangingPunct="1">
              <a:spcBef>
                <a:spcPct val="0"/>
              </a:spcBef>
              <a:buFontTx/>
              <a:buNone/>
            </a:pPr>
            <a:r>
              <a:rPr lang="en-US" altLang="en-US" sz="2800">
                <a:solidFill>
                  <a:srgbClr val="0000FF"/>
                </a:solidFill>
                <a:latin typeface="Times New Roman" panose="02020603050405020304" pitchFamily="18" charset="0"/>
              </a:rPr>
              <a:t>- Chuẩn bị: </a:t>
            </a:r>
            <a:r>
              <a:rPr lang="en-US" altLang="en-US" sz="2800" i="1">
                <a:solidFill>
                  <a:srgbClr val="0000FF"/>
                </a:solidFill>
                <a:latin typeface="Times New Roman" panose="02020603050405020304" pitchFamily="18" charset="0"/>
              </a:rPr>
              <a:t>Ôn tập về truyện</a:t>
            </a:r>
            <a:r>
              <a:rPr lang="en-US" altLang="en-US" sz="2800">
                <a:solidFill>
                  <a:srgbClr val="0000FF"/>
                </a:solidFill>
                <a:latin typeface="Times New Roman" panose="02020603050405020304" pitchFamily="18" charset="0"/>
              </a:rPr>
              <a:t>.</a:t>
            </a:r>
          </a:p>
          <a:p>
            <a:pPr algn="just" eaLnBrk="1" hangingPunct="1">
              <a:spcBef>
                <a:spcPct val="0"/>
              </a:spcBef>
              <a:buNone/>
            </a:pPr>
            <a:endParaRPr lang="en-US" sz="2800"/>
          </a:p>
        </p:txBody>
      </p:sp>
      <p:sp>
        <p:nvSpPr>
          <p:cNvPr id="1048768" name="Rectangle 6"/>
          <p:cNvSpPr>
            <a:spLocks noChangeArrowheads="1"/>
          </p:cNvSpPr>
          <p:nvPr/>
        </p:nvSpPr>
        <p:spPr bwMode="auto">
          <a:xfrm>
            <a:off x="1828800" y="285750"/>
            <a:ext cx="4634602" cy="584775"/>
          </a:xfrm>
          <a:prstGeom prst="rect">
            <a:avLst/>
          </a:prstGeom>
          <a:noFill/>
          <a:ln>
            <a:noFill/>
          </a:ln>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b="1" dirty="0" err="1">
                <a:solidFill>
                  <a:srgbClr val="FF0000"/>
                </a:solidFill>
                <a:latin typeface="Times New Roman" panose="02020603050405020304" pitchFamily="18" charset="0"/>
              </a:rPr>
              <a:t>Hướng</a:t>
            </a:r>
            <a:r>
              <a:rPr lang="en-US" altLang="en-US" b="1" dirty="0">
                <a:solidFill>
                  <a:srgbClr val="FF0000"/>
                </a:solidFill>
                <a:latin typeface="Times New Roman" panose="02020603050405020304" pitchFamily="18" charset="0"/>
              </a:rPr>
              <a:t> </a:t>
            </a:r>
            <a:r>
              <a:rPr lang="en-US" altLang="en-US" b="1" err="1">
                <a:solidFill>
                  <a:srgbClr val="FF0000"/>
                </a:solidFill>
                <a:latin typeface="Times New Roman" panose="02020603050405020304" pitchFamily="18" charset="0"/>
              </a:rPr>
              <a:t>dẫn</a:t>
            </a:r>
            <a:r>
              <a:rPr lang="en-US" altLang="en-US" b="1">
                <a:solidFill>
                  <a:srgbClr val="FF0000"/>
                </a:solidFill>
                <a:latin typeface="Times New Roman" panose="02020603050405020304" pitchFamily="18" charset="0"/>
              </a:rPr>
              <a:t> học bài ở nhà</a:t>
            </a:r>
            <a:endParaRPr lang="en-US" altLang="en-US" b="1" dirty="0">
              <a:solidFill>
                <a:srgbClr val="FF0000"/>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048767">
                                            <p:txEl>
                                              <p:pRg st="3" end="3"/>
                                            </p:txEl>
                                          </p:spTgt>
                                        </p:tgtEl>
                                        <p:attrNameLst>
                                          <p:attrName>style.visibility</p:attrName>
                                        </p:attrNameLst>
                                      </p:cBhvr>
                                      <p:to>
                                        <p:strVal val="visible"/>
                                      </p:to>
                                    </p:set>
                                    <p:anim calcmode="lin" valueType="num">
                                      <p:cBhvr additive="base">
                                        <p:cTn id="7" dur="500" fill="hold"/>
                                        <p:tgtEl>
                                          <p:spTgt spid="1048767">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487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48767">
                                            <p:txEl>
                                              <p:pRg st="4" end="4"/>
                                            </p:txEl>
                                          </p:spTgt>
                                        </p:tgtEl>
                                        <p:attrNameLst>
                                          <p:attrName>style.visibility</p:attrName>
                                        </p:attrNameLst>
                                      </p:cBhvr>
                                      <p:to>
                                        <p:strVal val="visible"/>
                                      </p:to>
                                    </p:set>
                                    <p:anim calcmode="lin" valueType="num">
                                      <p:cBhvr additive="base">
                                        <p:cTn id="13" dur="500" fill="hold"/>
                                        <p:tgtEl>
                                          <p:spTgt spid="1048767">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4876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66" name="Picture 4" descr="588px-Alphonse_Daudet_2">
            <a:hlinkClick r:id="rId2"/>
          </p:cNvPr>
          <p:cNvPicPr>
            <a:picLocks noGrp="1" noChangeAspect="1" noChangeArrowheads="1"/>
          </p:cNvPicPr>
          <p:nvPr>
            <p:ph type="body" idx="1"/>
          </p:nvPr>
        </p:nvPicPr>
        <p:blipFill>
          <a:blip r:embed="rId3"/>
          <a:srcRect/>
          <a:stretch>
            <a:fillRect/>
          </a:stretch>
        </p:blipFill>
        <p:spPr>
          <a:xfrm>
            <a:off x="57828" y="75098"/>
            <a:ext cx="2867080" cy="3715852"/>
          </a:xfrm>
        </p:spPr>
      </p:pic>
      <p:pic>
        <p:nvPicPr>
          <p:cNvPr id="2097167" name="Picture 4" descr="moliere"/>
          <p:cNvPicPr>
            <a:picLocks noChangeAspect="1" noChangeArrowheads="1"/>
          </p:cNvPicPr>
          <p:nvPr/>
        </p:nvPicPr>
        <p:blipFill>
          <a:blip r:embed="rId4"/>
          <a:srcRect/>
          <a:stretch>
            <a:fillRect/>
          </a:stretch>
        </p:blipFill>
        <p:spPr bwMode="auto">
          <a:xfrm>
            <a:off x="2924908" y="75098"/>
            <a:ext cx="3200400" cy="3715852"/>
          </a:xfrm>
          <a:prstGeom prst="rect">
            <a:avLst/>
          </a:prstGeom>
          <a:solidFill>
            <a:srgbClr val="FFFF66"/>
          </a:solidFill>
          <a:ln>
            <a:noFill/>
          </a:ln>
        </p:spPr>
      </p:pic>
      <p:pic>
        <p:nvPicPr>
          <p:cNvPr id="2097168" name="Picture 6" descr="rousseau"/>
          <p:cNvPicPr>
            <a:picLocks noChangeAspect="1" noChangeArrowheads="1"/>
          </p:cNvPicPr>
          <p:nvPr/>
        </p:nvPicPr>
        <p:blipFill>
          <a:blip r:embed="rId5"/>
          <a:srcRect/>
          <a:stretch>
            <a:fillRect/>
          </a:stretch>
        </p:blipFill>
        <p:spPr bwMode="auto">
          <a:xfrm>
            <a:off x="6207369" y="75098"/>
            <a:ext cx="2842847" cy="3639652"/>
          </a:xfrm>
          <a:prstGeom prst="rect">
            <a:avLst/>
          </a:prstGeom>
          <a:noFill/>
          <a:ln w="57150" cmpd="thinThick">
            <a:solidFill>
              <a:srgbClr val="990099"/>
            </a:solidFill>
            <a:miter lim="800000"/>
            <a:headEnd/>
            <a:tailEnd/>
          </a:ln>
        </p:spPr>
      </p:pic>
      <p:sp>
        <p:nvSpPr>
          <p:cNvPr id="1048624" name="Rectangle 7"/>
          <p:cNvSpPr>
            <a:spLocks noChangeArrowheads="1"/>
          </p:cNvSpPr>
          <p:nvPr/>
        </p:nvSpPr>
        <p:spPr bwMode="auto">
          <a:xfrm>
            <a:off x="7199285" y="3253084"/>
            <a:ext cx="989373" cy="461665"/>
          </a:xfrm>
          <a:prstGeom prst="rect">
            <a:avLst/>
          </a:prstGeom>
          <a:solidFill>
            <a:srgbClr val="FFFF66"/>
          </a:solidFill>
          <a:ln>
            <a:noFill/>
          </a:ln>
        </p:spPr>
        <p:txBody>
          <a:bodyPr wrap="non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b="1">
                <a:solidFill>
                  <a:srgbClr val="FF0000"/>
                </a:solidFill>
                <a:latin typeface="Times New Roman" panose="02020603050405020304" pitchFamily="18" charset="0"/>
              </a:rPr>
              <a:t>Ru-</a:t>
            </a:r>
            <a:r>
              <a:rPr lang="en-US" altLang="en-US" sz="2400" b="1" dirty="0" err="1">
                <a:solidFill>
                  <a:srgbClr val="FF0000"/>
                </a:solidFill>
                <a:latin typeface="Times New Roman" panose="02020603050405020304" pitchFamily="18" charset="0"/>
              </a:rPr>
              <a:t>x</a:t>
            </a:r>
            <a:r>
              <a:rPr lang="en-US" altLang="en-US" sz="2400" b="1">
                <a:solidFill>
                  <a:srgbClr val="FF0000"/>
                </a:solidFill>
                <a:latin typeface="Times New Roman" panose="02020603050405020304" pitchFamily="18" charset="0"/>
              </a:rPr>
              <a:t>ô</a:t>
            </a:r>
            <a:endParaRPr lang="en-US" altLang="en-US" sz="2400" b="1" dirty="0">
              <a:solidFill>
                <a:srgbClr val="FF0000"/>
              </a:solidFill>
              <a:latin typeface="Times New Roman" panose="02020603050405020304" pitchFamily="18" charset="0"/>
            </a:endParaRPr>
          </a:p>
        </p:txBody>
      </p:sp>
      <p:sp>
        <p:nvSpPr>
          <p:cNvPr id="1048625" name="Rectangle 8"/>
          <p:cNvSpPr>
            <a:spLocks noChangeArrowheads="1"/>
          </p:cNvSpPr>
          <p:nvPr/>
        </p:nvSpPr>
        <p:spPr bwMode="auto">
          <a:xfrm>
            <a:off x="3763108" y="3278060"/>
            <a:ext cx="1524000" cy="461665"/>
          </a:xfrm>
          <a:prstGeom prst="rect">
            <a:avLst/>
          </a:prstGeom>
          <a:solidFill>
            <a:srgbClr val="FFFF66"/>
          </a:solidFill>
          <a:ln w="9525">
            <a:solidFill>
              <a:srgbClr val="FFFF00"/>
            </a:solidFill>
            <a:miter lim="800000"/>
            <a:headEnd/>
            <a:tailEnd/>
          </a:ln>
          <a:effectLst/>
        </p:spPr>
        <p:txBody>
          <a:bodyPr wrap="square">
            <a:spAutoFit/>
          </a:bodyPr>
          <a:lstStyle/>
          <a:p>
            <a:r>
              <a:rPr lang="en-US" sz="2400" b="1" dirty="0">
                <a:solidFill>
                  <a:srgbClr val="0000FF"/>
                </a:solidFill>
                <a:effectLst>
                  <a:outerShdw blurRad="38100" dist="38100" dir="2700000" algn="tl">
                    <a:srgbClr val="C0C0C0"/>
                  </a:outerShdw>
                </a:effectLst>
                <a:latin typeface="Times New Roman" pitchFamily="18" charset="0"/>
                <a:cs typeface="Arial" charset="0"/>
              </a:rPr>
              <a:t>  </a:t>
            </a:r>
            <a:r>
              <a:rPr lang="en-US" sz="2400" b="1" dirty="0" err="1">
                <a:solidFill>
                  <a:srgbClr val="0000FF"/>
                </a:solidFill>
                <a:effectLst>
                  <a:outerShdw blurRad="38100" dist="38100" dir="2700000" algn="tl">
                    <a:srgbClr val="C0C0C0"/>
                  </a:outerShdw>
                </a:effectLst>
                <a:latin typeface="Times New Roman" pitchFamily="18" charset="0"/>
                <a:cs typeface="Arial" charset="0"/>
              </a:rPr>
              <a:t>Mô</a:t>
            </a:r>
            <a:r>
              <a:rPr lang="en-US" sz="2400" b="1" dirty="0">
                <a:solidFill>
                  <a:srgbClr val="0000FF"/>
                </a:solidFill>
                <a:effectLst>
                  <a:outerShdw blurRad="38100" dist="38100" dir="2700000" algn="tl">
                    <a:srgbClr val="C0C0C0"/>
                  </a:outerShdw>
                </a:effectLst>
                <a:latin typeface="Times New Roman" pitchFamily="18" charset="0"/>
                <a:cs typeface="Arial" charset="0"/>
              </a:rPr>
              <a:t>-li-e</a:t>
            </a:r>
          </a:p>
        </p:txBody>
      </p:sp>
      <p:sp>
        <p:nvSpPr>
          <p:cNvPr id="1048626" name="Rectangle 9"/>
          <p:cNvSpPr>
            <a:spLocks noChangeArrowheads="1"/>
          </p:cNvSpPr>
          <p:nvPr/>
        </p:nvSpPr>
        <p:spPr bwMode="auto">
          <a:xfrm>
            <a:off x="89976" y="3313790"/>
            <a:ext cx="2793902" cy="446276"/>
          </a:xfrm>
          <a:prstGeom prst="rect">
            <a:avLst/>
          </a:prstGeom>
          <a:solidFill>
            <a:srgbClr val="FFFF66"/>
          </a:solidFill>
          <a:ln>
            <a:noFill/>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300" b="1">
                <a:solidFill>
                  <a:srgbClr val="0000FF"/>
                </a:solidFill>
                <a:latin typeface="Times New Roman" panose="02020603050405020304" pitchFamily="18" charset="0"/>
              </a:rPr>
              <a:t>An-phông-xơ Đô-đê</a:t>
            </a:r>
            <a:endParaRPr lang="en-US" altLang="en-US" sz="2300" b="1" dirty="0">
              <a:solidFill>
                <a:srgbClr val="0000FF"/>
              </a:solidFill>
              <a:latin typeface="Times New Roman" panose="02020603050405020304" pitchFamily="18" charset="0"/>
            </a:endParaRPr>
          </a:p>
        </p:txBody>
      </p:sp>
      <p:sp>
        <p:nvSpPr>
          <p:cNvPr id="2" name="Rectangle 1"/>
          <p:cNvSpPr/>
          <p:nvPr/>
        </p:nvSpPr>
        <p:spPr>
          <a:xfrm>
            <a:off x="3176955" y="3992545"/>
            <a:ext cx="2696306" cy="830997"/>
          </a:xfrm>
          <a:prstGeom prst="rect">
            <a:avLst/>
          </a:prstGeom>
          <a:ln w="57150">
            <a:solidFill>
              <a:srgbClr val="0000FF"/>
            </a:solidFill>
          </a:ln>
        </p:spPr>
        <p:txBody>
          <a:bodyPr wrap="square">
            <a:spAutoFit/>
          </a:bodyPr>
          <a:lstStyle/>
          <a:p>
            <a:r>
              <a:rPr lang="vi-VN" sz="2400" dirty="0">
                <a:solidFill>
                  <a:srgbClr val="FF0000"/>
                </a:solidFill>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N</a:t>
            </a:r>
            <a:r>
              <a:rPr lang="vi-VN" sz="2400" dirty="0">
                <a:solidFill>
                  <a:srgbClr val="FF0000"/>
                </a:solidFill>
                <a:latin typeface="Times New Roman" panose="02020603050405020304" pitchFamily="18" charset="0"/>
                <a:cs typeface="Times New Roman" panose="02020603050405020304" pitchFamily="18" charset="0"/>
              </a:rPr>
              <a:t>hà soạn kịch nổi tiếng người Pháp</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3" name="Rectangle 2"/>
          <p:cNvSpPr/>
          <p:nvPr/>
        </p:nvSpPr>
        <p:spPr>
          <a:xfrm>
            <a:off x="77564" y="3900213"/>
            <a:ext cx="2793901" cy="1015663"/>
          </a:xfrm>
          <a:prstGeom prst="rect">
            <a:avLst/>
          </a:prstGeom>
          <a:ln w="57150">
            <a:solidFill>
              <a:srgbClr val="00FFFF"/>
            </a:solidFill>
          </a:ln>
        </p:spPr>
        <p:txBody>
          <a:bodyPr wrap="square">
            <a:spAutoFit/>
          </a:bodyPr>
          <a:lstStyle/>
          <a:p>
            <a:pPr algn="just"/>
            <a:r>
              <a:rPr lang="en-US" sz="2000" dirty="0">
                <a:solidFill>
                  <a:srgbClr val="FF0000"/>
                </a:solidFill>
                <a:latin typeface="Times New Roman" panose="02020603050405020304" pitchFamily="18" charset="0"/>
                <a:cs typeface="Times New Roman" panose="02020603050405020304" pitchFamily="18" charset="0"/>
              </a:rPr>
              <a:t>L</a:t>
            </a:r>
            <a:r>
              <a:rPr lang="vi-VN" sz="2000" dirty="0">
                <a:solidFill>
                  <a:srgbClr val="FF0000"/>
                </a:solidFill>
                <a:latin typeface="Times New Roman" panose="02020603050405020304" pitchFamily="18" charset="0"/>
                <a:cs typeface="Times New Roman" panose="02020603050405020304" pitchFamily="18" charset="0"/>
              </a:rPr>
              <a:t>à một nhà văn Pháp và là tác giả của nhiều tập truyện ngắn nổi tiếng.</a:t>
            </a:r>
            <a:endParaRPr lang="en-US" sz="2000"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6207370" y="3845562"/>
            <a:ext cx="2860430" cy="1015663"/>
          </a:xfrm>
          <a:prstGeom prst="rect">
            <a:avLst/>
          </a:prstGeom>
          <a:ln w="38100">
            <a:solidFill>
              <a:srgbClr val="00FF00"/>
            </a:solidFill>
          </a:ln>
        </p:spPr>
        <p:txBody>
          <a:bodyPr wrap="square">
            <a:spAutoFit/>
          </a:bodyPr>
          <a:lstStyle/>
          <a:p>
            <a:pPr algn="just"/>
            <a:r>
              <a:rPr lang="en-US" sz="2000" dirty="0">
                <a:solidFill>
                  <a:srgbClr val="FF0000"/>
                </a:solidFill>
                <a:latin typeface="Times New Roman" panose="02020603050405020304" pitchFamily="18" charset="0"/>
                <a:cs typeface="Times New Roman" panose="02020603050405020304" pitchFamily="18" charset="0"/>
              </a:rPr>
              <a:t>L</a:t>
            </a:r>
            <a:r>
              <a:rPr lang="vi-VN" sz="2000" dirty="0">
                <a:solidFill>
                  <a:srgbClr val="FF0000"/>
                </a:solidFill>
                <a:latin typeface="Times New Roman" panose="02020603050405020304" pitchFamily="18" charset="0"/>
                <a:cs typeface="Times New Roman" panose="02020603050405020304" pitchFamily="18" charset="0"/>
              </a:rPr>
              <a:t>à nhà văn, nhà triết học, nhà hoạt động xã </a:t>
            </a:r>
            <a:r>
              <a:rPr lang="vi-VN" sz="2000">
                <a:solidFill>
                  <a:srgbClr val="FF0000"/>
                </a:solidFill>
                <a:latin typeface="Times New Roman" panose="02020603050405020304" pitchFamily="18" charset="0"/>
                <a:cs typeface="Times New Roman" panose="02020603050405020304" pitchFamily="18" charset="0"/>
              </a:rPr>
              <a:t>hội </a:t>
            </a:r>
            <a:r>
              <a:rPr lang="en-US" sz="2000">
                <a:solidFill>
                  <a:srgbClr val="FF0000"/>
                </a:solidFill>
                <a:latin typeface="Times New Roman" panose="02020603050405020304" pitchFamily="18" charset="0"/>
                <a:cs typeface="Times New Roman" panose="02020603050405020304" pitchFamily="18" charset="0"/>
              </a:rPr>
              <a:t>P</a:t>
            </a:r>
            <a:r>
              <a:rPr lang="vi-VN" sz="2000">
                <a:solidFill>
                  <a:srgbClr val="FF0000"/>
                </a:solidFill>
                <a:latin typeface="Times New Roman" panose="02020603050405020304" pitchFamily="18" charset="0"/>
                <a:cs typeface="Times New Roman" panose="02020603050405020304" pitchFamily="18" charset="0"/>
              </a:rPr>
              <a:t>háp</a:t>
            </a:r>
            <a:r>
              <a:rPr lang="vi-VN" sz="2000" dirty="0">
                <a:solidFill>
                  <a:srgbClr val="FF0000"/>
                </a:solidFill>
                <a:latin typeface="Times New Roman" panose="02020603050405020304" pitchFamily="18" charset="0"/>
                <a:cs typeface="Times New Roman" panose="02020603050405020304" pitchFamily="18" charset="0"/>
              </a:rPr>
              <a:t>. </a:t>
            </a:r>
            <a:endParaRPr lang="en-US" sz="2000"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48626"/>
                                        </p:tgtEl>
                                        <p:attrNameLst>
                                          <p:attrName>style.visibility</p:attrName>
                                        </p:attrNameLst>
                                      </p:cBhvr>
                                      <p:to>
                                        <p:strVal val="visible"/>
                                      </p:to>
                                    </p:set>
                                    <p:anim calcmode="lin" valueType="num">
                                      <p:cBhvr additive="base">
                                        <p:cTn id="7" dur="500" fill="hold"/>
                                        <p:tgtEl>
                                          <p:spTgt spid="1048626"/>
                                        </p:tgtEl>
                                        <p:attrNameLst>
                                          <p:attrName>ppt_x</p:attrName>
                                        </p:attrNameLst>
                                      </p:cBhvr>
                                      <p:tavLst>
                                        <p:tav tm="0">
                                          <p:val>
                                            <p:strVal val="#ppt_x"/>
                                          </p:val>
                                        </p:tav>
                                        <p:tav tm="100000">
                                          <p:val>
                                            <p:strVal val="#ppt_x"/>
                                          </p:val>
                                        </p:tav>
                                      </p:tavLst>
                                    </p:anim>
                                    <p:anim calcmode="lin" valueType="num">
                                      <p:cBhvr additive="base">
                                        <p:cTn id="8" dur="500" fill="hold"/>
                                        <p:tgtEl>
                                          <p:spTgt spid="104862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48625"/>
                                        </p:tgtEl>
                                        <p:attrNameLst>
                                          <p:attrName>style.visibility</p:attrName>
                                        </p:attrNameLst>
                                      </p:cBhvr>
                                      <p:to>
                                        <p:strVal val="visible"/>
                                      </p:to>
                                    </p:set>
                                    <p:anim calcmode="lin" valueType="num">
                                      <p:cBhvr additive="base">
                                        <p:cTn id="13" dur="500" fill="hold"/>
                                        <p:tgtEl>
                                          <p:spTgt spid="1048625"/>
                                        </p:tgtEl>
                                        <p:attrNameLst>
                                          <p:attrName>ppt_x</p:attrName>
                                        </p:attrNameLst>
                                      </p:cBhvr>
                                      <p:tavLst>
                                        <p:tav tm="0">
                                          <p:val>
                                            <p:strVal val="#ppt_x"/>
                                          </p:val>
                                        </p:tav>
                                        <p:tav tm="100000">
                                          <p:val>
                                            <p:strVal val="#ppt_x"/>
                                          </p:val>
                                        </p:tav>
                                      </p:tavLst>
                                    </p:anim>
                                    <p:anim calcmode="lin" valueType="num">
                                      <p:cBhvr additive="base">
                                        <p:cTn id="14" dur="500" fill="hold"/>
                                        <p:tgtEl>
                                          <p:spTgt spid="104862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48624"/>
                                        </p:tgtEl>
                                        <p:attrNameLst>
                                          <p:attrName>style.visibility</p:attrName>
                                        </p:attrNameLst>
                                      </p:cBhvr>
                                      <p:to>
                                        <p:strVal val="visible"/>
                                      </p:to>
                                    </p:set>
                                    <p:anim calcmode="lin" valueType="num">
                                      <p:cBhvr additive="base">
                                        <p:cTn id="19" dur="500" fill="hold"/>
                                        <p:tgtEl>
                                          <p:spTgt spid="1048624"/>
                                        </p:tgtEl>
                                        <p:attrNameLst>
                                          <p:attrName>ppt_x</p:attrName>
                                        </p:attrNameLst>
                                      </p:cBhvr>
                                      <p:tavLst>
                                        <p:tav tm="0">
                                          <p:val>
                                            <p:strVal val="#ppt_x"/>
                                          </p:val>
                                        </p:tav>
                                        <p:tav tm="100000">
                                          <p:val>
                                            <p:strVal val="#ppt_x"/>
                                          </p:val>
                                        </p:tav>
                                      </p:tavLst>
                                    </p:anim>
                                    <p:anim calcmode="lin" valueType="num">
                                      <p:cBhvr additive="base">
                                        <p:cTn id="20" dur="500" fill="hold"/>
                                        <p:tgtEl>
                                          <p:spTgt spid="10486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24" grpId="0" animBg="1"/>
      <p:bldP spid="1048625" grpId="0" animBg="1"/>
      <p:bldP spid="104862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1" name="Text Box 11"/>
          <p:cNvSpPr txBox="1">
            <a:spLocks noChangeArrowheads="1"/>
          </p:cNvSpPr>
          <p:nvPr/>
        </p:nvSpPr>
        <p:spPr bwMode="auto">
          <a:xfrm>
            <a:off x="381000" y="209550"/>
            <a:ext cx="5791200" cy="4555093"/>
          </a:xfrm>
          <a:prstGeom prst="rect">
            <a:avLst/>
          </a:prstGeom>
          <a:noFill/>
          <a:ln>
            <a:solidFill>
              <a:srgbClr val="00B050"/>
            </a:solidFill>
          </a:ln>
        </p:spPr>
        <p:txBody>
          <a:bodyPr wrap="square">
            <a:spAutoFit/>
          </a:bodyPr>
          <a:lstStyle>
            <a:lvl1pPr marL="457200" indent="-4572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a:spcBef>
                <a:spcPct val="0"/>
              </a:spcBef>
              <a:buFontTx/>
              <a:buNone/>
            </a:pPr>
            <a:r>
              <a:rPr lang="en-US" altLang="en-US" sz="2400" b="1" dirty="0">
                <a:solidFill>
                  <a:srgbClr val="FF0000"/>
                </a:solidFill>
                <a:latin typeface="Times New Roman" panose="02020603050405020304" pitchFamily="18" charset="0"/>
              </a:rPr>
              <a:t>I. </a:t>
            </a:r>
            <a:r>
              <a:rPr lang="en-US" altLang="en-US" sz="2400" b="1" u="sng" dirty="0" err="1">
                <a:solidFill>
                  <a:srgbClr val="FF0000"/>
                </a:solidFill>
                <a:latin typeface="Times New Roman" panose="02020603050405020304" pitchFamily="18" charset="0"/>
              </a:rPr>
              <a:t>Tìm</a:t>
            </a:r>
            <a:r>
              <a:rPr lang="en-US" altLang="en-US" sz="2400" b="1" u="sng" dirty="0">
                <a:solidFill>
                  <a:srgbClr val="FF0000"/>
                </a:solidFill>
                <a:latin typeface="Times New Roman" panose="02020603050405020304" pitchFamily="18" charset="0"/>
              </a:rPr>
              <a:t> </a:t>
            </a:r>
            <a:r>
              <a:rPr lang="en-US" altLang="en-US" sz="2400" b="1" u="sng" dirty="0" err="1">
                <a:solidFill>
                  <a:srgbClr val="FF0000"/>
                </a:solidFill>
                <a:latin typeface="Times New Roman" panose="02020603050405020304" pitchFamily="18" charset="0"/>
              </a:rPr>
              <a:t>hiểu</a:t>
            </a:r>
            <a:r>
              <a:rPr lang="en-US" altLang="en-US" sz="2400" b="1" u="sng" dirty="0">
                <a:solidFill>
                  <a:srgbClr val="FF0000"/>
                </a:solidFill>
                <a:latin typeface="Times New Roman" panose="02020603050405020304" pitchFamily="18" charset="0"/>
              </a:rPr>
              <a:t> </a:t>
            </a:r>
            <a:r>
              <a:rPr lang="en-US" altLang="en-US" sz="2400" b="1" u="sng" dirty="0" err="1">
                <a:solidFill>
                  <a:srgbClr val="FF0000"/>
                </a:solidFill>
                <a:latin typeface="Times New Roman" panose="02020603050405020304" pitchFamily="18" charset="0"/>
              </a:rPr>
              <a:t>chung</a:t>
            </a:r>
            <a:endParaRPr lang="en-US" altLang="en-US" sz="2400" b="1" u="sng" dirty="0">
              <a:solidFill>
                <a:srgbClr val="FF0000"/>
              </a:solidFill>
              <a:latin typeface="Times New Roman" panose="02020603050405020304" pitchFamily="18" charset="0"/>
            </a:endParaRPr>
          </a:p>
          <a:p>
            <a:pPr algn="just">
              <a:spcBef>
                <a:spcPct val="0"/>
              </a:spcBef>
              <a:buFontTx/>
              <a:buNone/>
            </a:pPr>
            <a:r>
              <a:rPr lang="en-US" altLang="en-US" sz="2400" b="1" dirty="0">
                <a:solidFill>
                  <a:srgbClr val="FF0000"/>
                </a:solidFill>
                <a:latin typeface="Times New Roman" panose="02020603050405020304" pitchFamily="18" charset="0"/>
              </a:rPr>
              <a:t>1. </a:t>
            </a:r>
            <a:r>
              <a:rPr lang="en-US" altLang="en-US" sz="2400" b="1" u="sng" dirty="0" err="1">
                <a:solidFill>
                  <a:srgbClr val="FF0000"/>
                </a:solidFill>
                <a:latin typeface="Times New Roman" panose="02020603050405020304" pitchFamily="18" charset="0"/>
              </a:rPr>
              <a:t>Tác</a:t>
            </a:r>
            <a:r>
              <a:rPr lang="en-US" altLang="en-US" sz="2400" b="1" u="sng" dirty="0">
                <a:solidFill>
                  <a:srgbClr val="FF0000"/>
                </a:solidFill>
                <a:latin typeface="Times New Roman" panose="02020603050405020304" pitchFamily="18" charset="0"/>
              </a:rPr>
              <a:t> </a:t>
            </a:r>
            <a:r>
              <a:rPr lang="en-US" altLang="en-US" sz="2400" b="1" u="sng" dirty="0" err="1">
                <a:solidFill>
                  <a:srgbClr val="FF0000"/>
                </a:solidFill>
                <a:latin typeface="Times New Roman" panose="02020603050405020304" pitchFamily="18" charset="0"/>
              </a:rPr>
              <a:t>giả</a:t>
            </a:r>
            <a:endParaRPr lang="en-US" altLang="en-US" sz="2400" b="1" u="sng" dirty="0">
              <a:solidFill>
                <a:srgbClr val="FF0000"/>
              </a:solidFill>
              <a:latin typeface="Times New Roman" panose="02020603050405020304" pitchFamily="18" charset="0"/>
            </a:endParaRPr>
          </a:p>
          <a:p>
            <a:pPr marL="0" indent="0" algn="just">
              <a:spcBef>
                <a:spcPct val="0"/>
              </a:spcBef>
              <a:buNone/>
            </a:pPr>
            <a:r>
              <a:rPr lang="en-US" altLang="en-US" sz="2400" b="1">
                <a:solidFill>
                  <a:srgbClr val="0000FF"/>
                </a:solidFill>
                <a:latin typeface="Times New Roman" panose="02020603050405020304" pitchFamily="18" charset="0"/>
              </a:rPr>
              <a:t>	</a:t>
            </a:r>
            <a:r>
              <a:rPr lang="en-US" altLang="en-US" sz="2000">
                <a:solidFill>
                  <a:srgbClr val="0000FF"/>
                </a:solidFill>
                <a:latin typeface="Times New Roman" panose="02020603050405020304" pitchFamily="18" charset="0"/>
              </a:rPr>
              <a:t>- </a:t>
            </a:r>
            <a:r>
              <a:rPr lang="en-US" altLang="en-US" sz="2000" dirty="0">
                <a:solidFill>
                  <a:srgbClr val="0000FF"/>
                </a:solidFill>
                <a:latin typeface="Times New Roman" panose="02020603050405020304" pitchFamily="18" charset="0"/>
              </a:rPr>
              <a:t>Guy </a:t>
            </a:r>
            <a:r>
              <a:rPr lang="en-US" altLang="en-US" sz="2000" dirty="0" err="1">
                <a:solidFill>
                  <a:srgbClr val="0000FF"/>
                </a:solidFill>
                <a:latin typeface="Times New Roman" panose="02020603050405020304" pitchFamily="18" charset="0"/>
              </a:rPr>
              <a:t>đơ</a:t>
            </a:r>
            <a:r>
              <a:rPr lang="en-US" altLang="en-US" sz="2000" dirty="0">
                <a:solidFill>
                  <a:srgbClr val="0000FF"/>
                </a:solidFill>
                <a:latin typeface="Times New Roman" panose="02020603050405020304" pitchFamily="18" charset="0"/>
              </a:rPr>
              <a:t> </a:t>
            </a:r>
            <a:r>
              <a:rPr lang="en-US" altLang="en-US" sz="2000" dirty="0" err="1">
                <a:solidFill>
                  <a:srgbClr val="0000FF"/>
                </a:solidFill>
                <a:latin typeface="Times New Roman" panose="02020603050405020304" pitchFamily="18" charset="0"/>
              </a:rPr>
              <a:t>Mô</a:t>
            </a:r>
            <a:r>
              <a:rPr lang="en-US" altLang="en-US" sz="2000" dirty="0">
                <a:solidFill>
                  <a:srgbClr val="0000FF"/>
                </a:solidFill>
                <a:latin typeface="Times New Roman" panose="02020603050405020304" pitchFamily="18" charset="0"/>
              </a:rPr>
              <a:t>-pa-</a:t>
            </a:r>
            <a:r>
              <a:rPr lang="en-US" altLang="en-US" sz="2000" dirty="0" err="1">
                <a:solidFill>
                  <a:srgbClr val="0000FF"/>
                </a:solidFill>
                <a:latin typeface="Times New Roman" panose="02020603050405020304" pitchFamily="18" charset="0"/>
              </a:rPr>
              <a:t>xăng</a:t>
            </a:r>
            <a:r>
              <a:rPr lang="en-US" altLang="en-US" sz="2000" dirty="0">
                <a:solidFill>
                  <a:srgbClr val="0000FF"/>
                </a:solidFill>
                <a:latin typeface="Times New Roman" panose="02020603050405020304" pitchFamily="18" charset="0"/>
              </a:rPr>
              <a:t> (1850-1893), </a:t>
            </a:r>
            <a:r>
              <a:rPr lang="en-US" altLang="en-US" sz="2000" dirty="0" err="1">
                <a:solidFill>
                  <a:srgbClr val="0000FF"/>
                </a:solidFill>
                <a:latin typeface="Times New Roman" panose="02020603050405020304" pitchFamily="18" charset="0"/>
              </a:rPr>
              <a:t>nhà</a:t>
            </a:r>
            <a:r>
              <a:rPr lang="en-US" altLang="en-US" sz="2000" dirty="0">
                <a:solidFill>
                  <a:srgbClr val="0000FF"/>
                </a:solidFill>
                <a:latin typeface="Times New Roman" panose="02020603050405020304" pitchFamily="18" charset="0"/>
              </a:rPr>
              <a:t> </a:t>
            </a:r>
            <a:r>
              <a:rPr lang="en-US" altLang="en-US" sz="2000" dirty="0" err="1">
                <a:solidFill>
                  <a:srgbClr val="0000FF"/>
                </a:solidFill>
                <a:latin typeface="Times New Roman" panose="02020603050405020304" pitchFamily="18" charset="0"/>
              </a:rPr>
              <a:t>văn</a:t>
            </a:r>
            <a:r>
              <a:rPr lang="en-US" altLang="en-US" sz="2000" dirty="0">
                <a:solidFill>
                  <a:srgbClr val="0000FF"/>
                </a:solidFill>
                <a:latin typeface="Times New Roman" panose="02020603050405020304" pitchFamily="18" charset="0"/>
              </a:rPr>
              <a:t> </a:t>
            </a:r>
            <a:r>
              <a:rPr lang="en-US" altLang="en-US" sz="2000" dirty="0" err="1">
                <a:solidFill>
                  <a:srgbClr val="0000FF"/>
                </a:solidFill>
                <a:latin typeface="Times New Roman" panose="02020603050405020304" pitchFamily="18" charset="0"/>
              </a:rPr>
              <a:t>hiện</a:t>
            </a:r>
            <a:r>
              <a:rPr lang="en-US" altLang="en-US" sz="2000" dirty="0">
                <a:solidFill>
                  <a:srgbClr val="0000FF"/>
                </a:solidFill>
                <a:latin typeface="Times New Roman" panose="02020603050405020304" pitchFamily="18" charset="0"/>
              </a:rPr>
              <a:t> </a:t>
            </a:r>
            <a:r>
              <a:rPr lang="en-US" altLang="en-US" sz="2000" dirty="0" err="1">
                <a:solidFill>
                  <a:srgbClr val="0000FF"/>
                </a:solidFill>
                <a:latin typeface="Times New Roman" panose="02020603050405020304" pitchFamily="18" charset="0"/>
              </a:rPr>
              <a:t>thực</a:t>
            </a:r>
            <a:r>
              <a:rPr lang="en-US" altLang="en-US" sz="2000" dirty="0">
                <a:solidFill>
                  <a:srgbClr val="0000FF"/>
                </a:solidFill>
                <a:latin typeface="Times New Roman" panose="02020603050405020304" pitchFamily="18" charset="0"/>
              </a:rPr>
              <a:t> </a:t>
            </a:r>
            <a:r>
              <a:rPr lang="en-US" altLang="en-US" sz="2000" dirty="0" err="1">
                <a:solidFill>
                  <a:srgbClr val="0000FF"/>
                </a:solidFill>
                <a:latin typeface="Times New Roman" panose="02020603050405020304" pitchFamily="18" charset="0"/>
              </a:rPr>
              <a:t>nổi</a:t>
            </a:r>
            <a:r>
              <a:rPr lang="en-US" altLang="en-US" sz="2000" dirty="0">
                <a:solidFill>
                  <a:srgbClr val="0000FF"/>
                </a:solidFill>
                <a:latin typeface="Times New Roman" panose="02020603050405020304" pitchFamily="18" charset="0"/>
              </a:rPr>
              <a:t> </a:t>
            </a:r>
            <a:r>
              <a:rPr lang="en-US" altLang="en-US" sz="2000" dirty="0" err="1">
                <a:solidFill>
                  <a:srgbClr val="0000FF"/>
                </a:solidFill>
                <a:latin typeface="Times New Roman" panose="02020603050405020304" pitchFamily="18" charset="0"/>
              </a:rPr>
              <a:t>tiếng</a:t>
            </a:r>
            <a:r>
              <a:rPr lang="en-US" altLang="en-US" sz="2000" dirty="0">
                <a:solidFill>
                  <a:srgbClr val="0000FF"/>
                </a:solidFill>
                <a:latin typeface="Times New Roman" panose="02020603050405020304" pitchFamily="18" charset="0"/>
              </a:rPr>
              <a:t> </a:t>
            </a:r>
            <a:r>
              <a:rPr lang="en-US" altLang="en-US" sz="2000" dirty="0" err="1">
                <a:solidFill>
                  <a:srgbClr val="0000FF"/>
                </a:solidFill>
                <a:latin typeface="Times New Roman" panose="02020603050405020304" pitchFamily="18" charset="0"/>
              </a:rPr>
              <a:t>của</a:t>
            </a:r>
            <a:r>
              <a:rPr lang="en-US" altLang="en-US" sz="2000" dirty="0">
                <a:solidFill>
                  <a:srgbClr val="0000FF"/>
                </a:solidFill>
                <a:latin typeface="Times New Roman" panose="02020603050405020304" pitchFamily="18" charset="0"/>
              </a:rPr>
              <a:t> </a:t>
            </a:r>
            <a:r>
              <a:rPr lang="en-US" altLang="en-US" sz="2000" dirty="0" err="1">
                <a:solidFill>
                  <a:srgbClr val="0000FF"/>
                </a:solidFill>
                <a:latin typeface="Times New Roman" panose="02020603050405020304" pitchFamily="18" charset="0"/>
              </a:rPr>
              <a:t>nước</a:t>
            </a:r>
            <a:r>
              <a:rPr lang="en-US" altLang="en-US" sz="2000" dirty="0">
                <a:solidFill>
                  <a:srgbClr val="0000FF"/>
                </a:solidFill>
                <a:latin typeface="Times New Roman" panose="02020603050405020304" pitchFamily="18" charset="0"/>
              </a:rPr>
              <a:t> </a:t>
            </a:r>
            <a:r>
              <a:rPr lang="en-US" altLang="en-US" sz="2000" dirty="0" err="1">
                <a:solidFill>
                  <a:srgbClr val="0000FF"/>
                </a:solidFill>
                <a:latin typeface="Times New Roman" panose="02020603050405020304" pitchFamily="18" charset="0"/>
              </a:rPr>
              <a:t>Pháp</a:t>
            </a:r>
            <a:r>
              <a:rPr lang="en-US" altLang="en-US" sz="2000" dirty="0">
                <a:solidFill>
                  <a:srgbClr val="0000FF"/>
                </a:solidFill>
                <a:latin typeface="Times New Roman" panose="02020603050405020304" pitchFamily="18" charset="0"/>
              </a:rPr>
              <a:t>.</a:t>
            </a:r>
          </a:p>
          <a:p>
            <a:pPr marL="0" indent="0" algn="just">
              <a:spcBef>
                <a:spcPct val="0"/>
              </a:spcBef>
              <a:buNone/>
            </a:pPr>
            <a:r>
              <a:rPr lang="en-US" altLang="en-US" sz="2000">
                <a:solidFill>
                  <a:srgbClr val="0000FF"/>
                </a:solidFill>
                <a:latin typeface="Times New Roman" panose="02020603050405020304" pitchFamily="18" charset="0"/>
              </a:rPr>
              <a:t>	- </a:t>
            </a:r>
            <a:r>
              <a:rPr lang="en-US" altLang="en-US" sz="2000" dirty="0" err="1">
                <a:solidFill>
                  <a:srgbClr val="0000FF"/>
                </a:solidFill>
                <a:latin typeface="Times New Roman" panose="02020603050405020304" pitchFamily="18" charset="0"/>
              </a:rPr>
              <a:t>Truyện</a:t>
            </a:r>
            <a:r>
              <a:rPr lang="en-US" altLang="en-US" sz="2000" dirty="0">
                <a:solidFill>
                  <a:srgbClr val="0000FF"/>
                </a:solidFill>
                <a:latin typeface="Times New Roman" panose="02020603050405020304" pitchFamily="18" charset="0"/>
              </a:rPr>
              <a:t> </a:t>
            </a:r>
            <a:r>
              <a:rPr lang="en-US" altLang="en-US" sz="2000" dirty="0" err="1">
                <a:solidFill>
                  <a:srgbClr val="0000FF"/>
                </a:solidFill>
                <a:latin typeface="Times New Roman" panose="02020603050405020304" pitchFamily="18" charset="0"/>
              </a:rPr>
              <a:t>ngắn</a:t>
            </a:r>
            <a:r>
              <a:rPr lang="en-US" altLang="en-US" sz="2000" dirty="0">
                <a:solidFill>
                  <a:srgbClr val="0000FF"/>
                </a:solidFill>
                <a:latin typeface="Times New Roman" panose="02020603050405020304" pitchFamily="18" charset="0"/>
              </a:rPr>
              <a:t> </a:t>
            </a:r>
            <a:r>
              <a:rPr lang="en-US" altLang="en-US" sz="2000" dirty="0" err="1">
                <a:solidFill>
                  <a:srgbClr val="0000FF"/>
                </a:solidFill>
                <a:latin typeface="Times New Roman" panose="02020603050405020304" pitchFamily="18" charset="0"/>
              </a:rPr>
              <a:t>có</a:t>
            </a:r>
            <a:r>
              <a:rPr lang="en-US" altLang="en-US" sz="2000" dirty="0">
                <a:solidFill>
                  <a:srgbClr val="0000FF"/>
                </a:solidFill>
                <a:latin typeface="Times New Roman" panose="02020603050405020304" pitchFamily="18" charset="0"/>
              </a:rPr>
              <a:t> </a:t>
            </a:r>
            <a:r>
              <a:rPr lang="en-US" altLang="en-US" sz="2000" dirty="0" err="1">
                <a:solidFill>
                  <a:srgbClr val="0000FF"/>
                </a:solidFill>
                <a:latin typeface="Times New Roman" panose="02020603050405020304" pitchFamily="18" charset="0"/>
              </a:rPr>
              <a:t>nội</a:t>
            </a:r>
            <a:r>
              <a:rPr lang="en-US" altLang="en-US" sz="2000" dirty="0">
                <a:solidFill>
                  <a:srgbClr val="0000FF"/>
                </a:solidFill>
                <a:latin typeface="Times New Roman" panose="02020603050405020304" pitchFamily="18" charset="0"/>
              </a:rPr>
              <a:t> dung </a:t>
            </a:r>
            <a:r>
              <a:rPr lang="en-US" altLang="en-US" sz="2000" dirty="0" err="1">
                <a:solidFill>
                  <a:srgbClr val="0000FF"/>
                </a:solidFill>
                <a:latin typeface="Times New Roman" panose="02020603050405020304" pitchFamily="18" charset="0"/>
              </a:rPr>
              <a:t>cô</a:t>
            </a:r>
            <a:r>
              <a:rPr lang="en-US" altLang="en-US" sz="2000" dirty="0">
                <a:solidFill>
                  <a:srgbClr val="0000FF"/>
                </a:solidFill>
                <a:latin typeface="Times New Roman" panose="02020603050405020304" pitchFamily="18" charset="0"/>
              </a:rPr>
              <a:t> </a:t>
            </a:r>
            <a:r>
              <a:rPr lang="en-US" altLang="en-US" sz="2000" dirty="0" err="1">
                <a:solidFill>
                  <a:srgbClr val="0000FF"/>
                </a:solidFill>
                <a:latin typeface="Times New Roman" panose="02020603050405020304" pitchFamily="18" charset="0"/>
              </a:rPr>
              <a:t>đọng</a:t>
            </a:r>
            <a:r>
              <a:rPr lang="en-US" altLang="en-US" sz="2000" dirty="0">
                <a:solidFill>
                  <a:srgbClr val="0000FF"/>
                </a:solidFill>
                <a:latin typeface="Times New Roman" panose="02020603050405020304" pitchFamily="18" charset="0"/>
              </a:rPr>
              <a:t>, </a:t>
            </a:r>
            <a:r>
              <a:rPr lang="en-US" altLang="en-US" sz="2000" dirty="0" err="1">
                <a:solidFill>
                  <a:srgbClr val="0000FF"/>
                </a:solidFill>
                <a:latin typeface="Times New Roman" panose="02020603050405020304" pitchFamily="18" charset="0"/>
              </a:rPr>
              <a:t>sâu</a:t>
            </a:r>
            <a:r>
              <a:rPr lang="en-US" altLang="en-US" sz="2000" dirty="0">
                <a:solidFill>
                  <a:srgbClr val="0000FF"/>
                </a:solidFill>
                <a:latin typeface="Times New Roman" panose="02020603050405020304" pitchFamily="18" charset="0"/>
              </a:rPr>
              <a:t> </a:t>
            </a:r>
            <a:r>
              <a:rPr lang="en-US" altLang="en-US" sz="2000" dirty="0" err="1">
                <a:solidFill>
                  <a:srgbClr val="0000FF"/>
                </a:solidFill>
                <a:latin typeface="Times New Roman" panose="02020603050405020304" pitchFamily="18" charset="0"/>
              </a:rPr>
              <a:t>sắc</a:t>
            </a:r>
            <a:r>
              <a:rPr lang="en-US" altLang="en-US" sz="2000" dirty="0">
                <a:solidFill>
                  <a:srgbClr val="0000FF"/>
                </a:solidFill>
                <a:latin typeface="Times New Roman" panose="02020603050405020304" pitchFamily="18" charset="0"/>
              </a:rPr>
              <a:t>, </a:t>
            </a:r>
            <a:r>
              <a:rPr lang="en-US" altLang="en-US" sz="2000" dirty="0" err="1">
                <a:solidFill>
                  <a:srgbClr val="0000FF"/>
                </a:solidFill>
                <a:latin typeface="Times New Roman" panose="02020603050405020304" pitchFamily="18" charset="0"/>
              </a:rPr>
              <a:t>giản</a:t>
            </a:r>
            <a:r>
              <a:rPr lang="en-US" altLang="en-US" sz="2000" dirty="0">
                <a:solidFill>
                  <a:srgbClr val="0000FF"/>
                </a:solidFill>
                <a:latin typeface="Times New Roman" panose="02020603050405020304" pitchFamily="18" charset="0"/>
              </a:rPr>
              <a:t> </a:t>
            </a:r>
            <a:r>
              <a:rPr lang="en-US" altLang="en-US" sz="2000" dirty="0" err="1">
                <a:solidFill>
                  <a:srgbClr val="0000FF"/>
                </a:solidFill>
                <a:latin typeface="Times New Roman" panose="02020603050405020304" pitchFamily="18" charset="0"/>
              </a:rPr>
              <a:t>dị</a:t>
            </a:r>
            <a:r>
              <a:rPr lang="en-US" altLang="en-US" sz="2000" dirty="0">
                <a:solidFill>
                  <a:srgbClr val="0000FF"/>
                </a:solidFill>
                <a:latin typeface="Times New Roman" panose="02020603050405020304" pitchFamily="18" charset="0"/>
              </a:rPr>
              <a:t>, </a:t>
            </a:r>
            <a:r>
              <a:rPr lang="en-US" altLang="en-US" sz="2000" dirty="0" err="1">
                <a:solidFill>
                  <a:srgbClr val="0000FF"/>
                </a:solidFill>
                <a:latin typeface="Times New Roman" panose="02020603050405020304" pitchFamily="18" charset="0"/>
              </a:rPr>
              <a:t>trong</a:t>
            </a:r>
            <a:r>
              <a:rPr lang="en-US" altLang="en-US" sz="2000" dirty="0">
                <a:solidFill>
                  <a:srgbClr val="0000FF"/>
                </a:solidFill>
                <a:latin typeface="Times New Roman" panose="02020603050405020304" pitchFamily="18" charset="0"/>
              </a:rPr>
              <a:t> </a:t>
            </a:r>
            <a:r>
              <a:rPr lang="en-US" altLang="en-US" sz="2000" dirty="0" err="1">
                <a:solidFill>
                  <a:srgbClr val="0000FF"/>
                </a:solidFill>
                <a:latin typeface="Times New Roman" panose="02020603050405020304" pitchFamily="18" charset="0"/>
              </a:rPr>
              <a:t>sáng</a:t>
            </a:r>
            <a:r>
              <a:rPr lang="en-US" altLang="en-US" sz="2000" dirty="0">
                <a:solidFill>
                  <a:srgbClr val="0000FF"/>
                </a:solidFill>
                <a:latin typeface="Times New Roman" panose="02020603050405020304" pitchFamily="18" charset="0"/>
              </a:rPr>
              <a:t>.</a:t>
            </a:r>
          </a:p>
          <a:p>
            <a:pPr algn="just">
              <a:spcBef>
                <a:spcPct val="0"/>
              </a:spcBef>
              <a:buFontTx/>
              <a:buNone/>
            </a:pPr>
            <a:r>
              <a:rPr lang="en-US" altLang="en-US" sz="2400" b="1" dirty="0">
                <a:solidFill>
                  <a:srgbClr val="FF0000"/>
                </a:solidFill>
                <a:latin typeface="Times New Roman" panose="02020603050405020304" pitchFamily="18" charset="0"/>
              </a:rPr>
              <a:t>2. </a:t>
            </a:r>
            <a:r>
              <a:rPr lang="en-US" altLang="en-US" sz="2400" b="1" u="sng" dirty="0" err="1">
                <a:solidFill>
                  <a:srgbClr val="FF0000"/>
                </a:solidFill>
                <a:latin typeface="Times New Roman" panose="02020603050405020304" pitchFamily="18" charset="0"/>
              </a:rPr>
              <a:t>Tác</a:t>
            </a:r>
            <a:r>
              <a:rPr lang="en-US" altLang="en-US" sz="2400" b="1" u="sng" dirty="0">
                <a:solidFill>
                  <a:srgbClr val="FF0000"/>
                </a:solidFill>
                <a:latin typeface="Times New Roman" panose="02020603050405020304" pitchFamily="18" charset="0"/>
              </a:rPr>
              <a:t> </a:t>
            </a:r>
            <a:r>
              <a:rPr lang="en-US" altLang="en-US" sz="2400" b="1" u="sng" dirty="0" err="1">
                <a:solidFill>
                  <a:srgbClr val="FF0000"/>
                </a:solidFill>
                <a:latin typeface="Times New Roman" panose="02020603050405020304" pitchFamily="18" charset="0"/>
              </a:rPr>
              <a:t>phẩm</a:t>
            </a:r>
            <a:r>
              <a:rPr lang="en-US" altLang="en-US" sz="2400" b="1" u="sng" dirty="0">
                <a:solidFill>
                  <a:srgbClr val="FF0000"/>
                </a:solidFill>
                <a:latin typeface="Times New Roman" panose="02020603050405020304" pitchFamily="18" charset="0"/>
              </a:rPr>
              <a:t>:</a:t>
            </a:r>
          </a:p>
          <a:p>
            <a:pPr marL="0" indent="0" algn="just">
              <a:spcBef>
                <a:spcPct val="0"/>
              </a:spcBef>
              <a:buNone/>
            </a:pPr>
            <a:r>
              <a:rPr lang="en-US" altLang="en-US" sz="2400" b="1" dirty="0">
                <a:solidFill>
                  <a:srgbClr val="FF0000"/>
                </a:solidFill>
                <a:latin typeface="Times New Roman" panose="02020603050405020304" pitchFamily="18" charset="0"/>
              </a:rPr>
              <a:t>a. </a:t>
            </a:r>
            <a:r>
              <a:rPr lang="en-US" altLang="en-US" sz="2400" b="1" dirty="0" err="1">
                <a:solidFill>
                  <a:srgbClr val="FF0000"/>
                </a:solidFill>
                <a:latin typeface="Times New Roman" panose="02020603050405020304" pitchFamily="18" charset="0"/>
              </a:rPr>
              <a:t>Xuất</a:t>
            </a:r>
            <a:r>
              <a:rPr lang="en-US" altLang="en-US" sz="2400" b="1" dirty="0">
                <a:solidFill>
                  <a:srgbClr val="FF0000"/>
                </a:solidFill>
                <a:latin typeface="Times New Roman" panose="02020603050405020304" pitchFamily="18" charset="0"/>
              </a:rPr>
              <a:t> </a:t>
            </a:r>
            <a:r>
              <a:rPr lang="en-US" altLang="en-US" sz="2400" b="1" dirty="0" err="1">
                <a:solidFill>
                  <a:srgbClr val="FF0000"/>
                </a:solidFill>
                <a:latin typeface="Times New Roman" panose="02020603050405020304" pitchFamily="18" charset="0"/>
              </a:rPr>
              <a:t>xứ</a:t>
            </a:r>
            <a:r>
              <a:rPr lang="en-US" altLang="en-US" sz="2400" b="1" dirty="0">
                <a:solidFill>
                  <a:srgbClr val="FF0000"/>
                </a:solidFill>
                <a:latin typeface="Times New Roman" panose="02020603050405020304" pitchFamily="18" charset="0"/>
              </a:rPr>
              <a:t>: </a:t>
            </a:r>
            <a:r>
              <a:rPr lang="en-US" altLang="en-US" sz="2000" dirty="0" err="1">
                <a:solidFill>
                  <a:srgbClr val="0000FF"/>
                </a:solidFill>
                <a:latin typeface="Times New Roman" panose="02020603050405020304" pitchFamily="18" charset="0"/>
              </a:rPr>
              <a:t>Văn</a:t>
            </a:r>
            <a:r>
              <a:rPr lang="en-US" altLang="en-US" sz="2000" dirty="0">
                <a:solidFill>
                  <a:srgbClr val="0000FF"/>
                </a:solidFill>
                <a:latin typeface="Times New Roman" panose="02020603050405020304" pitchFamily="18" charset="0"/>
              </a:rPr>
              <a:t> </a:t>
            </a:r>
            <a:r>
              <a:rPr lang="en-US" altLang="en-US" sz="2000" dirty="0" err="1">
                <a:solidFill>
                  <a:srgbClr val="0000FF"/>
                </a:solidFill>
                <a:latin typeface="Times New Roman" panose="02020603050405020304" pitchFamily="18" charset="0"/>
              </a:rPr>
              <a:t>bản</a:t>
            </a:r>
            <a:r>
              <a:rPr lang="en-US" altLang="en-US" sz="2000" dirty="0">
                <a:solidFill>
                  <a:srgbClr val="0000FF"/>
                </a:solidFill>
                <a:latin typeface="Times New Roman" panose="02020603050405020304" pitchFamily="18" charset="0"/>
              </a:rPr>
              <a:t> "</a:t>
            </a:r>
            <a:r>
              <a:rPr lang="en-US" altLang="en-US" sz="2000" dirty="0" err="1">
                <a:solidFill>
                  <a:srgbClr val="0000FF"/>
                </a:solidFill>
                <a:latin typeface="Times New Roman" panose="02020603050405020304" pitchFamily="18" charset="0"/>
              </a:rPr>
              <a:t>Bố</a:t>
            </a:r>
            <a:r>
              <a:rPr lang="en-US" altLang="en-US" sz="2000" dirty="0">
                <a:solidFill>
                  <a:srgbClr val="0000FF"/>
                </a:solidFill>
                <a:latin typeface="Times New Roman" panose="02020603050405020304" pitchFamily="18" charset="0"/>
              </a:rPr>
              <a:t> </a:t>
            </a:r>
            <a:r>
              <a:rPr lang="en-US" altLang="en-US" sz="2000" err="1">
                <a:solidFill>
                  <a:srgbClr val="0000FF"/>
                </a:solidFill>
                <a:latin typeface="Times New Roman" panose="02020603050405020304" pitchFamily="18" charset="0"/>
              </a:rPr>
              <a:t>của</a:t>
            </a:r>
            <a:r>
              <a:rPr lang="en-US" altLang="en-US" sz="2000">
                <a:solidFill>
                  <a:srgbClr val="0000FF"/>
                </a:solidFill>
                <a:latin typeface="Times New Roman" panose="02020603050405020304" pitchFamily="18" charset="0"/>
              </a:rPr>
              <a:t> Xi-mông</a:t>
            </a:r>
            <a:r>
              <a:rPr lang="en-US" altLang="en-US" sz="2000" dirty="0">
                <a:solidFill>
                  <a:srgbClr val="0000FF"/>
                </a:solidFill>
                <a:latin typeface="Times New Roman" panose="02020603050405020304" pitchFamily="18" charset="0"/>
              </a:rPr>
              <a:t>" </a:t>
            </a:r>
            <a:r>
              <a:rPr lang="en-US" altLang="en-US" sz="2000" dirty="0" err="1">
                <a:solidFill>
                  <a:srgbClr val="0000FF"/>
                </a:solidFill>
                <a:latin typeface="Times New Roman" panose="02020603050405020304" pitchFamily="18" charset="0"/>
              </a:rPr>
              <a:t>là</a:t>
            </a:r>
            <a:r>
              <a:rPr lang="en-US" altLang="en-US" sz="2000" dirty="0">
                <a:solidFill>
                  <a:srgbClr val="0000FF"/>
                </a:solidFill>
                <a:latin typeface="Times New Roman" panose="02020603050405020304" pitchFamily="18" charset="0"/>
              </a:rPr>
              <a:t> </a:t>
            </a:r>
            <a:r>
              <a:rPr lang="en-US" altLang="en-US" sz="2000" dirty="0" err="1">
                <a:solidFill>
                  <a:srgbClr val="0000FF"/>
                </a:solidFill>
                <a:latin typeface="Times New Roman" panose="02020603050405020304" pitchFamily="18" charset="0"/>
              </a:rPr>
              <a:t>một</a:t>
            </a:r>
            <a:r>
              <a:rPr lang="en-US" altLang="en-US" sz="2000" dirty="0">
                <a:solidFill>
                  <a:srgbClr val="0000FF"/>
                </a:solidFill>
                <a:latin typeface="Times New Roman" panose="02020603050405020304" pitchFamily="18" charset="0"/>
              </a:rPr>
              <a:t> </a:t>
            </a:r>
            <a:r>
              <a:rPr lang="en-US" altLang="en-US" sz="2000" dirty="0" err="1">
                <a:solidFill>
                  <a:srgbClr val="0000FF"/>
                </a:solidFill>
                <a:latin typeface="Times New Roman" panose="02020603050405020304" pitchFamily="18" charset="0"/>
              </a:rPr>
              <a:t>đoạn</a:t>
            </a:r>
            <a:r>
              <a:rPr lang="en-US" altLang="en-US" sz="2000" dirty="0">
                <a:solidFill>
                  <a:srgbClr val="0000FF"/>
                </a:solidFill>
                <a:latin typeface="Times New Roman" panose="02020603050405020304" pitchFamily="18" charset="0"/>
              </a:rPr>
              <a:t> </a:t>
            </a:r>
            <a:r>
              <a:rPr lang="en-US" altLang="en-US" sz="2000" dirty="0" err="1">
                <a:solidFill>
                  <a:srgbClr val="0000FF"/>
                </a:solidFill>
                <a:latin typeface="Times New Roman" panose="02020603050405020304" pitchFamily="18" charset="0"/>
              </a:rPr>
              <a:t>trích</a:t>
            </a:r>
            <a:r>
              <a:rPr lang="en-US" altLang="en-US" sz="2000" dirty="0">
                <a:solidFill>
                  <a:srgbClr val="0000FF"/>
                </a:solidFill>
                <a:latin typeface="Times New Roman" panose="02020603050405020304" pitchFamily="18" charset="0"/>
              </a:rPr>
              <a:t> </a:t>
            </a:r>
            <a:r>
              <a:rPr lang="en-US" altLang="en-US" sz="2000" dirty="0" err="1">
                <a:solidFill>
                  <a:srgbClr val="0000FF"/>
                </a:solidFill>
                <a:latin typeface="Times New Roman" panose="02020603050405020304" pitchFamily="18" charset="0"/>
              </a:rPr>
              <a:t>nằm</a:t>
            </a:r>
            <a:r>
              <a:rPr lang="en-US" altLang="en-US" sz="2000" dirty="0">
                <a:solidFill>
                  <a:srgbClr val="0000FF"/>
                </a:solidFill>
                <a:latin typeface="Times New Roman" panose="02020603050405020304" pitchFamily="18" charset="0"/>
              </a:rPr>
              <a:t> ở </a:t>
            </a:r>
            <a:r>
              <a:rPr lang="en-US" altLang="en-US" sz="2000" dirty="0" err="1">
                <a:solidFill>
                  <a:srgbClr val="0000FF"/>
                </a:solidFill>
                <a:latin typeface="Times New Roman" panose="02020603050405020304" pitchFamily="18" charset="0"/>
              </a:rPr>
              <a:t>phần</a:t>
            </a:r>
            <a:r>
              <a:rPr lang="en-US" altLang="en-US" sz="2000" dirty="0">
                <a:solidFill>
                  <a:srgbClr val="0000FF"/>
                </a:solidFill>
                <a:latin typeface="Times New Roman" panose="02020603050405020304" pitchFamily="18" charset="0"/>
              </a:rPr>
              <a:t> </a:t>
            </a:r>
            <a:r>
              <a:rPr lang="en-US" altLang="en-US" sz="2000" err="1">
                <a:solidFill>
                  <a:srgbClr val="0000FF"/>
                </a:solidFill>
                <a:latin typeface="Times New Roman" panose="02020603050405020304" pitchFamily="18" charset="0"/>
              </a:rPr>
              <a:t>đầu</a:t>
            </a:r>
            <a:r>
              <a:rPr lang="en-US" altLang="en-US" sz="2000">
                <a:solidFill>
                  <a:srgbClr val="0000FF"/>
                </a:solidFill>
                <a:latin typeface="Times New Roman" panose="02020603050405020304" pitchFamily="18" charset="0"/>
              </a:rPr>
              <a:t> truyện </a:t>
            </a:r>
            <a:r>
              <a:rPr lang="en-US" altLang="en-US" sz="2000" dirty="0" err="1">
                <a:solidFill>
                  <a:srgbClr val="0000FF"/>
                </a:solidFill>
                <a:latin typeface="Times New Roman" panose="02020603050405020304" pitchFamily="18" charset="0"/>
              </a:rPr>
              <a:t>ngắn</a:t>
            </a:r>
            <a:r>
              <a:rPr lang="en-US" altLang="en-US" sz="2000" dirty="0">
                <a:solidFill>
                  <a:srgbClr val="0000FF"/>
                </a:solidFill>
                <a:latin typeface="Times New Roman" panose="02020603050405020304" pitchFamily="18" charset="0"/>
              </a:rPr>
              <a:t> </a:t>
            </a:r>
            <a:r>
              <a:rPr lang="en-US" altLang="en-US" sz="2000" dirty="0" err="1">
                <a:solidFill>
                  <a:srgbClr val="0000FF"/>
                </a:solidFill>
                <a:latin typeface="Times New Roman" panose="02020603050405020304" pitchFamily="18" charset="0"/>
              </a:rPr>
              <a:t>cùng</a:t>
            </a:r>
            <a:r>
              <a:rPr lang="en-US" altLang="en-US" sz="2000" dirty="0">
                <a:solidFill>
                  <a:srgbClr val="0000FF"/>
                </a:solidFill>
                <a:latin typeface="Times New Roman" panose="02020603050405020304" pitchFamily="18" charset="0"/>
              </a:rPr>
              <a:t> </a:t>
            </a:r>
            <a:r>
              <a:rPr lang="en-US" altLang="en-US" sz="2000" dirty="0" err="1">
                <a:solidFill>
                  <a:srgbClr val="0000FF"/>
                </a:solidFill>
                <a:latin typeface="Times New Roman" panose="02020603050405020304" pitchFamily="18" charset="0"/>
              </a:rPr>
              <a:t>tên</a:t>
            </a:r>
            <a:r>
              <a:rPr lang="en-US" altLang="en-US" sz="2000" dirty="0">
                <a:latin typeface="Times New Roman" panose="02020603050405020304" pitchFamily="18" charset="0"/>
              </a:rPr>
              <a:t>.</a:t>
            </a:r>
          </a:p>
          <a:p>
            <a:pPr marL="0" indent="0" algn="just">
              <a:spcBef>
                <a:spcPct val="0"/>
              </a:spcBef>
              <a:buNone/>
            </a:pPr>
            <a:r>
              <a:rPr lang="en-US" altLang="en-US" sz="2400" b="1" dirty="0">
                <a:solidFill>
                  <a:srgbClr val="FF0000"/>
                </a:solidFill>
                <a:latin typeface="Times New Roman" panose="02020603050405020304" pitchFamily="18" charset="0"/>
              </a:rPr>
              <a:t>b</a:t>
            </a:r>
            <a:r>
              <a:rPr lang="en-US" altLang="en-US" sz="2400" b="1">
                <a:solidFill>
                  <a:srgbClr val="FF0000"/>
                </a:solidFill>
                <a:latin typeface="Times New Roman" panose="02020603050405020304" pitchFamily="18" charset="0"/>
              </a:rPr>
              <a:t>.</a:t>
            </a:r>
            <a:r>
              <a:rPr lang="en-US" altLang="en-US" sz="2400">
                <a:latin typeface="Times New Roman" panose="02020603050405020304" pitchFamily="18" charset="0"/>
              </a:rPr>
              <a:t> </a:t>
            </a:r>
            <a:r>
              <a:rPr lang="en-US" altLang="en-US" sz="2400" b="1">
                <a:solidFill>
                  <a:srgbClr val="FF0000"/>
                </a:solidFill>
                <a:latin typeface="Times New Roman" panose="02020603050405020304" pitchFamily="18" charset="0"/>
              </a:rPr>
              <a:t>Đọc, tìm hiểu </a:t>
            </a:r>
            <a:r>
              <a:rPr lang="en-US" altLang="en-US" sz="2400" b="1" err="1">
                <a:solidFill>
                  <a:srgbClr val="FF0000"/>
                </a:solidFill>
                <a:latin typeface="Times New Roman" panose="02020603050405020304" pitchFamily="18" charset="0"/>
              </a:rPr>
              <a:t>chú</a:t>
            </a:r>
            <a:r>
              <a:rPr lang="en-US" altLang="en-US" sz="2400" b="1">
                <a:solidFill>
                  <a:srgbClr val="FF0000"/>
                </a:solidFill>
                <a:latin typeface="Times New Roman" panose="02020603050405020304" pitchFamily="18" charset="0"/>
              </a:rPr>
              <a:t> thích, t</a:t>
            </a:r>
            <a:r>
              <a:rPr lang="vi-VN" altLang="en-US" sz="2400" b="1">
                <a:solidFill>
                  <a:srgbClr val="FF0000"/>
                </a:solidFill>
                <a:latin typeface="Times New Roman" panose="02020603050405020304" pitchFamily="18" charset="0"/>
              </a:rPr>
              <a:t>hể </a:t>
            </a:r>
            <a:r>
              <a:rPr lang="vi-VN" altLang="en-US" sz="2400" b="1" dirty="0">
                <a:solidFill>
                  <a:srgbClr val="FF0000"/>
                </a:solidFill>
                <a:latin typeface="Times New Roman" panose="02020603050405020304" pitchFamily="18" charset="0"/>
              </a:rPr>
              <a:t>loại:</a:t>
            </a:r>
            <a:r>
              <a:rPr lang="fr-FR" altLang="en-US" sz="2400" b="1" dirty="0">
                <a:solidFill>
                  <a:srgbClr val="0000FF"/>
                </a:solidFill>
                <a:latin typeface="Times New Roman" panose="02020603050405020304" pitchFamily="18" charset="0"/>
              </a:rPr>
              <a:t> </a:t>
            </a:r>
            <a:r>
              <a:rPr lang="fr-FR" altLang="en-US" sz="2000" dirty="0" err="1">
                <a:solidFill>
                  <a:srgbClr val="0000FF"/>
                </a:solidFill>
                <a:latin typeface="Times New Roman" panose="02020603050405020304" pitchFamily="18" charset="0"/>
              </a:rPr>
              <a:t>Truyện</a:t>
            </a:r>
            <a:r>
              <a:rPr lang="fr-FR" altLang="en-US" sz="2000" dirty="0">
                <a:solidFill>
                  <a:srgbClr val="0000FF"/>
                </a:solidFill>
                <a:latin typeface="Times New Roman" panose="02020603050405020304" pitchFamily="18" charset="0"/>
              </a:rPr>
              <a:t> </a:t>
            </a:r>
            <a:r>
              <a:rPr lang="fr-FR" altLang="en-US" sz="2000" dirty="0" err="1">
                <a:solidFill>
                  <a:srgbClr val="0000FF"/>
                </a:solidFill>
                <a:latin typeface="Times New Roman" panose="02020603050405020304" pitchFamily="18" charset="0"/>
              </a:rPr>
              <a:t>ngắn</a:t>
            </a:r>
            <a:endParaRPr lang="fr-FR" altLang="en-US" sz="2000" dirty="0">
              <a:solidFill>
                <a:srgbClr val="0000FF"/>
              </a:solidFill>
              <a:latin typeface="Times New Roman" panose="02020603050405020304" pitchFamily="18" charset="0"/>
            </a:endParaRPr>
          </a:p>
          <a:p>
            <a:pPr algn="just">
              <a:spcBef>
                <a:spcPct val="0"/>
              </a:spcBef>
              <a:buFontTx/>
              <a:buNone/>
            </a:pPr>
            <a:r>
              <a:rPr lang="en-US" altLang="en-US" sz="2400" b="1">
                <a:solidFill>
                  <a:srgbClr val="FF0000"/>
                </a:solidFill>
                <a:latin typeface="Times New Roman" panose="02020603050405020304" pitchFamily="18" charset="0"/>
              </a:rPr>
              <a:t>c. </a:t>
            </a:r>
            <a:r>
              <a:rPr lang="en-US" altLang="en-US" sz="2400" b="1" dirty="0">
                <a:solidFill>
                  <a:srgbClr val="FF0000"/>
                </a:solidFill>
                <a:latin typeface="Times New Roman" panose="02020603050405020304" pitchFamily="18" charset="0"/>
              </a:rPr>
              <a:t>P</a:t>
            </a:r>
            <a:r>
              <a:rPr lang="vi-VN" altLang="en-US" sz="2400" b="1" dirty="0">
                <a:solidFill>
                  <a:srgbClr val="FF0000"/>
                </a:solidFill>
                <a:latin typeface="Times New Roman" panose="02020603050405020304" pitchFamily="18" charset="0"/>
              </a:rPr>
              <a:t>hương thức </a:t>
            </a:r>
            <a:r>
              <a:rPr lang="vi-VN" altLang="en-US" sz="2400" b="1">
                <a:solidFill>
                  <a:srgbClr val="FF0000"/>
                </a:solidFill>
                <a:latin typeface="Times New Roman" panose="02020603050405020304" pitchFamily="18" charset="0"/>
              </a:rPr>
              <a:t>biểu đạt</a:t>
            </a:r>
            <a:r>
              <a:rPr lang="en-US" altLang="en-US" sz="2400" b="1">
                <a:solidFill>
                  <a:srgbClr val="FF0000"/>
                </a:solidFill>
                <a:latin typeface="Times New Roman" panose="02020603050405020304" pitchFamily="18" charset="0"/>
              </a:rPr>
              <a:t>, n</a:t>
            </a:r>
            <a:r>
              <a:rPr lang="fr-FR" altLang="en-US" sz="2400" b="1">
                <a:solidFill>
                  <a:srgbClr val="FF0000"/>
                </a:solidFill>
                <a:latin typeface="Times New Roman" panose="02020603050405020304" pitchFamily="18" charset="0"/>
              </a:rPr>
              <a:t>gôi </a:t>
            </a:r>
            <a:r>
              <a:rPr lang="fr-FR" altLang="en-US" sz="2400" b="1" dirty="0" err="1">
                <a:solidFill>
                  <a:srgbClr val="FF0000"/>
                </a:solidFill>
                <a:latin typeface="Times New Roman" panose="02020603050405020304" pitchFamily="18" charset="0"/>
              </a:rPr>
              <a:t>kể</a:t>
            </a:r>
            <a:r>
              <a:rPr lang="fr-FR" altLang="en-US" sz="2400" b="1">
                <a:solidFill>
                  <a:srgbClr val="FF0000"/>
                </a:solidFill>
                <a:latin typeface="Times New Roman" panose="02020603050405020304" pitchFamily="18" charset="0"/>
              </a:rPr>
              <a:t>: </a:t>
            </a:r>
            <a:r>
              <a:rPr lang="fr-FR" altLang="en-US" sz="2000">
                <a:solidFill>
                  <a:srgbClr val="0000FF"/>
                </a:solidFill>
                <a:latin typeface="Times New Roman" panose="02020603050405020304" pitchFamily="18" charset="0"/>
              </a:rPr>
              <a:t>Tự sự, ngôi </a:t>
            </a:r>
            <a:r>
              <a:rPr lang="fr-FR" altLang="en-US" sz="2000" dirty="0" err="1">
                <a:solidFill>
                  <a:srgbClr val="0000FF"/>
                </a:solidFill>
                <a:latin typeface="Times New Roman" panose="02020603050405020304" pitchFamily="18" charset="0"/>
              </a:rPr>
              <a:t>thứ</a:t>
            </a:r>
            <a:r>
              <a:rPr lang="fr-FR" altLang="en-US" sz="2000" dirty="0">
                <a:solidFill>
                  <a:srgbClr val="0000FF"/>
                </a:solidFill>
                <a:latin typeface="Times New Roman" panose="02020603050405020304" pitchFamily="18" charset="0"/>
              </a:rPr>
              <a:t> 3</a:t>
            </a:r>
            <a:endParaRPr lang="en-US" altLang="en-US" sz="2000" dirty="0">
              <a:solidFill>
                <a:srgbClr val="0000FF"/>
              </a:solidFill>
              <a:latin typeface="Times New Roman" panose="02020603050405020304" pitchFamily="18" charset="0"/>
            </a:endParaRPr>
          </a:p>
        </p:txBody>
      </p:sp>
      <p:pic>
        <p:nvPicPr>
          <p:cNvPr id="1026" name="Picture 2" descr="Bố của Xi-mông -- Mô-pa-xăng - Hoc2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133350"/>
            <a:ext cx="2209800" cy="25431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OẠN VĂN: BỐ CỦA XI-MÔNG (trích)Guy đơ Mô-pa-xăng - Airdrop, Claim,  Presale, IDO, MMO, Crypto, Coin, Token, Stock, Mining coi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62105" y="2876550"/>
            <a:ext cx="2816225" cy="210894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048631">
                                            <p:txEl>
                                              <p:pRg st="1" end="1"/>
                                            </p:txEl>
                                          </p:spTgt>
                                        </p:tgtEl>
                                        <p:attrNameLst>
                                          <p:attrName>style.visibility</p:attrName>
                                        </p:attrNameLst>
                                      </p:cBhvr>
                                      <p:to>
                                        <p:strVal val="visible"/>
                                      </p:to>
                                    </p:set>
                                    <p:animEffect transition="in" filter="box(in)">
                                      <p:cBhvr>
                                        <p:cTn id="7" dur="500"/>
                                        <p:tgtEl>
                                          <p:spTgt spid="104863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048631">
                                            <p:txEl>
                                              <p:pRg st="2" end="2"/>
                                            </p:txEl>
                                          </p:spTgt>
                                        </p:tgtEl>
                                        <p:attrNameLst>
                                          <p:attrName>style.visibility</p:attrName>
                                        </p:attrNameLst>
                                      </p:cBhvr>
                                      <p:to>
                                        <p:strVal val="visible"/>
                                      </p:to>
                                    </p:set>
                                    <p:animEffect transition="in" filter="box(in)">
                                      <p:cBhvr>
                                        <p:cTn id="12" dur="500"/>
                                        <p:tgtEl>
                                          <p:spTgt spid="104863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048631">
                                            <p:txEl>
                                              <p:pRg st="3" end="3"/>
                                            </p:txEl>
                                          </p:spTgt>
                                        </p:tgtEl>
                                        <p:attrNameLst>
                                          <p:attrName>style.visibility</p:attrName>
                                        </p:attrNameLst>
                                      </p:cBhvr>
                                      <p:to>
                                        <p:strVal val="visible"/>
                                      </p:to>
                                    </p:set>
                                    <p:animEffect transition="in" filter="box(in)">
                                      <p:cBhvr>
                                        <p:cTn id="17" dur="500"/>
                                        <p:tgtEl>
                                          <p:spTgt spid="1048631">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1048631">
                                            <p:txEl>
                                              <p:pRg st="4" end="4"/>
                                            </p:txEl>
                                          </p:spTgt>
                                        </p:tgtEl>
                                        <p:attrNameLst>
                                          <p:attrName>style.visibility</p:attrName>
                                        </p:attrNameLst>
                                      </p:cBhvr>
                                      <p:to>
                                        <p:strVal val="visible"/>
                                      </p:to>
                                    </p:set>
                                    <p:animEffect transition="in" filter="box(in)">
                                      <p:cBhvr>
                                        <p:cTn id="22" dur="500"/>
                                        <p:tgtEl>
                                          <p:spTgt spid="104863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048631">
                                            <p:txEl>
                                              <p:pRg st="5" end="5"/>
                                            </p:txEl>
                                          </p:spTgt>
                                        </p:tgtEl>
                                        <p:attrNameLst>
                                          <p:attrName>style.visibility</p:attrName>
                                        </p:attrNameLst>
                                      </p:cBhvr>
                                      <p:to>
                                        <p:strVal val="visible"/>
                                      </p:to>
                                    </p:set>
                                    <p:animEffect transition="in" filter="box(in)">
                                      <p:cBhvr>
                                        <p:cTn id="27" dur="500"/>
                                        <p:tgtEl>
                                          <p:spTgt spid="1048631">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1048631">
                                            <p:txEl>
                                              <p:pRg st="6" end="6"/>
                                            </p:txEl>
                                          </p:spTgt>
                                        </p:tgtEl>
                                        <p:attrNameLst>
                                          <p:attrName>style.visibility</p:attrName>
                                        </p:attrNameLst>
                                      </p:cBhvr>
                                      <p:to>
                                        <p:strVal val="visible"/>
                                      </p:to>
                                    </p:set>
                                    <p:animEffect transition="in" filter="box(in)">
                                      <p:cBhvr>
                                        <p:cTn id="32" dur="500"/>
                                        <p:tgtEl>
                                          <p:spTgt spid="1048631">
                                            <p:txEl>
                                              <p:pRg st="6" end="6"/>
                                            </p:txEl>
                                          </p:spTgt>
                                        </p:tgtEl>
                                      </p:cBhvr>
                                    </p:animEffect>
                                  </p:childTnLst>
                                </p:cTn>
                              </p:par>
                              <p:par>
                                <p:cTn id="33" presetID="5" presetClass="entr" presetSubtype="10" fill="hold" nodeType="withEffect">
                                  <p:stCondLst>
                                    <p:cond delay="0"/>
                                  </p:stCondLst>
                                  <p:childTnLst>
                                    <p:set>
                                      <p:cBhvr>
                                        <p:cTn id="34" dur="1" fill="hold">
                                          <p:stCondLst>
                                            <p:cond delay="0"/>
                                          </p:stCondLst>
                                        </p:cTn>
                                        <p:tgtEl>
                                          <p:spTgt spid="1048631">
                                            <p:txEl>
                                              <p:pRg st="7" end="7"/>
                                            </p:txEl>
                                          </p:spTgt>
                                        </p:tgtEl>
                                        <p:attrNameLst>
                                          <p:attrName>style.visibility</p:attrName>
                                        </p:attrNameLst>
                                      </p:cBhvr>
                                      <p:to>
                                        <p:strVal val="visible"/>
                                      </p:to>
                                    </p:set>
                                    <p:animEffect transition="in" filter="checkerboard(across)">
                                      <p:cBhvr>
                                        <p:cTn id="35" dur="500"/>
                                        <p:tgtEl>
                                          <p:spTgt spid="104863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09550"/>
            <a:ext cx="8686800" cy="4770537"/>
          </a:xfrm>
          <a:prstGeom prst="rect">
            <a:avLst/>
          </a:prstGeom>
        </p:spPr>
        <p:txBody>
          <a:bodyPr wrap="square">
            <a:spAutoFit/>
          </a:bodyPr>
          <a:lstStyle/>
          <a:p>
            <a:r>
              <a:rPr lang="vi-VN" sz="1900" b="1">
                <a:solidFill>
                  <a:srgbClr val="008000"/>
                </a:solidFill>
                <a:latin typeface="Times New Roman" panose="02020603050405020304" pitchFamily="18" charset="0"/>
                <a:cs typeface="Times New Roman" panose="02020603050405020304" pitchFamily="18" charset="0"/>
              </a:rPr>
              <a:t>1. Tiểu sử</a:t>
            </a:r>
            <a:endParaRPr lang="vi-VN" sz="1900">
              <a:solidFill>
                <a:srgbClr val="24292E"/>
              </a:solidFill>
              <a:latin typeface="Times New Roman" panose="02020603050405020304" pitchFamily="18" charset="0"/>
              <a:cs typeface="Times New Roman" panose="02020603050405020304" pitchFamily="18" charset="0"/>
            </a:endParaRPr>
          </a:p>
          <a:p>
            <a:pPr algn="just"/>
            <a:r>
              <a:rPr lang="en-US" sz="1900">
                <a:solidFill>
                  <a:srgbClr val="24292E"/>
                </a:solidFill>
                <a:latin typeface="Times New Roman" panose="02020603050405020304" pitchFamily="18" charset="0"/>
                <a:cs typeface="Times New Roman" panose="02020603050405020304" pitchFamily="18" charset="0"/>
              </a:rPr>
              <a:t>	</a:t>
            </a:r>
            <a:r>
              <a:rPr lang="vi-VN" sz="1900">
                <a:solidFill>
                  <a:srgbClr val="24292E"/>
                </a:solidFill>
                <a:latin typeface="Times New Roman" panose="02020603050405020304" pitchFamily="18" charset="0"/>
                <a:cs typeface="Times New Roman" panose="02020603050405020304" pitchFamily="18" charset="0"/>
              </a:rPr>
              <a:t>- Guy đơ Mô-pa-xăng (1850-1893) </a:t>
            </a:r>
            <a:r>
              <a:rPr lang="en-US" sz="1900">
                <a:solidFill>
                  <a:srgbClr val="24292E"/>
                </a:solidFill>
                <a:latin typeface="Times New Roman" panose="02020603050405020304" pitchFamily="18" charset="0"/>
                <a:cs typeface="Times New Roman" panose="02020603050405020304" pitchFamily="18" charset="0"/>
              </a:rPr>
              <a:t>là </a:t>
            </a:r>
            <a:r>
              <a:rPr lang="vi-VN" sz="1900">
                <a:solidFill>
                  <a:srgbClr val="24292E"/>
                </a:solidFill>
                <a:latin typeface="Times New Roman" panose="02020603050405020304" pitchFamily="18" charset="0"/>
                <a:cs typeface="Times New Roman" panose="02020603050405020304" pitchFamily="18" charset="0"/>
              </a:rPr>
              <a:t>nhà văn hiện thực vĩ đại của nước Pháp trong thế kỉ XIX.</a:t>
            </a:r>
          </a:p>
          <a:p>
            <a:pPr algn="just"/>
            <a:r>
              <a:rPr lang="en-US" sz="1900">
                <a:solidFill>
                  <a:srgbClr val="24292E"/>
                </a:solidFill>
                <a:latin typeface="Times New Roman" panose="02020603050405020304" pitchFamily="18" charset="0"/>
                <a:cs typeface="Times New Roman" panose="02020603050405020304" pitchFamily="18" charset="0"/>
              </a:rPr>
              <a:t>	</a:t>
            </a:r>
            <a:r>
              <a:rPr lang="vi-VN" sz="1900">
                <a:solidFill>
                  <a:srgbClr val="24292E"/>
                </a:solidFill>
                <a:latin typeface="Times New Roman" panose="02020603050405020304" pitchFamily="18" charset="0"/>
                <a:cs typeface="Times New Roman" panose="02020603050405020304" pitchFamily="18" charset="0"/>
              </a:rPr>
              <a:t>- Sinh trưởng trong một gia đình quý tộc sa sút. Tuổi thơ ông là những trang buồn, từ bé thơ sống trong bi kịch gia đình, năm 11 tuổi trở đi chỉ còn được sống với mẹ; vào học trường dòng thì bị quở trách thường xuyên.</a:t>
            </a:r>
          </a:p>
          <a:p>
            <a:pPr algn="just"/>
            <a:r>
              <a:rPr lang="en-US" sz="1900">
                <a:solidFill>
                  <a:srgbClr val="24292E"/>
                </a:solidFill>
                <a:latin typeface="Times New Roman" panose="02020603050405020304" pitchFamily="18" charset="0"/>
                <a:cs typeface="Times New Roman" panose="02020603050405020304" pitchFamily="18" charset="0"/>
              </a:rPr>
              <a:t>	</a:t>
            </a:r>
            <a:r>
              <a:rPr lang="vi-VN" sz="1900">
                <a:solidFill>
                  <a:srgbClr val="24292E"/>
                </a:solidFill>
                <a:latin typeface="Times New Roman" panose="02020603050405020304" pitchFamily="18" charset="0"/>
                <a:cs typeface="Times New Roman" panose="02020603050405020304" pitchFamily="18" charset="0"/>
              </a:rPr>
              <a:t>- Đang học luật ở Đại học Căng thì chiến tranh Pháp-Phổ nổ ra, </a:t>
            </a:r>
            <a:r>
              <a:rPr lang="en-US" sz="1900">
                <a:solidFill>
                  <a:srgbClr val="24292E"/>
                </a:solidFill>
                <a:latin typeface="Times New Roman" panose="02020603050405020304" pitchFamily="18" charset="0"/>
                <a:cs typeface="Times New Roman" panose="02020603050405020304" pitchFamily="18" charset="0"/>
              </a:rPr>
              <a:t>ông</a:t>
            </a:r>
            <a:r>
              <a:rPr lang="vi-VN" sz="1900">
                <a:solidFill>
                  <a:srgbClr val="24292E"/>
                </a:solidFill>
                <a:latin typeface="Times New Roman" panose="02020603050405020304" pitchFamily="18" charset="0"/>
                <a:cs typeface="Times New Roman" panose="02020603050405020304" pitchFamily="18" charset="0"/>
              </a:rPr>
              <a:t> nhập ngũ.</a:t>
            </a:r>
          </a:p>
          <a:p>
            <a:pPr algn="just"/>
            <a:r>
              <a:rPr lang="en-US" sz="1900">
                <a:solidFill>
                  <a:srgbClr val="24292E"/>
                </a:solidFill>
                <a:latin typeface="Times New Roman" panose="02020603050405020304" pitchFamily="18" charset="0"/>
                <a:cs typeface="Times New Roman" panose="02020603050405020304" pitchFamily="18" charset="0"/>
              </a:rPr>
              <a:t>	</a:t>
            </a:r>
            <a:r>
              <a:rPr lang="vi-VN" sz="1900">
                <a:solidFill>
                  <a:srgbClr val="24292E"/>
                </a:solidFill>
                <a:latin typeface="Times New Roman" panose="02020603050405020304" pitchFamily="18" charset="0"/>
                <a:cs typeface="Times New Roman" panose="02020603050405020304" pitchFamily="18" charset="0"/>
              </a:rPr>
              <a:t>- Sau chiến tranh ông trở về sống tại Pa-ri, làm viên chức quèn ờ Bộ Hải quân (1873) rồi ở Bộ Giáo dục (1878). Trên dưới 30 tuổi mới viết văn. Năm 1880 ông cho ra đời truyện “Viên mỡ bò” và nổi tiếng trên văn đàn. Nhà văn Zô-la đã hết lời ca ngợi: “Ngay bước đầu, anh tự xếp vào hàng các nhà văn bậc thầy".</a:t>
            </a:r>
          </a:p>
          <a:p>
            <a:pPr algn="just"/>
            <a:r>
              <a:rPr lang="en-US" sz="1900">
                <a:solidFill>
                  <a:srgbClr val="24292E"/>
                </a:solidFill>
                <a:latin typeface="Times New Roman" panose="02020603050405020304" pitchFamily="18" charset="0"/>
                <a:cs typeface="Times New Roman" panose="02020603050405020304" pitchFamily="18" charset="0"/>
              </a:rPr>
              <a:t>	</a:t>
            </a:r>
            <a:r>
              <a:rPr lang="vi-VN" sz="1900">
                <a:solidFill>
                  <a:srgbClr val="24292E"/>
                </a:solidFill>
                <a:latin typeface="Times New Roman" panose="02020603050405020304" pitchFamily="18" charset="0"/>
                <a:cs typeface="Times New Roman" panose="02020603050405020304" pitchFamily="18" charset="0"/>
              </a:rPr>
              <a:t>- Sự nghiệp văn chương của Mô-pa-xăng vô cùng đồ sộ: trên 300 truyện ngắn, vài vở kịch, 6 cuốn tiểu thuyết. Tên tuổi ông gắn liền với những </a:t>
            </a:r>
            <a:r>
              <a:rPr lang="en-US" sz="1900">
                <a:solidFill>
                  <a:srgbClr val="24292E"/>
                </a:solidFill>
                <a:latin typeface="Times New Roman" panose="02020603050405020304" pitchFamily="18" charset="0"/>
                <a:cs typeface="Times New Roman" panose="02020603050405020304" pitchFamily="18" charset="0"/>
              </a:rPr>
              <a:t>TP </a:t>
            </a:r>
            <a:r>
              <a:rPr lang="vi-VN" sz="1900">
                <a:solidFill>
                  <a:srgbClr val="24292E"/>
                </a:solidFill>
                <a:latin typeface="Times New Roman" panose="02020603050405020304" pitchFamily="18" charset="0"/>
                <a:cs typeface="Times New Roman" panose="02020603050405020304" pitchFamily="18" charset="0"/>
              </a:rPr>
              <a:t>xuất sắc như: “Viên </a:t>
            </a:r>
            <a:r>
              <a:rPr lang="en-US" sz="1900">
                <a:solidFill>
                  <a:srgbClr val="24292E"/>
                </a:solidFill>
                <a:latin typeface="Times New Roman" panose="02020603050405020304" pitchFamily="18" charset="0"/>
                <a:cs typeface="Times New Roman" panose="02020603050405020304" pitchFamily="18" charset="0"/>
              </a:rPr>
              <a:t>M</a:t>
            </a:r>
            <a:r>
              <a:rPr lang="vi-VN" sz="1900">
                <a:solidFill>
                  <a:srgbClr val="24292E"/>
                </a:solidFill>
                <a:latin typeface="Times New Roman" panose="02020603050405020304" pitchFamily="18" charset="0"/>
                <a:cs typeface="Times New Roman" panose="02020603050405020304" pitchFamily="18" charset="0"/>
              </a:rPr>
              <a:t>ỡ </a:t>
            </a:r>
            <a:r>
              <a:rPr lang="en-US" sz="1900">
                <a:solidFill>
                  <a:srgbClr val="24292E"/>
                </a:solidFill>
                <a:latin typeface="Times New Roman" panose="02020603050405020304" pitchFamily="18" charset="0"/>
                <a:cs typeface="Times New Roman" panose="02020603050405020304" pitchFamily="18" charset="0"/>
              </a:rPr>
              <a:t>B</a:t>
            </a:r>
            <a:r>
              <a:rPr lang="vi-VN" sz="1900">
                <a:solidFill>
                  <a:srgbClr val="24292E"/>
                </a:solidFill>
                <a:latin typeface="Times New Roman" panose="02020603050405020304" pitchFamily="18" charset="0"/>
                <a:cs typeface="Times New Roman" panose="02020603050405020304" pitchFamily="18" charset="0"/>
              </a:rPr>
              <a:t>ò” (1880), “Một cuộc đời" (1883), ‘‘</a:t>
            </a:r>
            <a:r>
              <a:rPr lang="en-US" sz="1900">
                <a:solidFill>
                  <a:srgbClr val="24292E"/>
                </a:solidFill>
                <a:latin typeface="Times New Roman" panose="02020603050405020304" pitchFamily="18" charset="0"/>
                <a:cs typeface="Times New Roman" panose="02020603050405020304" pitchFamily="18" charset="0"/>
              </a:rPr>
              <a:t>Ô</a:t>
            </a:r>
            <a:r>
              <a:rPr lang="vi-VN" sz="1900">
                <a:solidFill>
                  <a:srgbClr val="24292E"/>
                </a:solidFill>
                <a:latin typeface="Times New Roman" panose="02020603050405020304" pitchFamily="18" charset="0"/>
                <a:cs typeface="Times New Roman" panose="02020603050405020304" pitchFamily="18" charset="0"/>
              </a:rPr>
              <a:t>ng bạn đẹp" (1885), “Núi orion” (1836)...</a:t>
            </a:r>
          </a:p>
          <a:p>
            <a:pPr algn="just"/>
            <a:r>
              <a:rPr lang="en-US" sz="1900">
                <a:solidFill>
                  <a:srgbClr val="24292E"/>
                </a:solidFill>
                <a:latin typeface="Times New Roman" panose="02020603050405020304" pitchFamily="18" charset="0"/>
                <a:cs typeface="Times New Roman" panose="02020603050405020304" pitchFamily="18" charset="0"/>
              </a:rPr>
              <a:t>	</a:t>
            </a:r>
            <a:r>
              <a:rPr lang="vi-VN" sz="1900">
                <a:solidFill>
                  <a:srgbClr val="24292E"/>
                </a:solidFill>
                <a:latin typeface="Times New Roman" panose="02020603050405020304" pitchFamily="18" charset="0"/>
                <a:cs typeface="Times New Roman" panose="02020603050405020304" pitchFamily="18" charset="0"/>
              </a:rPr>
              <a:t>- Có một điều kì lạ trước lúc Hit-le phát động chiến tranh thế giới thứ 2 đã ra lệnh đốt hết những tác phẩm của Mô-pa-xăng.</a:t>
            </a:r>
            <a:endParaRPr lang="en-US" sz="1900">
              <a:solidFill>
                <a:srgbClr val="24292E"/>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0192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123950"/>
            <a:ext cx="8305800" cy="3893374"/>
          </a:xfrm>
          <a:prstGeom prst="rect">
            <a:avLst/>
          </a:prstGeom>
        </p:spPr>
        <p:txBody>
          <a:bodyPr wrap="square">
            <a:spAutoFit/>
          </a:bodyPr>
          <a:lstStyle/>
          <a:p>
            <a:r>
              <a:rPr lang="vi-VN" sz="1900" b="1">
                <a:solidFill>
                  <a:srgbClr val="008000"/>
                </a:solidFill>
                <a:latin typeface="Times New Roman" panose="02020603050405020304" pitchFamily="18" charset="0"/>
                <a:cs typeface="Times New Roman" panose="02020603050405020304" pitchFamily="18" charset="0"/>
              </a:rPr>
              <a:t>2. Sự nghiệp văn học</a:t>
            </a:r>
            <a:endParaRPr lang="vi-VN" sz="1900">
              <a:solidFill>
                <a:srgbClr val="24292E"/>
              </a:solidFill>
              <a:latin typeface="Times New Roman" panose="02020603050405020304" pitchFamily="18" charset="0"/>
              <a:cs typeface="Times New Roman" panose="02020603050405020304" pitchFamily="18" charset="0"/>
            </a:endParaRPr>
          </a:p>
          <a:p>
            <a:r>
              <a:rPr lang="vi-VN" sz="1900" b="1">
                <a:solidFill>
                  <a:srgbClr val="FF6600"/>
                </a:solidFill>
                <a:latin typeface="Times New Roman" panose="02020603050405020304" pitchFamily="18" charset="0"/>
                <a:cs typeface="Times New Roman" panose="02020603050405020304" pitchFamily="18" charset="0"/>
              </a:rPr>
              <a:t>a. Tác phẩm chính</a:t>
            </a:r>
            <a:endParaRPr lang="vi-VN" sz="1900">
              <a:solidFill>
                <a:srgbClr val="24292E"/>
              </a:solidFill>
              <a:latin typeface="Times New Roman" panose="02020603050405020304" pitchFamily="18" charset="0"/>
              <a:cs typeface="Times New Roman" panose="02020603050405020304" pitchFamily="18" charset="0"/>
            </a:endParaRPr>
          </a:p>
          <a:p>
            <a:pPr algn="just"/>
            <a:r>
              <a:rPr lang="en-US" sz="1900" b="1">
                <a:solidFill>
                  <a:srgbClr val="24292E"/>
                </a:solidFill>
                <a:latin typeface="Times New Roman" panose="02020603050405020304" pitchFamily="18" charset="0"/>
                <a:cs typeface="Times New Roman" panose="02020603050405020304" pitchFamily="18" charset="0"/>
              </a:rPr>
              <a:t>	</a:t>
            </a:r>
            <a:r>
              <a:rPr lang="vi-VN" sz="1900">
                <a:solidFill>
                  <a:srgbClr val="24292E"/>
                </a:solidFill>
                <a:latin typeface="Times New Roman" panose="02020603050405020304" pitchFamily="18" charset="0"/>
                <a:cs typeface="Times New Roman" panose="02020603050405020304" pitchFamily="18" charset="0"/>
              </a:rPr>
              <a:t>Ông có trên 300 truyện ngắn, vài vở kịch, 6 cuốn tiểu thuyết. Tên tuổi ông gắn liền với những tác phẩm xuất sắc như: “Viên </a:t>
            </a:r>
            <a:r>
              <a:rPr lang="en-US" sz="1900">
                <a:solidFill>
                  <a:srgbClr val="24292E"/>
                </a:solidFill>
                <a:latin typeface="Times New Roman" panose="02020603050405020304" pitchFamily="18" charset="0"/>
                <a:cs typeface="Times New Roman" panose="02020603050405020304" pitchFamily="18" charset="0"/>
              </a:rPr>
              <a:t>M</a:t>
            </a:r>
            <a:r>
              <a:rPr lang="vi-VN" sz="1900">
                <a:solidFill>
                  <a:srgbClr val="24292E"/>
                </a:solidFill>
                <a:latin typeface="Times New Roman" panose="02020603050405020304" pitchFamily="18" charset="0"/>
                <a:cs typeface="Times New Roman" panose="02020603050405020304" pitchFamily="18" charset="0"/>
              </a:rPr>
              <a:t>ỡ </a:t>
            </a:r>
            <a:r>
              <a:rPr lang="en-US" sz="1900">
                <a:solidFill>
                  <a:srgbClr val="24292E"/>
                </a:solidFill>
                <a:latin typeface="Times New Roman" panose="02020603050405020304" pitchFamily="18" charset="0"/>
                <a:cs typeface="Times New Roman" panose="02020603050405020304" pitchFamily="18" charset="0"/>
              </a:rPr>
              <a:t>B</a:t>
            </a:r>
            <a:r>
              <a:rPr lang="vi-VN" sz="1900">
                <a:solidFill>
                  <a:srgbClr val="24292E"/>
                </a:solidFill>
                <a:latin typeface="Times New Roman" panose="02020603050405020304" pitchFamily="18" charset="0"/>
                <a:cs typeface="Times New Roman" panose="02020603050405020304" pitchFamily="18" charset="0"/>
              </a:rPr>
              <a:t>ò” (1880), “Một cuộc đời" (1883), ‘‘</a:t>
            </a:r>
            <a:r>
              <a:rPr lang="en-US" sz="1900">
                <a:solidFill>
                  <a:srgbClr val="24292E"/>
                </a:solidFill>
                <a:latin typeface="Times New Roman" panose="02020603050405020304" pitchFamily="18" charset="0"/>
                <a:cs typeface="Times New Roman" panose="02020603050405020304" pitchFamily="18" charset="0"/>
              </a:rPr>
              <a:t>Ô</a:t>
            </a:r>
            <a:r>
              <a:rPr lang="vi-VN" sz="1900">
                <a:solidFill>
                  <a:srgbClr val="24292E"/>
                </a:solidFill>
                <a:latin typeface="Times New Roman" panose="02020603050405020304" pitchFamily="18" charset="0"/>
                <a:cs typeface="Times New Roman" panose="02020603050405020304" pitchFamily="18" charset="0"/>
              </a:rPr>
              <a:t>ng bạn đẹp" (1885), “Núi orion” (1836)...</a:t>
            </a:r>
          </a:p>
          <a:p>
            <a:r>
              <a:rPr lang="vi-VN" sz="1900" b="1">
                <a:solidFill>
                  <a:srgbClr val="FF6600"/>
                </a:solidFill>
                <a:latin typeface="Times New Roman" panose="02020603050405020304" pitchFamily="18" charset="0"/>
                <a:cs typeface="Times New Roman" panose="02020603050405020304" pitchFamily="18" charset="0"/>
              </a:rPr>
              <a:t>b. Phong cách nghệ thuật</a:t>
            </a:r>
            <a:endParaRPr lang="vi-VN" sz="1900">
              <a:solidFill>
                <a:srgbClr val="24292E"/>
              </a:solidFill>
              <a:latin typeface="Times New Roman" panose="02020603050405020304" pitchFamily="18" charset="0"/>
              <a:cs typeface="Times New Roman" panose="02020603050405020304" pitchFamily="18" charset="0"/>
            </a:endParaRPr>
          </a:p>
          <a:p>
            <a:pPr lvl="1" algn="just"/>
            <a:r>
              <a:rPr lang="vi-VN" sz="1900">
                <a:solidFill>
                  <a:srgbClr val="24292E"/>
                </a:solidFill>
                <a:latin typeface="Times New Roman" panose="02020603050405020304" pitchFamily="18" charset="0"/>
                <a:cs typeface="Times New Roman" panose="02020603050405020304" pitchFamily="18" charset="0"/>
              </a:rPr>
              <a:t>- Tác phẩm của Mô-pa-xăng tập trung ở hai chủ đề:</a:t>
            </a:r>
          </a:p>
          <a:p>
            <a:pPr algn="just"/>
            <a:r>
              <a:rPr lang="en-US" sz="1900">
                <a:solidFill>
                  <a:srgbClr val="24292E"/>
                </a:solidFill>
                <a:latin typeface="Times New Roman" panose="02020603050405020304" pitchFamily="18" charset="0"/>
                <a:cs typeface="Times New Roman" panose="02020603050405020304" pitchFamily="18" charset="0"/>
              </a:rPr>
              <a:t>	</a:t>
            </a:r>
            <a:r>
              <a:rPr lang="vi-VN" sz="1900">
                <a:solidFill>
                  <a:srgbClr val="24292E"/>
                </a:solidFill>
                <a:latin typeface="Times New Roman" panose="02020603050405020304" pitchFamily="18" charset="0"/>
                <a:cs typeface="Times New Roman" panose="02020603050405020304" pitchFamily="18" charset="0"/>
              </a:rPr>
              <a:t>+ Ca ngợi lòng yêu nước và tinh thần chiến đấu chống quân xâm lược, vạch trần sự thật xấu xa, đồi bại của giai cấp tư sản - quý tộc.</a:t>
            </a:r>
          </a:p>
          <a:p>
            <a:pPr algn="just"/>
            <a:r>
              <a:rPr lang="en-US" sz="1900">
                <a:solidFill>
                  <a:srgbClr val="24292E"/>
                </a:solidFill>
                <a:latin typeface="Times New Roman" panose="02020603050405020304" pitchFamily="18" charset="0"/>
                <a:cs typeface="Times New Roman" panose="02020603050405020304" pitchFamily="18" charset="0"/>
              </a:rPr>
              <a:t>	</a:t>
            </a:r>
            <a:r>
              <a:rPr lang="vi-VN" sz="1900">
                <a:solidFill>
                  <a:srgbClr val="24292E"/>
                </a:solidFill>
                <a:latin typeface="Times New Roman" panose="02020603050405020304" pitchFamily="18" charset="0"/>
                <a:cs typeface="Times New Roman" panose="02020603050405020304" pitchFamily="18" charset="0"/>
              </a:rPr>
              <a:t>+ Nói lên tình thương đối với những con người “bé nhỏ” bất hạnh.</a:t>
            </a:r>
          </a:p>
          <a:p>
            <a:pPr algn="just"/>
            <a:r>
              <a:rPr lang="en-US" sz="1900">
                <a:solidFill>
                  <a:srgbClr val="24292E"/>
                </a:solidFill>
                <a:latin typeface="Times New Roman" panose="02020603050405020304" pitchFamily="18" charset="0"/>
                <a:cs typeface="Times New Roman" panose="02020603050405020304" pitchFamily="18" charset="0"/>
              </a:rPr>
              <a:t>       - </a:t>
            </a:r>
            <a:r>
              <a:rPr lang="vi-VN" sz="1900">
                <a:solidFill>
                  <a:srgbClr val="24292E"/>
                </a:solidFill>
                <a:latin typeface="Times New Roman" panose="02020603050405020304" pitchFamily="18" charset="0"/>
                <a:cs typeface="Times New Roman" panose="02020603050405020304" pitchFamily="18" charset="0"/>
              </a:rPr>
              <a:t>Mô-pa-xăng là bậc thầy về truyện ngắn. Cấu trúc chặt chẽ, văn phong trong sáng, tinh luyện, giản dị đạt tới một trình độ nghệ thuật điêu luyện '“không sao bắt chước nổi”, như M. Go-rơ-ki </a:t>
            </a:r>
            <a:r>
              <a:rPr lang="en-US" sz="1900">
                <a:solidFill>
                  <a:srgbClr val="24292E"/>
                </a:solidFill>
                <a:latin typeface="Times New Roman" panose="02020603050405020304" pitchFamily="18" charset="0"/>
                <a:cs typeface="Times New Roman" panose="02020603050405020304" pitchFamily="18" charset="0"/>
              </a:rPr>
              <a:t>đ</a:t>
            </a:r>
            <a:r>
              <a:rPr lang="vi-VN" sz="1900">
                <a:solidFill>
                  <a:srgbClr val="24292E"/>
                </a:solidFill>
                <a:latin typeface="Times New Roman" panose="02020603050405020304" pitchFamily="18" charset="0"/>
                <a:cs typeface="Times New Roman" panose="02020603050405020304" pitchFamily="18" charset="0"/>
              </a:rPr>
              <a:t>ã đánh giá.</a:t>
            </a:r>
            <a:endParaRPr lang="vi-VN" sz="1900" b="0" i="0">
              <a:solidFill>
                <a:srgbClr val="24292E"/>
              </a:solidFill>
              <a:effectLst/>
              <a:latin typeface="Times New Roman" panose="02020603050405020304" pitchFamily="18" charset="0"/>
              <a:cs typeface="Times New Roman" panose="02020603050405020304" pitchFamily="18" charset="0"/>
            </a:endParaRPr>
          </a:p>
        </p:txBody>
      </p:sp>
      <p:sp>
        <p:nvSpPr>
          <p:cNvPr id="3" name="Rectangle 2"/>
          <p:cNvSpPr/>
          <p:nvPr/>
        </p:nvSpPr>
        <p:spPr>
          <a:xfrm>
            <a:off x="685800" y="133350"/>
            <a:ext cx="8153400" cy="1015663"/>
          </a:xfrm>
          <a:prstGeom prst="rect">
            <a:avLst/>
          </a:prstGeom>
        </p:spPr>
        <p:txBody>
          <a:bodyPr wrap="square">
            <a:spAutoFit/>
          </a:bodyPr>
          <a:lstStyle/>
          <a:p>
            <a:pPr algn="just"/>
            <a:r>
              <a:rPr lang="en-US" sz="2000">
                <a:solidFill>
                  <a:srgbClr val="24292E"/>
                </a:solidFill>
                <a:latin typeface="Times New Roman" panose="02020603050405020304" pitchFamily="18" charset="0"/>
                <a:cs typeface="Times New Roman" panose="02020603050405020304" pitchFamily="18" charset="0"/>
              </a:rPr>
              <a:t>	</a:t>
            </a:r>
            <a:r>
              <a:rPr lang="vi-VN" sz="2000">
                <a:solidFill>
                  <a:srgbClr val="24292E"/>
                </a:solidFill>
                <a:latin typeface="Times New Roman" panose="02020603050405020304" pitchFamily="18" charset="0"/>
                <a:cs typeface="Times New Roman" panose="02020603050405020304" pitchFamily="18" charset="0"/>
              </a:rPr>
              <a:t>- Nếu thời thơ ấu là những trang buồn thì những năm cuối đời của Mô-pa-</a:t>
            </a:r>
            <a:r>
              <a:rPr lang="en-US" sz="2000">
                <a:solidFill>
                  <a:srgbClr val="24292E"/>
                </a:solidFill>
                <a:latin typeface="Times New Roman" panose="02020603050405020304" pitchFamily="18" charset="0"/>
                <a:cs typeface="Times New Roman" panose="02020603050405020304" pitchFamily="18" charset="0"/>
              </a:rPr>
              <a:t>x</a:t>
            </a:r>
            <a:r>
              <a:rPr lang="vi-VN" sz="2000">
                <a:solidFill>
                  <a:srgbClr val="24292E"/>
                </a:solidFill>
                <a:latin typeface="Times New Roman" panose="02020603050405020304" pitchFamily="18" charset="0"/>
                <a:cs typeface="Times New Roman" panose="02020603050405020304" pitchFamily="18" charset="0"/>
              </a:rPr>
              <a:t>ăng đầy bất hạnh: Ông mắc bệnh tâm thần và chết đau đớn trong nhà thương điên vào ngày 6-7-1893.</a:t>
            </a:r>
          </a:p>
        </p:txBody>
      </p:sp>
    </p:spTree>
    <p:extLst>
      <p:ext uri="{BB962C8B-B14F-4D97-AF65-F5344CB8AC3E}">
        <p14:creationId xmlns:p14="http://schemas.microsoft.com/office/powerpoint/2010/main" val="3885027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95600" y="57150"/>
            <a:ext cx="2209800" cy="384721"/>
          </a:xfrm>
          <a:prstGeom prst="rect">
            <a:avLst/>
          </a:prstGeom>
        </p:spPr>
        <p:txBody>
          <a:bodyPr wrap="square">
            <a:spAutoFit/>
          </a:bodyPr>
          <a:lstStyle/>
          <a:p>
            <a:r>
              <a:rPr lang="en-US" sz="1900" b="1">
                <a:solidFill>
                  <a:srgbClr val="008000"/>
                </a:solidFill>
                <a:latin typeface="Times New Roman" panose="02020603050405020304" pitchFamily="18" charset="0"/>
                <a:cs typeface="Times New Roman" panose="02020603050405020304" pitchFamily="18" charset="0"/>
              </a:rPr>
              <a:t>Tác phẩm tiêu biểu</a:t>
            </a:r>
            <a:endParaRPr lang="vi-VN" sz="1900">
              <a:solidFill>
                <a:srgbClr val="24292E"/>
              </a:solidFill>
              <a:latin typeface="Times New Roman" panose="02020603050405020304" pitchFamily="18" charset="0"/>
              <a:cs typeface="Times New Roman" panose="02020603050405020304" pitchFamily="18" charset="0"/>
            </a:endParaRPr>
          </a:p>
        </p:txBody>
      </p:sp>
      <p:pic>
        <p:nvPicPr>
          <p:cNvPr id="3074" name="Picture 2" descr="Viên Mỡ Bò – Wikipedia tiếng Việ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463137"/>
            <a:ext cx="3352800" cy="424918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447800" y="4745386"/>
            <a:ext cx="1207254" cy="338554"/>
          </a:xfrm>
          <a:prstGeom prst="rect">
            <a:avLst/>
          </a:prstGeom>
        </p:spPr>
        <p:txBody>
          <a:bodyPr wrap="none">
            <a:spAutoFit/>
          </a:bodyPr>
          <a:lstStyle/>
          <a:p>
            <a:r>
              <a:rPr lang="en-US" sz="1600" b="1" i="1">
                <a:solidFill>
                  <a:srgbClr val="000000"/>
                </a:solidFill>
                <a:latin typeface="Times New Roman" panose="02020603050405020304" pitchFamily="18" charset="0"/>
                <a:cs typeface="Times New Roman" panose="02020603050405020304" pitchFamily="18" charset="0"/>
              </a:rPr>
              <a:t>Viên Mỡ Bò</a:t>
            </a:r>
            <a:endParaRPr lang="en-US" sz="1600">
              <a:latin typeface="Times New Roman" panose="02020603050405020304" pitchFamily="18" charset="0"/>
              <a:cs typeface="Times New Roman" panose="02020603050405020304" pitchFamily="18" charset="0"/>
            </a:endParaRPr>
          </a:p>
        </p:txBody>
      </p:sp>
      <p:pic>
        <p:nvPicPr>
          <p:cNvPr id="3076" name="Picture 4" descr="Kinh điển - Ông Bạn Đẹp - Guy De Maupassant &lt;PDF&gt; | THƯ VIỆN EBOOK (TVE-4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426972"/>
            <a:ext cx="3696524" cy="46238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6503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3" name="Rectangle 14"/>
          <p:cNvSpPr>
            <a:spLocks noChangeArrowheads="1"/>
          </p:cNvSpPr>
          <p:nvPr/>
        </p:nvSpPr>
        <p:spPr bwMode="auto">
          <a:xfrm>
            <a:off x="3283926" y="307806"/>
            <a:ext cx="5257800" cy="400050"/>
          </a:xfrm>
          <a:prstGeom prst="rect">
            <a:avLst/>
          </a:prstGeom>
          <a:solidFill>
            <a:srgbClr val="FFFF99"/>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400" dirty="0" err="1">
                <a:latin typeface="Times New Roman" panose="02020603050405020304" pitchFamily="18" charset="0"/>
              </a:rPr>
              <a:t>Từ</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đầu</a:t>
            </a:r>
            <a:r>
              <a:rPr lang="en-US" altLang="en-US" sz="2400" dirty="0">
                <a:latin typeface="Times New Roman" panose="02020603050405020304" pitchFamily="18" charset="0"/>
              </a:rPr>
              <a:t>… ………  </a:t>
            </a:r>
            <a:r>
              <a:rPr lang="en-US" altLang="en-US" sz="2400" i="1" dirty="0" err="1">
                <a:latin typeface="Times New Roman" panose="02020603050405020304" pitchFamily="18" charset="0"/>
              </a:rPr>
              <a:t>chỉ</a:t>
            </a:r>
            <a:r>
              <a:rPr lang="en-US" altLang="en-US" sz="2400" i="1" dirty="0">
                <a:latin typeface="Times New Roman" panose="02020603050405020304" pitchFamily="18" charset="0"/>
              </a:rPr>
              <a:t> </a:t>
            </a:r>
            <a:r>
              <a:rPr lang="en-US" altLang="en-US" sz="2400" i="1" err="1">
                <a:latin typeface="Times New Roman" panose="02020603050405020304" pitchFamily="18" charset="0"/>
              </a:rPr>
              <a:t>khóc</a:t>
            </a:r>
            <a:r>
              <a:rPr lang="en-US" altLang="en-US" sz="2400" i="1">
                <a:latin typeface="Times New Roman" panose="02020603050405020304" pitchFamily="18" charset="0"/>
              </a:rPr>
              <a:t> hoài</a:t>
            </a:r>
            <a:r>
              <a:rPr lang="en-US" altLang="en-US" sz="2400">
                <a:latin typeface="Times New Roman" panose="02020603050405020304" pitchFamily="18" charset="0"/>
              </a:rPr>
              <a:t>.</a:t>
            </a:r>
            <a:endParaRPr lang="en-US" altLang="en-US" sz="2400" dirty="0">
              <a:latin typeface="Times New Roman" panose="02020603050405020304" pitchFamily="18" charset="0"/>
            </a:endParaRPr>
          </a:p>
        </p:txBody>
      </p:sp>
      <p:sp>
        <p:nvSpPr>
          <p:cNvPr id="1048634" name="Rectangle 15"/>
          <p:cNvSpPr>
            <a:spLocks noChangeArrowheads="1"/>
          </p:cNvSpPr>
          <p:nvPr/>
        </p:nvSpPr>
        <p:spPr bwMode="auto">
          <a:xfrm>
            <a:off x="3360126" y="1331703"/>
            <a:ext cx="5181600" cy="400050"/>
          </a:xfrm>
          <a:prstGeom prst="rect">
            <a:avLst/>
          </a:prstGeom>
          <a:solidFill>
            <a:srgbClr val="FFFF99"/>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400" dirty="0">
                <a:latin typeface="Times New Roman" panose="02020603050405020304" pitchFamily="18" charset="0"/>
              </a:rPr>
              <a:t>  </a:t>
            </a:r>
            <a:r>
              <a:rPr lang="en-US" altLang="en-US" sz="2400" dirty="0" err="1">
                <a:latin typeface="Times New Roman" panose="02020603050405020304" pitchFamily="18" charset="0"/>
              </a:rPr>
              <a:t>Tiếp</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theo</a:t>
            </a:r>
            <a:r>
              <a:rPr lang="en-US" altLang="en-US" sz="2400" dirty="0">
                <a:latin typeface="Times New Roman" panose="02020603050405020304" pitchFamily="18" charset="0"/>
              </a:rPr>
              <a:t>… </a:t>
            </a:r>
            <a:r>
              <a:rPr lang="en-US" altLang="en-US" sz="2400" i="1" dirty="0" err="1">
                <a:latin typeface="Times New Roman" panose="02020603050405020304" pitchFamily="18" charset="0"/>
              </a:rPr>
              <a:t>sẽ</a:t>
            </a:r>
            <a:r>
              <a:rPr lang="en-US" altLang="en-US" sz="2400" i="1" dirty="0">
                <a:latin typeface="Times New Roman" panose="02020603050405020304" pitchFamily="18" charset="0"/>
              </a:rPr>
              <a:t> </a:t>
            </a:r>
            <a:r>
              <a:rPr lang="en-US" altLang="en-US" sz="2400" i="1" dirty="0" err="1">
                <a:latin typeface="Times New Roman" panose="02020603050405020304" pitchFamily="18" charset="0"/>
              </a:rPr>
              <a:t>cho</a:t>
            </a:r>
            <a:r>
              <a:rPr lang="en-US" altLang="en-US" sz="2400" i="1" dirty="0">
                <a:latin typeface="Times New Roman" panose="02020603050405020304" pitchFamily="18" charset="0"/>
              </a:rPr>
              <a:t> </a:t>
            </a:r>
            <a:r>
              <a:rPr lang="en-US" altLang="en-US" sz="2400" i="1" dirty="0" err="1">
                <a:latin typeface="Times New Roman" panose="02020603050405020304" pitchFamily="18" charset="0"/>
              </a:rPr>
              <a:t>cháu</a:t>
            </a:r>
            <a:r>
              <a:rPr lang="en-US" altLang="en-US" sz="2400" i="1" dirty="0">
                <a:latin typeface="Times New Roman" panose="02020603050405020304" pitchFamily="18" charset="0"/>
              </a:rPr>
              <a:t>…</a:t>
            </a:r>
            <a:r>
              <a:rPr lang="en-US" altLang="en-US" sz="2400" i="1" dirty="0" err="1">
                <a:latin typeface="Times New Roman" panose="02020603050405020304" pitchFamily="18" charset="0"/>
              </a:rPr>
              <a:t>một</a:t>
            </a:r>
            <a:r>
              <a:rPr lang="en-US" altLang="en-US" sz="2400" i="1" dirty="0">
                <a:latin typeface="Times New Roman" panose="02020603050405020304" pitchFamily="18" charset="0"/>
              </a:rPr>
              <a:t> </a:t>
            </a:r>
            <a:r>
              <a:rPr lang="en-US" altLang="en-US" sz="2400" i="1" dirty="0" err="1">
                <a:latin typeface="Times New Roman" panose="02020603050405020304" pitchFamily="18" charset="0"/>
              </a:rPr>
              <a:t>ông</a:t>
            </a:r>
            <a:r>
              <a:rPr lang="en-US" altLang="en-US" sz="2400" i="1" dirty="0">
                <a:latin typeface="Times New Roman" panose="02020603050405020304" pitchFamily="18" charset="0"/>
              </a:rPr>
              <a:t> </a:t>
            </a:r>
            <a:r>
              <a:rPr lang="en-US" altLang="en-US" sz="2400" i="1" dirty="0" err="1">
                <a:latin typeface="Times New Roman" panose="02020603050405020304" pitchFamily="18" charset="0"/>
              </a:rPr>
              <a:t>bố</a:t>
            </a:r>
            <a:endParaRPr lang="en-US" altLang="en-US" sz="2400" i="1" dirty="0">
              <a:latin typeface="Times New Roman" panose="02020603050405020304" pitchFamily="18" charset="0"/>
            </a:endParaRPr>
          </a:p>
        </p:txBody>
      </p:sp>
      <p:sp>
        <p:nvSpPr>
          <p:cNvPr id="1048635" name="Rectangle 16"/>
          <p:cNvSpPr>
            <a:spLocks noChangeArrowheads="1"/>
          </p:cNvSpPr>
          <p:nvPr/>
        </p:nvSpPr>
        <p:spPr bwMode="auto">
          <a:xfrm>
            <a:off x="3283926" y="2391506"/>
            <a:ext cx="5257800" cy="400050"/>
          </a:xfrm>
          <a:prstGeom prst="rect">
            <a:avLst/>
          </a:prstGeom>
          <a:solidFill>
            <a:srgbClr val="FFFF99"/>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400">
                <a:latin typeface="Times New Roman" panose="02020603050405020304" pitchFamily="18" charset="0"/>
              </a:rPr>
              <a:t>Tiếp theo…</a:t>
            </a:r>
            <a:r>
              <a:rPr lang="en-US" altLang="en-US" sz="2400" i="1">
                <a:latin typeface="Times New Roman" panose="02020603050405020304" pitchFamily="18" charset="0"/>
              </a:rPr>
              <a:t>rồi bỏ đi rất nhanh.</a:t>
            </a:r>
          </a:p>
        </p:txBody>
      </p:sp>
      <p:sp>
        <p:nvSpPr>
          <p:cNvPr id="1048636" name="Rectangle 17"/>
          <p:cNvSpPr>
            <a:spLocks noChangeArrowheads="1"/>
          </p:cNvSpPr>
          <p:nvPr/>
        </p:nvSpPr>
        <p:spPr bwMode="auto">
          <a:xfrm>
            <a:off x="3431929" y="3790950"/>
            <a:ext cx="5109797" cy="400050"/>
          </a:xfrm>
          <a:prstGeom prst="rect">
            <a:avLst/>
          </a:prstGeom>
          <a:solidFill>
            <a:srgbClr val="FFFF99"/>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400">
                <a:latin typeface="Times New Roman" panose="02020603050405020304" pitchFamily="18" charset="0"/>
              </a:rPr>
              <a:t>Còn lại</a:t>
            </a:r>
          </a:p>
        </p:txBody>
      </p:sp>
      <p:sp>
        <p:nvSpPr>
          <p:cNvPr id="1048639" name="Oval 24"/>
          <p:cNvSpPr>
            <a:spLocks noChangeArrowheads="1"/>
          </p:cNvSpPr>
          <p:nvPr/>
        </p:nvSpPr>
        <p:spPr bwMode="auto">
          <a:xfrm>
            <a:off x="177310" y="1800225"/>
            <a:ext cx="1600200" cy="1028700"/>
          </a:xfrm>
          <a:prstGeom prst="ellipse">
            <a:avLst/>
          </a:prstGeom>
          <a:solidFill>
            <a:srgbClr val="FFFF99"/>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en-US" altLang="en-US" sz="2400" dirty="0" err="1">
                <a:latin typeface="Times New Roman" panose="02020603050405020304" pitchFamily="18" charset="0"/>
              </a:rPr>
              <a:t>Diễn</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biến</a:t>
            </a:r>
            <a:r>
              <a:rPr lang="en-US" altLang="en-US" sz="2400" dirty="0">
                <a:latin typeface="Times New Roman" panose="02020603050405020304" pitchFamily="18" charset="0"/>
              </a:rPr>
              <a:t> </a:t>
            </a:r>
          </a:p>
          <a:p>
            <a:pPr algn="ctr">
              <a:spcBef>
                <a:spcPct val="0"/>
              </a:spcBef>
              <a:buFontTx/>
              <a:buNone/>
            </a:pPr>
            <a:r>
              <a:rPr lang="en-US" altLang="en-US" sz="2400" dirty="0" err="1">
                <a:latin typeface="Times New Roman" panose="02020603050405020304" pitchFamily="18" charset="0"/>
              </a:rPr>
              <a:t>sự</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việc</a:t>
            </a:r>
            <a:endParaRPr lang="en-US" altLang="en-US" sz="2400" dirty="0">
              <a:latin typeface="Times New Roman" panose="02020603050405020304" pitchFamily="18" charset="0"/>
            </a:endParaRPr>
          </a:p>
        </p:txBody>
      </p:sp>
      <p:sp>
        <p:nvSpPr>
          <p:cNvPr id="1048640" name="Line 25"/>
          <p:cNvSpPr>
            <a:spLocks noChangeShapeType="1"/>
          </p:cNvSpPr>
          <p:nvPr/>
        </p:nvSpPr>
        <p:spPr bwMode="auto">
          <a:xfrm flipV="1">
            <a:off x="1754065" y="482917"/>
            <a:ext cx="1512276" cy="1914451"/>
          </a:xfrm>
          <a:prstGeom prst="line">
            <a:avLst/>
          </a:prstGeom>
          <a:noFill/>
          <a:ln w="9525">
            <a:solidFill>
              <a:schemeClr val="tx1"/>
            </a:solidFill>
            <a:round/>
            <a:headEnd/>
            <a:tailEnd type="triangle" w="med" len="med"/>
          </a:ln>
        </p:spPr>
        <p:txBody>
          <a:bodyPr/>
          <a:lstStyle/>
          <a:p>
            <a:endParaRPr lang="en-US"/>
          </a:p>
        </p:txBody>
      </p:sp>
      <p:sp>
        <p:nvSpPr>
          <p:cNvPr id="1048641" name="Line 26"/>
          <p:cNvSpPr>
            <a:spLocks noChangeShapeType="1"/>
          </p:cNvSpPr>
          <p:nvPr/>
        </p:nvSpPr>
        <p:spPr bwMode="auto">
          <a:xfrm flipV="1">
            <a:off x="1777510" y="1531727"/>
            <a:ext cx="1582616" cy="865641"/>
          </a:xfrm>
          <a:prstGeom prst="line">
            <a:avLst/>
          </a:prstGeom>
          <a:noFill/>
          <a:ln w="9525">
            <a:solidFill>
              <a:schemeClr val="tx1"/>
            </a:solidFill>
            <a:round/>
            <a:headEnd/>
            <a:tailEnd type="triangle" w="med" len="med"/>
          </a:ln>
        </p:spPr>
        <p:txBody>
          <a:bodyPr/>
          <a:lstStyle/>
          <a:p>
            <a:endParaRPr lang="en-US"/>
          </a:p>
        </p:txBody>
      </p:sp>
      <p:sp>
        <p:nvSpPr>
          <p:cNvPr id="1048642" name="Line 27"/>
          <p:cNvSpPr>
            <a:spLocks noChangeShapeType="1"/>
          </p:cNvSpPr>
          <p:nvPr/>
        </p:nvSpPr>
        <p:spPr bwMode="auto">
          <a:xfrm>
            <a:off x="1765788" y="2397368"/>
            <a:ext cx="1523998" cy="268498"/>
          </a:xfrm>
          <a:prstGeom prst="line">
            <a:avLst/>
          </a:prstGeom>
          <a:noFill/>
          <a:ln w="9525">
            <a:solidFill>
              <a:schemeClr val="tx1"/>
            </a:solidFill>
            <a:round/>
            <a:headEnd/>
            <a:tailEnd type="triangle" w="med" len="med"/>
          </a:ln>
        </p:spPr>
        <p:txBody>
          <a:bodyPr/>
          <a:lstStyle/>
          <a:p>
            <a:endParaRPr lang="en-US"/>
          </a:p>
        </p:txBody>
      </p:sp>
      <p:sp>
        <p:nvSpPr>
          <p:cNvPr id="1048643" name="Line 28"/>
          <p:cNvSpPr>
            <a:spLocks noChangeShapeType="1"/>
          </p:cNvSpPr>
          <p:nvPr/>
        </p:nvSpPr>
        <p:spPr bwMode="auto">
          <a:xfrm>
            <a:off x="1765787" y="2397368"/>
            <a:ext cx="1663211" cy="1593607"/>
          </a:xfrm>
          <a:prstGeom prst="line">
            <a:avLst/>
          </a:prstGeom>
          <a:noFill/>
          <a:ln w="9525">
            <a:solidFill>
              <a:schemeClr val="tx1"/>
            </a:solidFill>
            <a:round/>
            <a:headEnd/>
            <a:tailEnd type="triangle" w="med" len="med"/>
          </a:ln>
        </p:spPr>
        <p:txBody>
          <a:bodyPr/>
          <a:lstStyle/>
          <a:p>
            <a:endParaRPr lang="en-US"/>
          </a:p>
        </p:txBody>
      </p:sp>
      <p:sp>
        <p:nvSpPr>
          <p:cNvPr id="1048644" name="Text Box 29"/>
          <p:cNvSpPr txBox="1">
            <a:spLocks noChangeArrowheads="1"/>
          </p:cNvSpPr>
          <p:nvPr/>
        </p:nvSpPr>
        <p:spPr bwMode="auto">
          <a:xfrm>
            <a:off x="79130" y="0"/>
            <a:ext cx="3349869" cy="461665"/>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FontTx/>
              <a:buNone/>
            </a:pPr>
            <a:r>
              <a:rPr lang="en-US" altLang="en-US" sz="2400" b="1" dirty="0">
                <a:solidFill>
                  <a:srgbClr val="FF0000"/>
                </a:solidFill>
                <a:latin typeface="Times New Roman" panose="02020603050405020304" pitchFamily="18" charset="0"/>
              </a:rPr>
              <a:t>d</a:t>
            </a:r>
            <a:r>
              <a:rPr lang="en-US" altLang="en-US" sz="2400" b="1">
                <a:solidFill>
                  <a:srgbClr val="FF0000"/>
                </a:solidFill>
                <a:latin typeface="Times New Roman" panose="02020603050405020304" pitchFamily="18" charset="0"/>
              </a:rPr>
              <a:t>. </a:t>
            </a:r>
            <a:r>
              <a:rPr lang="en-US" altLang="en-US" sz="2400" b="1" dirty="0" err="1">
                <a:solidFill>
                  <a:srgbClr val="FF0000"/>
                </a:solidFill>
                <a:latin typeface="Times New Roman" panose="02020603050405020304" pitchFamily="18" charset="0"/>
              </a:rPr>
              <a:t>Bố</a:t>
            </a:r>
            <a:r>
              <a:rPr lang="en-US" altLang="en-US" sz="2400" b="1" dirty="0">
                <a:solidFill>
                  <a:srgbClr val="FF0000"/>
                </a:solidFill>
                <a:latin typeface="Times New Roman" panose="02020603050405020304" pitchFamily="18" charset="0"/>
              </a:rPr>
              <a:t> </a:t>
            </a:r>
            <a:r>
              <a:rPr lang="en-US" altLang="en-US" sz="2400" b="1" dirty="0" err="1">
                <a:solidFill>
                  <a:srgbClr val="FF0000"/>
                </a:solidFill>
                <a:latin typeface="Times New Roman" panose="02020603050405020304" pitchFamily="18" charset="0"/>
              </a:rPr>
              <a:t>cục</a:t>
            </a:r>
            <a:r>
              <a:rPr lang="en-US" altLang="en-US" sz="2400" b="1" dirty="0">
                <a:solidFill>
                  <a:srgbClr val="FF0000"/>
                </a:solidFill>
                <a:latin typeface="Times New Roman" panose="02020603050405020304" pitchFamily="18" charset="0"/>
              </a:rPr>
              <a:t>: (4 </a:t>
            </a:r>
            <a:r>
              <a:rPr lang="en-US" altLang="en-US" sz="2400" b="1" dirty="0" err="1">
                <a:solidFill>
                  <a:srgbClr val="FF0000"/>
                </a:solidFill>
                <a:latin typeface="Times New Roman" panose="02020603050405020304" pitchFamily="18" charset="0"/>
              </a:rPr>
              <a:t>phần</a:t>
            </a:r>
            <a:r>
              <a:rPr lang="en-US" altLang="en-US" sz="2400" b="1" dirty="0">
                <a:solidFill>
                  <a:srgbClr val="FF0000"/>
                </a:solidFill>
                <a:latin typeface="Times New Roman" panose="02020603050405020304" pitchFamily="18" charset="0"/>
              </a:rPr>
              <a:t>)</a:t>
            </a:r>
          </a:p>
        </p:txBody>
      </p:sp>
      <p:sp>
        <p:nvSpPr>
          <p:cNvPr id="2" name="Rectangle 1"/>
          <p:cNvSpPr/>
          <p:nvPr/>
        </p:nvSpPr>
        <p:spPr>
          <a:xfrm>
            <a:off x="3626824" y="784830"/>
            <a:ext cx="4914902" cy="461665"/>
          </a:xfrm>
          <a:prstGeom prst="rect">
            <a:avLst/>
          </a:prstGeom>
          <a:solidFill>
            <a:schemeClr val="accent6">
              <a:lumMod val="20000"/>
              <a:lumOff val="80000"/>
            </a:schemeClr>
          </a:solidFill>
        </p:spPr>
        <p:txBody>
          <a:bodyPr wrap="square">
            <a:spAutoFit/>
          </a:bodyPr>
          <a:lstStyle/>
          <a:p>
            <a:pPr lvl="0" eaLnBrk="1" hangingPunct="1"/>
            <a:r>
              <a:rPr lang="en-US" altLang="en-US" sz="2400" dirty="0" err="1">
                <a:latin typeface="Times New Roman" panose="02020603050405020304" pitchFamily="18" charset="0"/>
                <a:cs typeface="Times New Roman" panose="02020603050405020304" pitchFamily="18" charset="0"/>
              </a:rPr>
              <a:t>Tâm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trạng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tuyệt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vọng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của</a:t>
            </a:r>
            <a:r>
              <a:rPr lang="en-US" altLang="en-US" sz="2400" dirty="0">
                <a:latin typeface="Times New Roman" panose="02020603050405020304" pitchFamily="18" charset="0"/>
                <a:cs typeface="Times New Roman" panose="02020603050405020304" pitchFamily="18" charset="0"/>
              </a:rPr>
              <a:t> Xi-</a:t>
            </a:r>
            <a:r>
              <a:rPr lang="en-US" altLang="en-US" sz="2400" dirty="0" err="1">
                <a:latin typeface="Times New Roman" panose="02020603050405020304" pitchFamily="18" charset="0"/>
                <a:cs typeface="Times New Roman" panose="02020603050405020304" pitchFamily="18" charset="0"/>
              </a:rPr>
              <a:t>mông</a:t>
            </a:r>
            <a:r>
              <a:rPr lang="en-US" altLang="en-US" sz="2400" dirty="0">
                <a:latin typeface="Times New Roman" panose="02020603050405020304" pitchFamily="18" charset="0"/>
                <a:cs typeface="Times New Roman" panose="02020603050405020304" pitchFamily="18" charset="0"/>
              </a:rPr>
              <a:t>.</a:t>
            </a:r>
          </a:p>
        </p:txBody>
      </p:sp>
      <p:sp>
        <p:nvSpPr>
          <p:cNvPr id="3" name="Rectangle 2"/>
          <p:cNvSpPr/>
          <p:nvPr/>
        </p:nvSpPr>
        <p:spPr>
          <a:xfrm>
            <a:off x="3601913" y="1852910"/>
            <a:ext cx="4939813" cy="461665"/>
          </a:xfrm>
          <a:prstGeom prst="rect">
            <a:avLst/>
          </a:prstGeom>
          <a:solidFill>
            <a:schemeClr val="accent6">
              <a:lumMod val="20000"/>
              <a:lumOff val="80000"/>
            </a:schemeClr>
          </a:solidFill>
        </p:spPr>
        <p:txBody>
          <a:bodyPr wrap="square">
            <a:spAutoFit/>
          </a:bodyPr>
          <a:lstStyle/>
          <a:p>
            <a:r>
              <a:rPr lang="en-US" sz="2400" dirty="0">
                <a:latin typeface="Times New Roman" panose="02020603050405020304" pitchFamily="18" charset="0"/>
                <a:cs typeface="Times New Roman" panose="02020603050405020304" pitchFamily="18" charset="0"/>
              </a:rPr>
              <a:t>Xi-</a:t>
            </a:r>
            <a:r>
              <a:rPr lang="en-US" sz="2400" dirty="0" err="1">
                <a:latin typeface="Times New Roman" panose="02020603050405020304" pitchFamily="18" charset="0"/>
                <a:cs typeface="Times New Roman" panose="02020603050405020304" pitchFamily="18" charset="0"/>
              </a:rPr>
              <a:t>mông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gặp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bác</a:t>
            </a:r>
            <a:r>
              <a:rPr lang="en-US" sz="2400" dirty="0">
                <a:latin typeface="Times New Roman" panose="02020603050405020304" pitchFamily="18" charset="0"/>
                <a:cs typeface="Times New Roman" panose="02020603050405020304" pitchFamily="18" charset="0"/>
              </a:rPr>
              <a:t> Phi-</a:t>
            </a:r>
            <a:r>
              <a:rPr lang="en-US" sz="2400" dirty="0" err="1">
                <a:latin typeface="Times New Roman" panose="02020603050405020304" pitchFamily="18" charset="0"/>
                <a:cs typeface="Times New Roman" panose="02020603050405020304" pitchFamily="18" charset="0"/>
              </a:rPr>
              <a:t>líp</a:t>
            </a:r>
            <a:r>
              <a:rPr lang="en-US" sz="2400" dirty="0">
                <a:latin typeface="Times New Roman" panose="02020603050405020304" pitchFamily="18" charset="0"/>
                <a:cs typeface="Times New Roman" panose="02020603050405020304" pitchFamily="18" charset="0"/>
              </a:rPr>
              <a:t>.</a:t>
            </a:r>
          </a:p>
        </p:txBody>
      </p:sp>
      <p:sp>
        <p:nvSpPr>
          <p:cNvPr id="4" name="Rectangle 3"/>
          <p:cNvSpPr/>
          <p:nvPr/>
        </p:nvSpPr>
        <p:spPr>
          <a:xfrm>
            <a:off x="3644409" y="2872456"/>
            <a:ext cx="4897317" cy="830997"/>
          </a:xfrm>
          <a:prstGeom prst="rect">
            <a:avLst/>
          </a:prstGeom>
          <a:solidFill>
            <a:schemeClr val="accent6">
              <a:lumMod val="20000"/>
              <a:lumOff val="80000"/>
            </a:schemeClr>
          </a:solidFill>
        </p:spPr>
        <p:txBody>
          <a:bodyPr wrap="square">
            <a:spAutoFit/>
          </a:bodyPr>
          <a:lstStyle/>
          <a:p>
            <a:r>
              <a:rPr lang="vi-VN" sz="2400" dirty="0">
                <a:latin typeface="Times New Roman" panose="02020603050405020304" pitchFamily="18" charset="0"/>
                <a:cs typeface="Times New Roman" panose="02020603050405020304" pitchFamily="18" charset="0"/>
              </a:rPr>
              <a:t>Phi-líp đưa Xi-mông về nhà, bác gặp chị Blăng-sốt.</a:t>
            </a:r>
          </a:p>
        </p:txBody>
      </p:sp>
      <p:sp>
        <p:nvSpPr>
          <p:cNvPr id="5" name="Rectangle 4"/>
          <p:cNvSpPr/>
          <p:nvPr/>
        </p:nvSpPr>
        <p:spPr>
          <a:xfrm>
            <a:off x="3644409" y="4324350"/>
            <a:ext cx="4926624" cy="461665"/>
          </a:xfrm>
          <a:prstGeom prst="rect">
            <a:avLst/>
          </a:prstGeom>
          <a:solidFill>
            <a:schemeClr val="accent6">
              <a:lumMod val="20000"/>
              <a:lumOff val="80000"/>
            </a:schemeClr>
          </a:solidFill>
        </p:spPr>
        <p:txBody>
          <a:bodyPr wrap="square">
            <a:spAutoFit/>
          </a:bodyPr>
          <a:lstStyle/>
          <a:p>
            <a:pPr lvl="0" eaLnBrk="1" hangingPunct="1"/>
            <a:r>
              <a:rPr lang="en-US" altLang="en-US" sz="2400" dirty="0" err="1">
                <a:latin typeface="Times New Roman" panose="02020603050405020304" pitchFamily="18" charset="0"/>
                <a:cs typeface="Times New Roman" panose="02020603050405020304" pitchFamily="18" charset="0"/>
              </a:rPr>
              <a:t>Câu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chuyện</a:t>
            </a:r>
            <a:r>
              <a:rPr lang="en-US" altLang="en-US" sz="2400" dirty="0">
                <a:latin typeface="Times New Roman" panose="02020603050405020304" pitchFamily="18" charset="0"/>
                <a:cs typeface="Times New Roman" panose="02020603050405020304" pitchFamily="18" charset="0"/>
              </a:rPr>
              <a:t> ở </a:t>
            </a:r>
            <a:r>
              <a:rPr lang="en-US" altLang="en-US" sz="2400" dirty="0" err="1">
                <a:latin typeface="Times New Roman" panose="02020603050405020304" pitchFamily="18" charset="0"/>
                <a:cs typeface="Times New Roman" panose="02020603050405020304" pitchFamily="18" charset="0"/>
              </a:rPr>
              <a:t>trường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sáng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hôm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sau</a:t>
            </a:r>
            <a:r>
              <a:rPr lang="en-US" altLang="en-US" sz="2400" dirty="0">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48639"/>
                                        </p:tgtEl>
                                        <p:attrNameLst>
                                          <p:attrName>style.visibility</p:attrName>
                                        </p:attrNameLst>
                                      </p:cBhvr>
                                      <p:to>
                                        <p:strVal val="visible"/>
                                      </p:to>
                                    </p:set>
                                    <p:anim calcmode="lin" valueType="num">
                                      <p:cBhvr additive="base">
                                        <p:cTn id="7" dur="500" fill="hold"/>
                                        <p:tgtEl>
                                          <p:spTgt spid="1048639"/>
                                        </p:tgtEl>
                                        <p:attrNameLst>
                                          <p:attrName>ppt_x</p:attrName>
                                        </p:attrNameLst>
                                      </p:cBhvr>
                                      <p:tavLst>
                                        <p:tav tm="0">
                                          <p:val>
                                            <p:strVal val="#ppt_x"/>
                                          </p:val>
                                        </p:tav>
                                        <p:tav tm="100000">
                                          <p:val>
                                            <p:strVal val="#ppt_x"/>
                                          </p:val>
                                        </p:tav>
                                      </p:tavLst>
                                    </p:anim>
                                    <p:anim calcmode="lin" valueType="num">
                                      <p:cBhvr additive="base">
                                        <p:cTn id="8" dur="500" fill="hold"/>
                                        <p:tgtEl>
                                          <p:spTgt spid="104863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1048640"/>
                                        </p:tgtEl>
                                        <p:attrNameLst>
                                          <p:attrName>style.visibility</p:attrName>
                                        </p:attrNameLst>
                                      </p:cBhvr>
                                      <p:to>
                                        <p:strVal val="visible"/>
                                      </p:to>
                                    </p:set>
                                    <p:animEffect transition="in" filter="box(in)">
                                      <p:cBhvr>
                                        <p:cTn id="13" dur="500"/>
                                        <p:tgtEl>
                                          <p:spTgt spid="1048640"/>
                                        </p:tgtEl>
                                      </p:cBhvr>
                                    </p:animEffect>
                                  </p:childTnLst>
                                </p:cTn>
                              </p:par>
                              <p:par>
                                <p:cTn id="14" presetID="4" presetClass="entr" presetSubtype="16" fill="hold" nodeType="withEffect">
                                  <p:stCondLst>
                                    <p:cond delay="0"/>
                                  </p:stCondLst>
                                  <p:childTnLst>
                                    <p:set>
                                      <p:cBhvr>
                                        <p:cTn id="15" dur="1" fill="hold">
                                          <p:stCondLst>
                                            <p:cond delay="0"/>
                                          </p:stCondLst>
                                        </p:cTn>
                                        <p:tgtEl>
                                          <p:spTgt spid="1048641"/>
                                        </p:tgtEl>
                                        <p:attrNameLst>
                                          <p:attrName>style.visibility</p:attrName>
                                        </p:attrNameLst>
                                      </p:cBhvr>
                                      <p:to>
                                        <p:strVal val="visible"/>
                                      </p:to>
                                    </p:set>
                                    <p:animEffect transition="in" filter="box(in)">
                                      <p:cBhvr>
                                        <p:cTn id="16" dur="500"/>
                                        <p:tgtEl>
                                          <p:spTgt spid="1048641"/>
                                        </p:tgtEl>
                                      </p:cBhvr>
                                    </p:animEffect>
                                  </p:childTnLst>
                                </p:cTn>
                              </p:par>
                              <p:par>
                                <p:cTn id="17" presetID="4" presetClass="entr" presetSubtype="16" fill="hold" nodeType="withEffect">
                                  <p:stCondLst>
                                    <p:cond delay="0"/>
                                  </p:stCondLst>
                                  <p:childTnLst>
                                    <p:set>
                                      <p:cBhvr>
                                        <p:cTn id="18" dur="1" fill="hold">
                                          <p:stCondLst>
                                            <p:cond delay="0"/>
                                          </p:stCondLst>
                                        </p:cTn>
                                        <p:tgtEl>
                                          <p:spTgt spid="1048642"/>
                                        </p:tgtEl>
                                        <p:attrNameLst>
                                          <p:attrName>style.visibility</p:attrName>
                                        </p:attrNameLst>
                                      </p:cBhvr>
                                      <p:to>
                                        <p:strVal val="visible"/>
                                      </p:to>
                                    </p:set>
                                    <p:animEffect transition="in" filter="box(in)">
                                      <p:cBhvr>
                                        <p:cTn id="19" dur="500"/>
                                        <p:tgtEl>
                                          <p:spTgt spid="1048642"/>
                                        </p:tgtEl>
                                      </p:cBhvr>
                                    </p:animEffect>
                                  </p:childTnLst>
                                </p:cTn>
                              </p:par>
                              <p:par>
                                <p:cTn id="20" presetID="4" presetClass="entr" presetSubtype="16" fill="hold" nodeType="withEffect">
                                  <p:stCondLst>
                                    <p:cond delay="0"/>
                                  </p:stCondLst>
                                  <p:childTnLst>
                                    <p:set>
                                      <p:cBhvr>
                                        <p:cTn id="21" dur="1" fill="hold">
                                          <p:stCondLst>
                                            <p:cond delay="0"/>
                                          </p:stCondLst>
                                        </p:cTn>
                                        <p:tgtEl>
                                          <p:spTgt spid="1048643"/>
                                        </p:tgtEl>
                                        <p:attrNameLst>
                                          <p:attrName>style.visibility</p:attrName>
                                        </p:attrNameLst>
                                      </p:cBhvr>
                                      <p:to>
                                        <p:strVal val="visible"/>
                                      </p:to>
                                    </p:set>
                                    <p:animEffect transition="in" filter="box(in)">
                                      <p:cBhvr>
                                        <p:cTn id="22" dur="500"/>
                                        <p:tgtEl>
                                          <p:spTgt spid="1048643"/>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1048633"/>
                                        </p:tgtEl>
                                        <p:attrNameLst>
                                          <p:attrName>style.visibility</p:attrName>
                                        </p:attrNameLst>
                                      </p:cBhvr>
                                      <p:to>
                                        <p:strVal val="visible"/>
                                      </p:to>
                                    </p:set>
                                    <p:animEffect transition="in" filter="box(in)">
                                      <p:cBhvr>
                                        <p:cTn id="25" dur="500"/>
                                        <p:tgtEl>
                                          <p:spTgt spid="1048633"/>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048634"/>
                                        </p:tgtEl>
                                        <p:attrNameLst>
                                          <p:attrName>style.visibility</p:attrName>
                                        </p:attrNameLst>
                                      </p:cBhvr>
                                      <p:to>
                                        <p:strVal val="visible"/>
                                      </p:to>
                                    </p:set>
                                    <p:animEffect transition="in" filter="fade">
                                      <p:cBhvr>
                                        <p:cTn id="30" dur="1000"/>
                                        <p:tgtEl>
                                          <p:spTgt spid="1048634"/>
                                        </p:tgtEl>
                                      </p:cBhvr>
                                    </p:animEffect>
                                    <p:anim calcmode="lin" valueType="num">
                                      <p:cBhvr>
                                        <p:cTn id="31" dur="1000" fill="hold"/>
                                        <p:tgtEl>
                                          <p:spTgt spid="1048634"/>
                                        </p:tgtEl>
                                        <p:attrNameLst>
                                          <p:attrName>ppt_x</p:attrName>
                                        </p:attrNameLst>
                                      </p:cBhvr>
                                      <p:tavLst>
                                        <p:tav tm="0">
                                          <p:val>
                                            <p:strVal val="#ppt_x"/>
                                          </p:val>
                                        </p:tav>
                                        <p:tav tm="100000">
                                          <p:val>
                                            <p:strVal val="#ppt_x"/>
                                          </p:val>
                                        </p:tav>
                                      </p:tavLst>
                                    </p:anim>
                                    <p:anim calcmode="lin" valueType="num">
                                      <p:cBhvr>
                                        <p:cTn id="32" dur="1000" fill="hold"/>
                                        <p:tgtEl>
                                          <p:spTgt spid="1048634"/>
                                        </p:tgtEl>
                                        <p:attrNameLst>
                                          <p:attrName>ppt_y</p:attrName>
                                        </p:attrNameLst>
                                      </p:cBhvr>
                                      <p:tavLst>
                                        <p:tav tm="0">
                                          <p:val>
                                            <p:strVal val="#ppt_y+.1"/>
                                          </p:val>
                                        </p:tav>
                                        <p:tav tm="100000">
                                          <p:val>
                                            <p:strVal val="#ppt_y"/>
                                          </p:val>
                                        </p:tav>
                                      </p:tavLst>
                                    </p:anim>
                                  </p:childTnLst>
                                </p:cTn>
                              </p:par>
                              <p:par>
                                <p:cTn id="33" presetID="4" presetClass="entr" presetSubtype="16" fill="hold" grpId="0" nodeType="withEffect">
                                  <p:stCondLst>
                                    <p:cond delay="0"/>
                                  </p:stCondLst>
                                  <p:childTnLst>
                                    <p:set>
                                      <p:cBhvr>
                                        <p:cTn id="34" dur="1" fill="hold">
                                          <p:stCondLst>
                                            <p:cond delay="0"/>
                                          </p:stCondLst>
                                        </p:cTn>
                                        <p:tgtEl>
                                          <p:spTgt spid="1048635"/>
                                        </p:tgtEl>
                                        <p:attrNameLst>
                                          <p:attrName>style.visibility</p:attrName>
                                        </p:attrNameLst>
                                      </p:cBhvr>
                                      <p:to>
                                        <p:strVal val="visible"/>
                                      </p:to>
                                    </p:set>
                                    <p:animEffect transition="in" filter="box(in)">
                                      <p:cBhvr>
                                        <p:cTn id="35" dur="500"/>
                                        <p:tgtEl>
                                          <p:spTgt spid="1048635"/>
                                        </p:tgtEl>
                                      </p:cBhvr>
                                    </p:animEffect>
                                  </p:childTnLst>
                                </p:cTn>
                              </p:par>
                              <p:par>
                                <p:cTn id="36" presetID="4" presetClass="entr" presetSubtype="16" fill="hold" grpId="0" nodeType="withEffect">
                                  <p:stCondLst>
                                    <p:cond delay="0"/>
                                  </p:stCondLst>
                                  <p:childTnLst>
                                    <p:set>
                                      <p:cBhvr>
                                        <p:cTn id="37" dur="1" fill="hold">
                                          <p:stCondLst>
                                            <p:cond delay="0"/>
                                          </p:stCondLst>
                                        </p:cTn>
                                        <p:tgtEl>
                                          <p:spTgt spid="1048636"/>
                                        </p:tgtEl>
                                        <p:attrNameLst>
                                          <p:attrName>style.visibility</p:attrName>
                                        </p:attrNameLst>
                                      </p:cBhvr>
                                      <p:to>
                                        <p:strVal val="visible"/>
                                      </p:to>
                                    </p:set>
                                    <p:animEffect transition="in" filter="box(in)">
                                      <p:cBhvr>
                                        <p:cTn id="38" dur="500"/>
                                        <p:tgtEl>
                                          <p:spTgt spid="1048636"/>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anim calcmode="lin" valueType="num">
                                      <p:cBhvr additive="base">
                                        <p:cTn id="43" dur="500" fill="hold"/>
                                        <p:tgtEl>
                                          <p:spTgt spid="2"/>
                                        </p:tgtEl>
                                        <p:attrNameLst>
                                          <p:attrName>ppt_x</p:attrName>
                                        </p:attrNameLst>
                                      </p:cBhvr>
                                      <p:tavLst>
                                        <p:tav tm="0">
                                          <p:val>
                                            <p:strVal val="#ppt_x"/>
                                          </p:val>
                                        </p:tav>
                                        <p:tav tm="100000">
                                          <p:val>
                                            <p:strVal val="#ppt_x"/>
                                          </p:val>
                                        </p:tav>
                                      </p:tavLst>
                                    </p:anim>
                                    <p:anim calcmode="lin" valueType="num">
                                      <p:cBhvr additive="base">
                                        <p:cTn id="4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gtEl>
                                        <p:attrNameLst>
                                          <p:attrName>style.visibility</p:attrName>
                                        </p:attrNameLst>
                                      </p:cBhvr>
                                      <p:to>
                                        <p:strVal val="visible"/>
                                      </p:to>
                                    </p:set>
                                    <p:anim calcmode="lin" valueType="num">
                                      <p:cBhvr additive="base">
                                        <p:cTn id="49" dur="500" fill="hold"/>
                                        <p:tgtEl>
                                          <p:spTgt spid="3"/>
                                        </p:tgtEl>
                                        <p:attrNameLst>
                                          <p:attrName>ppt_x</p:attrName>
                                        </p:attrNameLst>
                                      </p:cBhvr>
                                      <p:tavLst>
                                        <p:tav tm="0">
                                          <p:val>
                                            <p:strVal val="#ppt_x"/>
                                          </p:val>
                                        </p:tav>
                                        <p:tav tm="100000">
                                          <p:val>
                                            <p:strVal val="#ppt_x"/>
                                          </p:val>
                                        </p:tav>
                                      </p:tavLst>
                                    </p:anim>
                                    <p:anim calcmode="lin" valueType="num">
                                      <p:cBhvr additive="base">
                                        <p:cTn id="5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
                                        </p:tgtEl>
                                        <p:attrNameLst>
                                          <p:attrName>style.visibility</p:attrName>
                                        </p:attrNameLst>
                                      </p:cBhvr>
                                      <p:to>
                                        <p:strVal val="visible"/>
                                      </p:to>
                                    </p:set>
                                    <p:anim calcmode="lin" valueType="num">
                                      <p:cBhvr additive="base">
                                        <p:cTn id="55" dur="500" fill="hold"/>
                                        <p:tgtEl>
                                          <p:spTgt spid="4"/>
                                        </p:tgtEl>
                                        <p:attrNameLst>
                                          <p:attrName>ppt_x</p:attrName>
                                        </p:attrNameLst>
                                      </p:cBhvr>
                                      <p:tavLst>
                                        <p:tav tm="0">
                                          <p:val>
                                            <p:strVal val="#ppt_x"/>
                                          </p:val>
                                        </p:tav>
                                        <p:tav tm="100000">
                                          <p:val>
                                            <p:strVal val="#ppt_x"/>
                                          </p:val>
                                        </p:tav>
                                      </p:tavLst>
                                    </p:anim>
                                    <p:anim calcmode="lin" valueType="num">
                                      <p:cBhvr additive="base">
                                        <p:cTn id="5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5"/>
                                        </p:tgtEl>
                                        <p:attrNameLst>
                                          <p:attrName>style.visibility</p:attrName>
                                        </p:attrNameLst>
                                      </p:cBhvr>
                                      <p:to>
                                        <p:strVal val="visible"/>
                                      </p:to>
                                    </p:set>
                                    <p:animEffect transition="in" filter="fade">
                                      <p:cBhvr>
                                        <p:cTn id="61" dur="1000"/>
                                        <p:tgtEl>
                                          <p:spTgt spid="5"/>
                                        </p:tgtEl>
                                      </p:cBhvr>
                                    </p:animEffect>
                                    <p:anim calcmode="lin" valueType="num">
                                      <p:cBhvr>
                                        <p:cTn id="62" dur="1000" fill="hold"/>
                                        <p:tgtEl>
                                          <p:spTgt spid="5"/>
                                        </p:tgtEl>
                                        <p:attrNameLst>
                                          <p:attrName>ppt_x</p:attrName>
                                        </p:attrNameLst>
                                      </p:cBhvr>
                                      <p:tavLst>
                                        <p:tav tm="0">
                                          <p:val>
                                            <p:strVal val="#ppt_x"/>
                                          </p:val>
                                        </p:tav>
                                        <p:tav tm="100000">
                                          <p:val>
                                            <p:strVal val="#ppt_x"/>
                                          </p:val>
                                        </p:tav>
                                      </p:tavLst>
                                    </p:anim>
                                    <p:anim calcmode="lin" valueType="num">
                                      <p:cBhvr>
                                        <p:cTn id="6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33" grpId="0" animBg="1"/>
      <p:bldP spid="1048634" grpId="0" animBg="1"/>
      <p:bldP spid="1048635" grpId="0" animBg="1"/>
      <p:bldP spid="1048636" grpId="0" animBg="1"/>
      <p:bldP spid="1048639" grpId="0" animBg="1"/>
      <p:bldP spid="2" grpId="0" animBg="1"/>
      <p:bldP spid="3" grpId="0" animBg="1"/>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1" name="Text Box 11"/>
          <p:cNvSpPr txBox="1">
            <a:spLocks noChangeArrowheads="1"/>
          </p:cNvSpPr>
          <p:nvPr/>
        </p:nvSpPr>
        <p:spPr bwMode="auto">
          <a:xfrm>
            <a:off x="533400" y="96970"/>
            <a:ext cx="8458200" cy="892552"/>
          </a:xfrm>
          <a:prstGeom prst="rect">
            <a:avLst/>
          </a:prstGeom>
          <a:noFill/>
          <a:ln>
            <a:solidFill>
              <a:srgbClr val="00B050"/>
            </a:solidFill>
          </a:ln>
        </p:spPr>
        <p:txBody>
          <a:bodyPr wrap="square">
            <a:spAutoFit/>
          </a:bodyPr>
          <a:lstStyle>
            <a:lvl1pPr marL="457200" indent="-4572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vi-VN" altLang="en-US" sz="2600" b="1">
                <a:solidFill>
                  <a:srgbClr val="FF0000"/>
                </a:solidFill>
                <a:latin typeface="Times New Roman" panose="02020603050405020304" pitchFamily="18" charset="0"/>
              </a:rPr>
              <a:t>II. </a:t>
            </a:r>
            <a:r>
              <a:rPr lang="en-US" altLang="en-US" sz="2600" b="1" u="sng">
                <a:solidFill>
                  <a:srgbClr val="FF0000"/>
                </a:solidFill>
                <a:latin typeface="Times New Roman" panose="02020603050405020304" pitchFamily="18" charset="0"/>
              </a:rPr>
              <a:t>Phân tích</a:t>
            </a:r>
            <a:endParaRPr lang="vi-VN" altLang="en-US" sz="2600" b="1" u="sng" dirty="0">
              <a:solidFill>
                <a:srgbClr val="FF0000"/>
              </a:solidFill>
              <a:latin typeface="Times New Roman" panose="02020603050405020304" pitchFamily="18" charset="0"/>
            </a:endParaRPr>
          </a:p>
          <a:p>
            <a:pPr>
              <a:spcBef>
                <a:spcPct val="0"/>
              </a:spcBef>
              <a:buFontTx/>
              <a:buNone/>
            </a:pPr>
            <a:r>
              <a:rPr lang="vi-VN" altLang="en-US" sz="2400" b="1" dirty="0">
                <a:solidFill>
                  <a:srgbClr val="FF0000"/>
                </a:solidFill>
                <a:latin typeface="Times New Roman" panose="02020603050405020304" pitchFamily="18" charset="0"/>
              </a:rPr>
              <a:t>1</a:t>
            </a:r>
            <a:r>
              <a:rPr lang="en-US" altLang="en-US" sz="2400" b="1" dirty="0">
                <a:solidFill>
                  <a:srgbClr val="FF0000"/>
                </a:solidFill>
                <a:latin typeface="Times New Roman" panose="02020603050405020304" pitchFamily="18" charset="0"/>
              </a:rPr>
              <a:t>.</a:t>
            </a:r>
            <a:r>
              <a:rPr lang="vi-VN" altLang="en-US" sz="2400" b="1" dirty="0">
                <a:solidFill>
                  <a:srgbClr val="FF0000"/>
                </a:solidFill>
                <a:latin typeface="Times New Roman" panose="02020603050405020304" pitchFamily="18" charset="0"/>
              </a:rPr>
              <a:t> Nhân </a:t>
            </a:r>
            <a:r>
              <a:rPr lang="vi-VN" altLang="en-US" sz="2400" b="1">
                <a:solidFill>
                  <a:srgbClr val="FF0000"/>
                </a:solidFill>
                <a:latin typeface="Times New Roman" panose="02020603050405020304" pitchFamily="18" charset="0"/>
              </a:rPr>
              <a:t>vật Xi</a:t>
            </a:r>
            <a:r>
              <a:rPr lang="en-US" altLang="en-US" sz="2400" b="1">
                <a:solidFill>
                  <a:srgbClr val="FF0000"/>
                </a:solidFill>
                <a:latin typeface="Times New Roman" panose="02020603050405020304" pitchFamily="18" charset="0"/>
              </a:rPr>
              <a:t>-</a:t>
            </a:r>
            <a:r>
              <a:rPr lang="vi-VN" altLang="en-US" sz="2400" b="1">
                <a:solidFill>
                  <a:srgbClr val="FF0000"/>
                </a:solidFill>
                <a:latin typeface="Times New Roman" panose="02020603050405020304" pitchFamily="18" charset="0"/>
              </a:rPr>
              <a:t>mông</a:t>
            </a:r>
            <a:r>
              <a:rPr lang="en-US" altLang="en-US" sz="2400" b="1">
                <a:solidFill>
                  <a:srgbClr val="FF0000"/>
                </a:solidFill>
                <a:latin typeface="Times New Roman" panose="02020603050405020304" pitchFamily="18" charset="0"/>
              </a:rPr>
              <a:t>:</a:t>
            </a:r>
            <a:endParaRPr lang="en-US" altLang="en-US" sz="2400" b="1" dirty="0">
              <a:solidFill>
                <a:srgbClr val="FF0000"/>
              </a:solidFill>
              <a:latin typeface="Times New Roman" panose="02020603050405020304" pitchFamily="18" charset="0"/>
            </a:endParaRPr>
          </a:p>
        </p:txBody>
      </p:sp>
      <p:sp>
        <p:nvSpPr>
          <p:cNvPr id="3" name="Rectangle 2"/>
          <p:cNvSpPr/>
          <p:nvPr/>
        </p:nvSpPr>
        <p:spPr>
          <a:xfrm>
            <a:off x="533400" y="990686"/>
            <a:ext cx="8458200" cy="1723549"/>
          </a:xfrm>
          <a:prstGeom prst="rect">
            <a:avLst/>
          </a:prstGeom>
          <a:ln w="57150">
            <a:solidFill>
              <a:srgbClr val="FFC000"/>
            </a:solidFill>
            <a:prstDash val="sysDot"/>
          </a:ln>
        </p:spPr>
        <p:txBody>
          <a:bodyPr wrap="square">
            <a:spAutoFit/>
          </a:bodyPr>
          <a:lstStyle/>
          <a:p>
            <a:pPr lvl="0" algn="just"/>
            <a:r>
              <a:rPr lang="en-US" altLang="en-US" sz="2200" b="1">
                <a:latin typeface="Times New Roman" panose="02020603050405020304" pitchFamily="18" charset="0"/>
              </a:rPr>
              <a:t>- </a:t>
            </a:r>
            <a:r>
              <a:rPr lang="vi-VN" altLang="en-US" sz="2200" b="1">
                <a:latin typeface="Times New Roman" panose="02020603050405020304" pitchFamily="18" charset="0"/>
              </a:rPr>
              <a:t>Hoàn </a:t>
            </a:r>
            <a:r>
              <a:rPr lang="vi-VN" altLang="en-US" sz="2200" b="1" dirty="0">
                <a:latin typeface="Times New Roman" panose="02020603050405020304" pitchFamily="18" charset="0"/>
              </a:rPr>
              <a:t>cảnh: </a:t>
            </a:r>
            <a:endParaRPr lang="en-US" altLang="en-US" sz="2200" b="1" dirty="0">
              <a:latin typeface="Times New Roman" panose="02020603050405020304" pitchFamily="18" charset="0"/>
            </a:endParaRPr>
          </a:p>
          <a:p>
            <a:pPr lvl="0" algn="just"/>
            <a:r>
              <a:rPr lang="en-US" altLang="en-US" sz="2000">
                <a:solidFill>
                  <a:srgbClr val="333399"/>
                </a:solidFill>
                <a:latin typeface="Times New Roman" panose="02020603050405020304" pitchFamily="18" charset="0"/>
                <a:cs typeface="Times New Roman" panose="02020603050405020304" pitchFamily="18" charset="0"/>
              </a:rPr>
              <a:t>       + Là </a:t>
            </a:r>
            <a:r>
              <a:rPr lang="en-US" altLang="en-US" sz="2000" dirty="0" err="1">
                <a:solidFill>
                  <a:srgbClr val="333399"/>
                </a:solidFill>
                <a:latin typeface="Times New Roman" panose="02020603050405020304" pitchFamily="18" charset="0"/>
                <a:cs typeface="Times New Roman" panose="02020603050405020304" pitchFamily="18" charset="0"/>
              </a:rPr>
              <a:t>một</a:t>
            </a:r>
            <a:r>
              <a:rPr lang="en-US" altLang="en-US" sz="2000" dirty="0">
                <a:solidFill>
                  <a:srgbClr val="333399"/>
                </a:solidFill>
                <a:latin typeface="Times New Roman" panose="02020603050405020304" pitchFamily="18" charset="0"/>
                <a:cs typeface="Times New Roman" panose="02020603050405020304" pitchFamily="18" charset="0"/>
              </a:rPr>
              <a:t> </a:t>
            </a:r>
            <a:r>
              <a:rPr lang="en-US" altLang="en-US" sz="2000" dirty="0" err="1">
                <a:solidFill>
                  <a:srgbClr val="333399"/>
                </a:solidFill>
                <a:latin typeface="Times New Roman" panose="02020603050405020304" pitchFamily="18" charset="0"/>
                <a:cs typeface="Times New Roman" panose="02020603050405020304" pitchFamily="18" charset="0"/>
              </a:rPr>
              <a:t>cậu</a:t>
            </a:r>
            <a:r>
              <a:rPr lang="en-US" altLang="en-US" sz="2000" dirty="0">
                <a:solidFill>
                  <a:srgbClr val="333399"/>
                </a:solidFill>
                <a:latin typeface="Times New Roman" panose="02020603050405020304" pitchFamily="18" charset="0"/>
                <a:cs typeface="Times New Roman" panose="02020603050405020304" pitchFamily="18" charset="0"/>
              </a:rPr>
              <a:t> </a:t>
            </a:r>
            <a:r>
              <a:rPr lang="en-US" altLang="en-US" sz="2000" dirty="0" err="1">
                <a:solidFill>
                  <a:srgbClr val="333399"/>
                </a:solidFill>
                <a:latin typeface="Times New Roman" panose="02020603050405020304" pitchFamily="18" charset="0"/>
                <a:cs typeface="Times New Roman" panose="02020603050405020304" pitchFamily="18" charset="0"/>
              </a:rPr>
              <a:t>bé</a:t>
            </a:r>
            <a:r>
              <a:rPr lang="en-US" altLang="en-US" sz="2000" dirty="0">
                <a:solidFill>
                  <a:srgbClr val="333399"/>
                </a:solidFill>
                <a:latin typeface="Times New Roman" panose="02020603050405020304" pitchFamily="18" charset="0"/>
                <a:cs typeface="Times New Roman" panose="02020603050405020304" pitchFamily="18" charset="0"/>
              </a:rPr>
              <a:t> </a:t>
            </a:r>
            <a:r>
              <a:rPr lang="en-US" altLang="en-US" sz="2000" dirty="0" err="1">
                <a:solidFill>
                  <a:srgbClr val="333399"/>
                </a:solidFill>
                <a:latin typeface="Times New Roman" panose="02020603050405020304" pitchFamily="18" charset="0"/>
                <a:cs typeface="Times New Roman" panose="02020603050405020304" pitchFamily="18" charset="0"/>
              </a:rPr>
              <a:t>độ</a:t>
            </a:r>
            <a:r>
              <a:rPr lang="en-US" altLang="en-US" sz="2000" dirty="0">
                <a:solidFill>
                  <a:srgbClr val="333399"/>
                </a:solidFill>
                <a:latin typeface="Times New Roman" panose="02020603050405020304" pitchFamily="18" charset="0"/>
                <a:cs typeface="Times New Roman" panose="02020603050405020304" pitchFamily="18" charset="0"/>
              </a:rPr>
              <a:t> 7-8 </a:t>
            </a:r>
            <a:r>
              <a:rPr lang="en-US" altLang="en-US" sz="2000" dirty="0" err="1">
                <a:solidFill>
                  <a:srgbClr val="333399"/>
                </a:solidFill>
                <a:latin typeface="Times New Roman" panose="02020603050405020304" pitchFamily="18" charset="0"/>
                <a:cs typeface="Times New Roman" panose="02020603050405020304" pitchFamily="18" charset="0"/>
              </a:rPr>
              <a:t>tuổi</a:t>
            </a:r>
            <a:r>
              <a:rPr lang="en-US" altLang="en-US" sz="2000" dirty="0">
                <a:solidFill>
                  <a:srgbClr val="333399"/>
                </a:solidFill>
                <a:latin typeface="Times New Roman" panose="02020603050405020304" pitchFamily="18" charset="0"/>
                <a:cs typeface="Times New Roman" panose="02020603050405020304" pitchFamily="18" charset="0"/>
              </a:rPr>
              <a:t>, con </a:t>
            </a:r>
            <a:r>
              <a:rPr lang="en-US" altLang="en-US" sz="2000" dirty="0" err="1">
                <a:solidFill>
                  <a:srgbClr val="333399"/>
                </a:solidFill>
                <a:latin typeface="Times New Roman" panose="02020603050405020304" pitchFamily="18" charset="0"/>
                <a:cs typeface="Times New Roman" panose="02020603050405020304" pitchFamily="18" charset="0"/>
              </a:rPr>
              <a:t>của</a:t>
            </a:r>
            <a:r>
              <a:rPr lang="en-US" altLang="en-US" sz="2000" dirty="0">
                <a:solidFill>
                  <a:srgbClr val="333399"/>
                </a:solidFill>
                <a:latin typeface="Times New Roman" panose="02020603050405020304" pitchFamily="18" charset="0"/>
                <a:cs typeface="Times New Roman" panose="02020603050405020304" pitchFamily="18" charset="0"/>
              </a:rPr>
              <a:t> </a:t>
            </a:r>
            <a:r>
              <a:rPr lang="en-US" altLang="en-US" sz="2000" dirty="0" err="1">
                <a:solidFill>
                  <a:srgbClr val="333399"/>
                </a:solidFill>
                <a:latin typeface="Times New Roman" panose="02020603050405020304" pitchFamily="18" charset="0"/>
                <a:cs typeface="Times New Roman" panose="02020603050405020304" pitchFamily="18" charset="0"/>
              </a:rPr>
              <a:t>chị</a:t>
            </a:r>
            <a:r>
              <a:rPr lang="en-US" altLang="en-US" sz="2000" dirty="0">
                <a:solidFill>
                  <a:srgbClr val="333399"/>
                </a:solidFill>
                <a:latin typeface="Times New Roman" panose="02020603050405020304" pitchFamily="18" charset="0"/>
                <a:cs typeface="Times New Roman" panose="02020603050405020304" pitchFamily="18" charset="0"/>
              </a:rPr>
              <a:t> </a:t>
            </a:r>
            <a:r>
              <a:rPr lang="en-US" altLang="en-US" sz="2000" dirty="0" err="1">
                <a:solidFill>
                  <a:srgbClr val="333399"/>
                </a:solidFill>
                <a:latin typeface="Times New Roman" panose="02020603050405020304" pitchFamily="18" charset="0"/>
                <a:cs typeface="Times New Roman" panose="02020603050405020304" pitchFamily="18" charset="0"/>
              </a:rPr>
              <a:t>Blăng-sốt</a:t>
            </a:r>
            <a:r>
              <a:rPr lang="en-US" altLang="en-US" sz="2000" dirty="0">
                <a:solidFill>
                  <a:srgbClr val="333399"/>
                </a:solidFill>
                <a:latin typeface="Times New Roman" panose="02020603050405020304" pitchFamily="18" charset="0"/>
                <a:cs typeface="Times New Roman" panose="02020603050405020304" pitchFamily="18" charset="0"/>
              </a:rPr>
              <a:t>, </a:t>
            </a:r>
            <a:r>
              <a:rPr lang="en-US" altLang="en-US" sz="2000" dirty="0" err="1">
                <a:solidFill>
                  <a:srgbClr val="333399"/>
                </a:solidFill>
                <a:latin typeface="Times New Roman" panose="02020603050405020304" pitchFamily="18" charset="0"/>
                <a:cs typeface="Times New Roman" panose="02020603050405020304" pitchFamily="18" charset="0"/>
              </a:rPr>
              <a:t>hơi</a:t>
            </a:r>
            <a:r>
              <a:rPr lang="en-US" altLang="en-US" sz="2000" dirty="0">
                <a:solidFill>
                  <a:srgbClr val="333399"/>
                </a:solidFill>
                <a:latin typeface="Times New Roman" panose="02020603050405020304" pitchFamily="18" charset="0"/>
                <a:cs typeface="Times New Roman" panose="02020603050405020304" pitchFamily="18" charset="0"/>
              </a:rPr>
              <a:t> </a:t>
            </a:r>
            <a:r>
              <a:rPr lang="en-US" altLang="en-US" sz="2000" dirty="0" err="1">
                <a:solidFill>
                  <a:srgbClr val="333399"/>
                </a:solidFill>
                <a:latin typeface="Times New Roman" panose="02020603050405020304" pitchFamily="18" charset="0"/>
                <a:cs typeface="Times New Roman" panose="02020603050405020304" pitchFamily="18" charset="0"/>
              </a:rPr>
              <a:t>xanh</a:t>
            </a:r>
            <a:r>
              <a:rPr lang="en-US" altLang="en-US" sz="2000" dirty="0">
                <a:solidFill>
                  <a:srgbClr val="333399"/>
                </a:solidFill>
                <a:latin typeface="Times New Roman" panose="02020603050405020304" pitchFamily="18" charset="0"/>
                <a:cs typeface="Times New Roman" panose="02020603050405020304" pitchFamily="18" charset="0"/>
              </a:rPr>
              <a:t> </a:t>
            </a:r>
            <a:r>
              <a:rPr lang="en-US" altLang="en-US" sz="2000" dirty="0" err="1">
                <a:solidFill>
                  <a:srgbClr val="333399"/>
                </a:solidFill>
                <a:latin typeface="Times New Roman" panose="02020603050405020304" pitchFamily="18" charset="0"/>
                <a:cs typeface="Times New Roman" panose="02020603050405020304" pitchFamily="18" charset="0"/>
              </a:rPr>
              <a:t>xao</a:t>
            </a:r>
            <a:r>
              <a:rPr lang="en-US" altLang="en-US" sz="2000" dirty="0">
                <a:solidFill>
                  <a:srgbClr val="333399"/>
                </a:solidFill>
                <a:latin typeface="Times New Roman" panose="02020603050405020304" pitchFamily="18" charset="0"/>
                <a:cs typeface="Times New Roman" panose="02020603050405020304" pitchFamily="18" charset="0"/>
              </a:rPr>
              <a:t> </a:t>
            </a:r>
            <a:r>
              <a:rPr lang="en-US" altLang="en-US" sz="2000" dirty="0" err="1">
                <a:solidFill>
                  <a:srgbClr val="333399"/>
                </a:solidFill>
                <a:latin typeface="Times New Roman" panose="02020603050405020304" pitchFamily="18" charset="0"/>
                <a:cs typeface="Times New Roman" panose="02020603050405020304" pitchFamily="18" charset="0"/>
              </a:rPr>
              <a:t>nhưng</a:t>
            </a:r>
            <a:r>
              <a:rPr lang="en-US" altLang="en-US" sz="2000" dirty="0">
                <a:solidFill>
                  <a:srgbClr val="333399"/>
                </a:solidFill>
                <a:latin typeface="Times New Roman" panose="02020603050405020304" pitchFamily="18" charset="0"/>
                <a:cs typeface="Times New Roman" panose="02020603050405020304" pitchFamily="18" charset="0"/>
              </a:rPr>
              <a:t> </a:t>
            </a:r>
            <a:r>
              <a:rPr lang="en-US" altLang="en-US" sz="2000" dirty="0" err="1">
                <a:solidFill>
                  <a:srgbClr val="333399"/>
                </a:solidFill>
                <a:latin typeface="Times New Roman" panose="02020603050405020304" pitchFamily="18" charset="0"/>
                <a:cs typeface="Times New Roman" panose="02020603050405020304" pitchFamily="18" charset="0"/>
              </a:rPr>
              <a:t>rất</a:t>
            </a:r>
            <a:r>
              <a:rPr lang="en-US" altLang="en-US" sz="2000" dirty="0">
                <a:solidFill>
                  <a:srgbClr val="333399"/>
                </a:solidFill>
                <a:latin typeface="Times New Roman" panose="02020603050405020304" pitchFamily="18" charset="0"/>
                <a:cs typeface="Times New Roman" panose="02020603050405020304" pitchFamily="18" charset="0"/>
              </a:rPr>
              <a:t> </a:t>
            </a:r>
            <a:r>
              <a:rPr lang="en-US" altLang="en-US" sz="2000" dirty="0" err="1">
                <a:solidFill>
                  <a:srgbClr val="333399"/>
                </a:solidFill>
                <a:latin typeface="Times New Roman" panose="02020603050405020304" pitchFamily="18" charset="0"/>
                <a:cs typeface="Times New Roman" panose="02020603050405020304" pitchFamily="18" charset="0"/>
              </a:rPr>
              <a:t>sạch</a:t>
            </a:r>
            <a:r>
              <a:rPr lang="en-US" altLang="en-US" sz="2000" dirty="0">
                <a:solidFill>
                  <a:srgbClr val="333399"/>
                </a:solidFill>
                <a:latin typeface="Times New Roman" panose="02020603050405020304" pitchFamily="18" charset="0"/>
                <a:cs typeface="Times New Roman" panose="02020603050405020304" pitchFamily="18" charset="0"/>
              </a:rPr>
              <a:t> </a:t>
            </a:r>
            <a:r>
              <a:rPr lang="en-US" altLang="en-US" sz="2000" dirty="0" err="1">
                <a:solidFill>
                  <a:srgbClr val="333399"/>
                </a:solidFill>
                <a:latin typeface="Times New Roman" panose="02020603050405020304" pitchFamily="18" charset="0"/>
                <a:cs typeface="Times New Roman" panose="02020603050405020304" pitchFamily="18" charset="0"/>
              </a:rPr>
              <a:t>sẽ</a:t>
            </a:r>
            <a:r>
              <a:rPr lang="en-US" altLang="en-US" sz="2000" dirty="0">
                <a:solidFill>
                  <a:srgbClr val="333399"/>
                </a:solidFill>
                <a:latin typeface="Times New Roman" panose="02020603050405020304" pitchFamily="18" charset="0"/>
                <a:cs typeface="Times New Roman" panose="02020603050405020304" pitchFamily="18" charset="0"/>
              </a:rPr>
              <a:t>, </a:t>
            </a:r>
            <a:r>
              <a:rPr lang="en-US" altLang="en-US" sz="2000" dirty="0" err="1">
                <a:solidFill>
                  <a:srgbClr val="333399"/>
                </a:solidFill>
                <a:latin typeface="Times New Roman" panose="02020603050405020304" pitchFamily="18" charset="0"/>
                <a:cs typeface="Times New Roman" panose="02020603050405020304" pitchFamily="18" charset="0"/>
              </a:rPr>
              <a:t>vẻ</a:t>
            </a:r>
            <a:r>
              <a:rPr lang="en-US" altLang="en-US" sz="2000" dirty="0">
                <a:solidFill>
                  <a:srgbClr val="333399"/>
                </a:solidFill>
                <a:latin typeface="Times New Roman" panose="02020603050405020304" pitchFamily="18" charset="0"/>
                <a:cs typeface="Times New Roman" panose="02020603050405020304" pitchFamily="18" charset="0"/>
              </a:rPr>
              <a:t> </a:t>
            </a:r>
            <a:r>
              <a:rPr lang="en-US" altLang="en-US" sz="2000" dirty="0" err="1">
                <a:solidFill>
                  <a:srgbClr val="333399"/>
                </a:solidFill>
                <a:latin typeface="Times New Roman" panose="02020603050405020304" pitchFamily="18" charset="0"/>
                <a:cs typeface="Times New Roman" panose="02020603050405020304" pitchFamily="18" charset="0"/>
              </a:rPr>
              <a:t>nhút</a:t>
            </a:r>
            <a:r>
              <a:rPr lang="en-US" altLang="en-US" sz="2000" dirty="0">
                <a:solidFill>
                  <a:srgbClr val="333399"/>
                </a:solidFill>
                <a:latin typeface="Times New Roman" panose="02020603050405020304" pitchFamily="18" charset="0"/>
                <a:cs typeface="Times New Roman" panose="02020603050405020304" pitchFamily="18" charset="0"/>
              </a:rPr>
              <a:t> </a:t>
            </a:r>
            <a:r>
              <a:rPr lang="en-US" altLang="en-US" sz="2000" dirty="0" err="1">
                <a:solidFill>
                  <a:srgbClr val="333399"/>
                </a:solidFill>
                <a:latin typeface="Times New Roman" panose="02020603050405020304" pitchFamily="18" charset="0"/>
                <a:cs typeface="Times New Roman" panose="02020603050405020304" pitchFamily="18" charset="0"/>
              </a:rPr>
              <a:t>nhát</a:t>
            </a:r>
            <a:r>
              <a:rPr lang="en-US" altLang="en-US" sz="2000" dirty="0">
                <a:solidFill>
                  <a:srgbClr val="333399"/>
                </a:solidFill>
                <a:latin typeface="Times New Roman" panose="02020603050405020304" pitchFamily="18" charset="0"/>
                <a:cs typeface="Times New Roman" panose="02020603050405020304" pitchFamily="18" charset="0"/>
              </a:rPr>
              <a:t> </a:t>
            </a:r>
            <a:r>
              <a:rPr lang="en-US" altLang="en-US" sz="2000" dirty="0" err="1">
                <a:solidFill>
                  <a:srgbClr val="333399"/>
                </a:solidFill>
                <a:latin typeface="Times New Roman" panose="02020603050405020304" pitchFamily="18" charset="0"/>
                <a:cs typeface="Times New Roman" panose="02020603050405020304" pitchFamily="18" charset="0"/>
              </a:rPr>
              <a:t>gần</a:t>
            </a:r>
            <a:r>
              <a:rPr lang="en-US" altLang="en-US" sz="2000" dirty="0">
                <a:solidFill>
                  <a:srgbClr val="333399"/>
                </a:solidFill>
                <a:latin typeface="Times New Roman" panose="02020603050405020304" pitchFamily="18" charset="0"/>
                <a:cs typeface="Times New Roman" panose="02020603050405020304" pitchFamily="18" charset="0"/>
              </a:rPr>
              <a:t> </a:t>
            </a:r>
            <a:r>
              <a:rPr lang="en-US" altLang="en-US" sz="2000" dirty="0" err="1">
                <a:solidFill>
                  <a:srgbClr val="333399"/>
                </a:solidFill>
                <a:latin typeface="Times New Roman" panose="02020603050405020304" pitchFamily="18" charset="0"/>
                <a:cs typeface="Times New Roman" panose="02020603050405020304" pitchFamily="18" charset="0"/>
              </a:rPr>
              <a:t>như</a:t>
            </a:r>
            <a:r>
              <a:rPr lang="en-US" altLang="en-US" sz="2000" dirty="0">
                <a:solidFill>
                  <a:srgbClr val="333399"/>
                </a:solidFill>
                <a:latin typeface="Times New Roman" panose="02020603050405020304" pitchFamily="18" charset="0"/>
                <a:cs typeface="Times New Roman" panose="02020603050405020304" pitchFamily="18" charset="0"/>
              </a:rPr>
              <a:t> </a:t>
            </a:r>
            <a:r>
              <a:rPr lang="en-US" altLang="en-US" sz="2000" dirty="0" err="1">
                <a:solidFill>
                  <a:srgbClr val="333399"/>
                </a:solidFill>
                <a:latin typeface="Times New Roman" panose="02020603050405020304" pitchFamily="18" charset="0"/>
                <a:cs typeface="Times New Roman" panose="02020603050405020304" pitchFamily="18" charset="0"/>
              </a:rPr>
              <a:t>vụng</a:t>
            </a:r>
            <a:r>
              <a:rPr lang="en-US" altLang="en-US" sz="2000" dirty="0">
                <a:solidFill>
                  <a:srgbClr val="333399"/>
                </a:solidFill>
                <a:latin typeface="Times New Roman" panose="02020603050405020304" pitchFamily="18" charset="0"/>
                <a:cs typeface="Times New Roman" panose="02020603050405020304" pitchFamily="18" charset="0"/>
              </a:rPr>
              <a:t> </a:t>
            </a:r>
            <a:r>
              <a:rPr lang="en-US" altLang="en-US" sz="2000" dirty="0" err="1">
                <a:solidFill>
                  <a:srgbClr val="333399"/>
                </a:solidFill>
                <a:latin typeface="Times New Roman" panose="02020603050405020304" pitchFamily="18" charset="0"/>
                <a:cs typeface="Times New Roman" panose="02020603050405020304" pitchFamily="18" charset="0"/>
              </a:rPr>
              <a:t>dại</a:t>
            </a:r>
            <a:r>
              <a:rPr lang="en-US" altLang="en-US" sz="2000" dirty="0">
                <a:solidFill>
                  <a:srgbClr val="333399"/>
                </a:solidFill>
                <a:latin typeface="Times New Roman" panose="02020603050405020304" pitchFamily="18" charset="0"/>
                <a:cs typeface="Times New Roman" panose="02020603050405020304" pitchFamily="18" charset="0"/>
              </a:rPr>
              <a:t>.</a:t>
            </a:r>
          </a:p>
          <a:p>
            <a:pPr lvl="0" algn="just"/>
            <a:r>
              <a:rPr lang="en-US" altLang="en-US" sz="2000">
                <a:solidFill>
                  <a:srgbClr val="333399"/>
                </a:solidFill>
                <a:latin typeface="Times New Roman" panose="02020603050405020304" pitchFamily="18" charset="0"/>
                <a:cs typeface="Times New Roman" panose="02020603050405020304" pitchFamily="18" charset="0"/>
              </a:rPr>
              <a:t>      + </a:t>
            </a:r>
            <a:r>
              <a:rPr lang="vi-VN" altLang="en-US" sz="2000" dirty="0">
                <a:solidFill>
                  <a:srgbClr val="333399"/>
                </a:solidFill>
                <a:latin typeface="Times New Roman" panose="02020603050405020304" pitchFamily="18" charset="0"/>
                <a:cs typeface="Times New Roman" panose="02020603050405020304" pitchFamily="18" charset="0"/>
              </a:rPr>
              <a:t>Không có bố, luôn bị bạn bè trêu chọc.</a:t>
            </a:r>
          </a:p>
          <a:p>
            <a:pPr lvl="0" algn="just"/>
            <a:r>
              <a:rPr lang="en-US" altLang="en-US" sz="2000">
                <a:solidFill>
                  <a:srgbClr val="333399"/>
                </a:solidFill>
                <a:latin typeface="Times New Roman" panose="02020603050405020304" pitchFamily="18" charset="0"/>
                <a:cs typeface="Times New Roman" panose="02020603050405020304" pitchFamily="18" charset="0"/>
              </a:rPr>
              <a:t>                           =</a:t>
            </a:r>
            <a:r>
              <a:rPr lang="vi-VN" altLang="en-US" sz="2000">
                <a:solidFill>
                  <a:srgbClr val="333399"/>
                </a:solidFill>
                <a:latin typeface="Times New Roman" panose="02020603050405020304" pitchFamily="18" charset="0"/>
                <a:cs typeface="Times New Roman" panose="02020603050405020304" pitchFamily="18" charset="0"/>
              </a:rPr>
              <a:t>&gt; </a:t>
            </a:r>
            <a:r>
              <a:rPr lang="en-US" altLang="en-US" sz="2000">
                <a:solidFill>
                  <a:srgbClr val="333399"/>
                </a:solidFill>
                <a:latin typeface="Times New Roman" panose="02020603050405020304" pitchFamily="18" charset="0"/>
                <a:cs typeface="Times New Roman" panose="02020603050405020304" pitchFamily="18" charset="0"/>
              </a:rPr>
              <a:t>Đ</a:t>
            </a:r>
            <a:r>
              <a:rPr lang="vi-VN" altLang="en-US" sz="2000">
                <a:solidFill>
                  <a:srgbClr val="333399"/>
                </a:solidFill>
                <a:latin typeface="Times New Roman" panose="02020603050405020304" pitchFamily="18" charset="0"/>
                <a:cs typeface="Times New Roman" panose="02020603050405020304" pitchFamily="18" charset="0"/>
              </a:rPr>
              <a:t>áng thương</a:t>
            </a:r>
            <a:r>
              <a:rPr lang="en-US" altLang="en-US" sz="2000">
                <a:solidFill>
                  <a:srgbClr val="333399"/>
                </a:solidFill>
                <a:latin typeface="Times New Roman" panose="02020603050405020304" pitchFamily="18" charset="0"/>
                <a:cs typeface="Times New Roman" panose="02020603050405020304" pitchFamily="18" charset="0"/>
              </a:rPr>
              <a:t>, </a:t>
            </a:r>
            <a:r>
              <a:rPr lang="vi-VN" altLang="en-US" sz="2000">
                <a:solidFill>
                  <a:srgbClr val="333399"/>
                </a:solidFill>
                <a:latin typeface="Times New Roman" panose="02020603050405020304" pitchFamily="18" charset="0"/>
                <a:cs typeface="Times New Roman" panose="02020603050405020304" pitchFamily="18" charset="0"/>
              </a:rPr>
              <a:t>tội ngh</a:t>
            </a:r>
            <a:r>
              <a:rPr lang="en-US" altLang="en-US" sz="2000">
                <a:solidFill>
                  <a:srgbClr val="333399"/>
                </a:solidFill>
                <a:latin typeface="Times New Roman" panose="02020603050405020304" pitchFamily="18" charset="0"/>
                <a:cs typeface="Times New Roman" panose="02020603050405020304" pitchFamily="18" charset="0"/>
              </a:rPr>
              <a:t>i</a:t>
            </a:r>
            <a:r>
              <a:rPr lang="vi-VN" altLang="en-US" sz="2000">
                <a:solidFill>
                  <a:srgbClr val="333399"/>
                </a:solidFill>
                <a:latin typeface="Times New Roman" panose="02020603050405020304" pitchFamily="18" charset="0"/>
                <a:cs typeface="Times New Roman" panose="02020603050405020304" pitchFamily="18" charset="0"/>
              </a:rPr>
              <a:t>ệp </a:t>
            </a:r>
            <a:endParaRPr lang="vi-VN" altLang="en-US" sz="2000" dirty="0">
              <a:solidFill>
                <a:srgbClr val="333399"/>
              </a:solidFill>
              <a:latin typeface="Times New Roman" panose="02020603050405020304" pitchFamily="18" charset="0"/>
              <a:cs typeface="Times New Roman" panose="02020603050405020304" pitchFamily="18" charset="0"/>
            </a:endParaRPr>
          </a:p>
        </p:txBody>
      </p:sp>
      <p:sp>
        <p:nvSpPr>
          <p:cNvPr id="9" name="Text Box 11"/>
          <p:cNvSpPr txBox="1">
            <a:spLocks noChangeArrowheads="1"/>
          </p:cNvSpPr>
          <p:nvPr/>
        </p:nvSpPr>
        <p:spPr bwMode="auto">
          <a:xfrm>
            <a:off x="533400" y="2714235"/>
            <a:ext cx="8458200" cy="2369880"/>
          </a:xfrm>
          <a:prstGeom prst="rect">
            <a:avLst/>
          </a:prstGeom>
          <a:noFill/>
          <a:ln>
            <a:solidFill>
              <a:srgbClr val="00B050"/>
            </a:solidFill>
          </a:ln>
        </p:spPr>
        <p:txBody>
          <a:bodyPr wrap="square">
            <a:spAutoFit/>
          </a:bodyPr>
          <a:lstStyle>
            <a:lvl1pPr marL="457200" indent="-4572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a:spcBef>
                <a:spcPct val="0"/>
              </a:spcBef>
              <a:buFontTx/>
              <a:buNone/>
            </a:pPr>
            <a:r>
              <a:rPr lang="en-US" altLang="en-US" sz="2200" b="1">
                <a:solidFill>
                  <a:schemeClr val="accent1">
                    <a:lumMod val="25000"/>
                  </a:schemeClr>
                </a:solidFill>
                <a:latin typeface="Times New Roman" panose="02020603050405020304" pitchFamily="18" charset="0"/>
              </a:rPr>
              <a:t>- </a:t>
            </a:r>
            <a:r>
              <a:rPr lang="vi-VN" altLang="en-US" sz="2200" b="1" dirty="0">
                <a:solidFill>
                  <a:schemeClr val="accent1">
                    <a:lumMod val="25000"/>
                  </a:schemeClr>
                </a:solidFill>
                <a:latin typeface="Times New Roman" panose="02020603050405020304" pitchFamily="18" charset="0"/>
              </a:rPr>
              <a:t>Tâm </a:t>
            </a:r>
            <a:r>
              <a:rPr lang="vi-VN" altLang="en-US" sz="2200" b="1">
                <a:solidFill>
                  <a:schemeClr val="accent1">
                    <a:lumMod val="25000"/>
                  </a:schemeClr>
                </a:solidFill>
                <a:latin typeface="Times New Roman" panose="02020603050405020304" pitchFamily="18" charset="0"/>
              </a:rPr>
              <a:t>trạng khi </a:t>
            </a:r>
            <a:r>
              <a:rPr lang="vi-VN" altLang="en-US" sz="2200" b="1" dirty="0">
                <a:solidFill>
                  <a:schemeClr val="accent1">
                    <a:lumMod val="25000"/>
                  </a:schemeClr>
                </a:solidFill>
                <a:latin typeface="Times New Roman" panose="02020603050405020304" pitchFamily="18" charset="0"/>
              </a:rPr>
              <a:t>ở bờ sông:</a:t>
            </a:r>
            <a:endParaRPr lang="en-US" altLang="en-US" sz="2200" b="1" dirty="0">
              <a:solidFill>
                <a:schemeClr val="accent1">
                  <a:lumMod val="25000"/>
                </a:schemeClr>
              </a:solidFill>
              <a:latin typeface="Times New Roman" panose="02020603050405020304" pitchFamily="18" charset="0"/>
            </a:endParaRPr>
          </a:p>
          <a:p>
            <a:pPr algn="just">
              <a:spcBef>
                <a:spcPct val="0"/>
              </a:spcBef>
              <a:buFontTx/>
              <a:buNone/>
            </a:pPr>
            <a:r>
              <a:rPr lang="en-US" altLang="en-US" sz="2100">
                <a:solidFill>
                  <a:schemeClr val="accent1">
                    <a:lumMod val="25000"/>
                  </a:schemeClr>
                </a:solidFill>
                <a:latin typeface="Times New Roman" panose="02020603050405020304" pitchFamily="18" charset="0"/>
              </a:rPr>
              <a:t>      </a:t>
            </a:r>
            <a:r>
              <a:rPr lang="en-US" altLang="en-US" sz="2000">
                <a:solidFill>
                  <a:schemeClr val="accent1">
                    <a:lumMod val="25000"/>
                  </a:schemeClr>
                </a:solidFill>
                <a:latin typeface="Times New Roman" panose="02020603050405020304" pitchFamily="18" charset="0"/>
              </a:rPr>
              <a:t>+ </a:t>
            </a:r>
            <a:r>
              <a:rPr lang="en-US" altLang="en-US" sz="2000" dirty="0">
                <a:solidFill>
                  <a:schemeClr val="accent1">
                    <a:lumMod val="25000"/>
                  </a:schemeClr>
                </a:solidFill>
                <a:latin typeface="Times New Roman" panose="02020603050405020304" pitchFamily="18" charset="0"/>
              </a:rPr>
              <a:t>Ý </a:t>
            </a:r>
            <a:r>
              <a:rPr lang="en-US" altLang="en-US" sz="2000" dirty="0" err="1">
                <a:solidFill>
                  <a:schemeClr val="accent1">
                    <a:lumMod val="25000"/>
                  </a:schemeClr>
                </a:solidFill>
                <a:latin typeface="Times New Roman" panose="02020603050405020304" pitchFamily="18" charset="0"/>
              </a:rPr>
              <a:t>định</a:t>
            </a:r>
            <a:r>
              <a:rPr lang="en-US" altLang="en-US" sz="2000" dirty="0">
                <a:solidFill>
                  <a:schemeClr val="accent1">
                    <a:lumMod val="25000"/>
                  </a:schemeClr>
                </a:solidFill>
                <a:latin typeface="Times New Roman" panose="02020603050405020304" pitchFamily="18" charset="0"/>
              </a:rPr>
              <a:t> </a:t>
            </a:r>
            <a:r>
              <a:rPr lang="en-US" altLang="en-US" sz="2000" dirty="0" err="1">
                <a:solidFill>
                  <a:schemeClr val="accent1">
                    <a:lumMod val="25000"/>
                  </a:schemeClr>
                </a:solidFill>
                <a:latin typeface="Times New Roman" panose="02020603050405020304" pitchFamily="18" charset="0"/>
              </a:rPr>
              <a:t>nhảy</a:t>
            </a:r>
            <a:r>
              <a:rPr lang="en-US" altLang="en-US" sz="2000" dirty="0">
                <a:solidFill>
                  <a:schemeClr val="accent1">
                    <a:lumMod val="25000"/>
                  </a:schemeClr>
                </a:solidFill>
                <a:latin typeface="Times New Roman" panose="02020603050405020304" pitchFamily="18" charset="0"/>
              </a:rPr>
              <a:t> </a:t>
            </a:r>
            <a:r>
              <a:rPr lang="en-US" altLang="en-US" sz="2000" dirty="0" err="1">
                <a:solidFill>
                  <a:schemeClr val="accent1">
                    <a:lumMod val="25000"/>
                  </a:schemeClr>
                </a:solidFill>
                <a:latin typeface="Times New Roman" panose="02020603050405020304" pitchFamily="18" charset="0"/>
              </a:rPr>
              <a:t>xuống</a:t>
            </a:r>
            <a:r>
              <a:rPr lang="en-US" altLang="en-US" sz="2000" dirty="0">
                <a:solidFill>
                  <a:schemeClr val="accent1">
                    <a:lumMod val="25000"/>
                  </a:schemeClr>
                </a:solidFill>
                <a:latin typeface="Times New Roman" panose="02020603050405020304" pitchFamily="18" charset="0"/>
              </a:rPr>
              <a:t> </a:t>
            </a:r>
            <a:r>
              <a:rPr lang="en-US" altLang="en-US" sz="2000" dirty="0" err="1">
                <a:solidFill>
                  <a:schemeClr val="accent1">
                    <a:lumMod val="25000"/>
                  </a:schemeClr>
                </a:solidFill>
                <a:latin typeface="Times New Roman" panose="02020603050405020304" pitchFamily="18" charset="0"/>
              </a:rPr>
              <a:t>sông</a:t>
            </a:r>
            <a:r>
              <a:rPr lang="en-US" altLang="en-US" sz="2000" dirty="0">
                <a:solidFill>
                  <a:schemeClr val="accent1">
                    <a:lumMod val="25000"/>
                  </a:schemeClr>
                </a:solidFill>
                <a:latin typeface="Times New Roman" panose="02020603050405020304" pitchFamily="18" charset="0"/>
              </a:rPr>
              <a:t> </a:t>
            </a:r>
            <a:r>
              <a:rPr lang="en-US" altLang="en-US" sz="2000" dirty="0" err="1">
                <a:solidFill>
                  <a:schemeClr val="accent1">
                    <a:lumMod val="25000"/>
                  </a:schemeClr>
                </a:solidFill>
                <a:latin typeface="Times New Roman" panose="02020603050405020304" pitchFamily="18" charset="0"/>
              </a:rPr>
              <a:t>cho</a:t>
            </a:r>
            <a:r>
              <a:rPr lang="en-US" altLang="en-US" sz="2000" dirty="0">
                <a:solidFill>
                  <a:schemeClr val="accent1">
                    <a:lumMod val="25000"/>
                  </a:schemeClr>
                </a:solidFill>
                <a:latin typeface="Times New Roman" panose="02020603050405020304" pitchFamily="18" charset="0"/>
              </a:rPr>
              <a:t> </a:t>
            </a:r>
            <a:r>
              <a:rPr lang="en-US" altLang="en-US" sz="2000" dirty="0" err="1">
                <a:solidFill>
                  <a:schemeClr val="accent1">
                    <a:lumMod val="25000"/>
                  </a:schemeClr>
                </a:solidFill>
                <a:latin typeface="Times New Roman" panose="02020603050405020304" pitchFamily="18" charset="0"/>
              </a:rPr>
              <a:t>chết</a:t>
            </a:r>
            <a:r>
              <a:rPr lang="en-US" altLang="en-US" sz="2000" dirty="0">
                <a:solidFill>
                  <a:schemeClr val="accent1">
                    <a:lumMod val="25000"/>
                  </a:schemeClr>
                </a:solidFill>
                <a:latin typeface="Times New Roman" panose="02020603050405020304" pitchFamily="18" charset="0"/>
              </a:rPr>
              <a:t> </a:t>
            </a:r>
            <a:r>
              <a:rPr lang="en-US" altLang="en-US" sz="2000" dirty="0" err="1">
                <a:solidFill>
                  <a:schemeClr val="accent1">
                    <a:lumMod val="25000"/>
                  </a:schemeClr>
                </a:solidFill>
                <a:latin typeface="Times New Roman" panose="02020603050405020304" pitchFamily="18" charset="0"/>
              </a:rPr>
              <a:t>đuối</a:t>
            </a:r>
            <a:r>
              <a:rPr lang="en-US" altLang="en-US" sz="2000" dirty="0">
                <a:solidFill>
                  <a:schemeClr val="accent1">
                    <a:lumMod val="25000"/>
                  </a:schemeClr>
                </a:solidFill>
                <a:latin typeface="Times New Roman" panose="02020603050405020304" pitchFamily="18" charset="0"/>
              </a:rPr>
              <a:t>.</a:t>
            </a:r>
          </a:p>
          <a:p>
            <a:pPr algn="just">
              <a:spcBef>
                <a:spcPct val="0"/>
              </a:spcBef>
              <a:buFontTx/>
              <a:buNone/>
            </a:pPr>
            <a:r>
              <a:rPr lang="en-US" altLang="en-US" sz="2000">
                <a:solidFill>
                  <a:schemeClr val="accent1">
                    <a:lumMod val="25000"/>
                  </a:schemeClr>
                </a:solidFill>
                <a:latin typeface="Times New Roman" panose="02020603050405020304" pitchFamily="18" charset="0"/>
              </a:rPr>
              <a:t>      + </a:t>
            </a:r>
            <a:r>
              <a:rPr lang="en-US" altLang="en-US" sz="2000" dirty="0" err="1">
                <a:solidFill>
                  <a:schemeClr val="accent1">
                    <a:lumMod val="25000"/>
                  </a:schemeClr>
                </a:solidFill>
                <a:latin typeface="Times New Roman" panose="02020603050405020304" pitchFamily="18" charset="0"/>
              </a:rPr>
              <a:t>Cảnh</a:t>
            </a:r>
            <a:r>
              <a:rPr lang="en-US" altLang="en-US" sz="2000" dirty="0">
                <a:solidFill>
                  <a:schemeClr val="accent1">
                    <a:lumMod val="25000"/>
                  </a:schemeClr>
                </a:solidFill>
                <a:latin typeface="Times New Roman" panose="02020603050405020304" pitchFamily="18" charset="0"/>
              </a:rPr>
              <a:t> </a:t>
            </a:r>
            <a:r>
              <a:rPr lang="en-US" altLang="en-US" sz="2000" dirty="0" err="1">
                <a:solidFill>
                  <a:schemeClr val="accent1">
                    <a:lumMod val="25000"/>
                  </a:schemeClr>
                </a:solidFill>
                <a:latin typeface="Times New Roman" panose="02020603050405020304" pitchFamily="18" charset="0"/>
              </a:rPr>
              <a:t>đẹp</a:t>
            </a:r>
            <a:r>
              <a:rPr lang="en-US" altLang="en-US" sz="2000" dirty="0">
                <a:solidFill>
                  <a:schemeClr val="accent1">
                    <a:lumMod val="25000"/>
                  </a:schemeClr>
                </a:solidFill>
                <a:latin typeface="Times New Roman" panose="02020603050405020304" pitchFamily="18" charset="0"/>
              </a:rPr>
              <a:t> </a:t>
            </a:r>
            <a:r>
              <a:rPr lang="en-US" altLang="en-US" sz="2000" err="1">
                <a:solidFill>
                  <a:schemeClr val="accent1">
                    <a:lumMod val="25000"/>
                  </a:schemeClr>
                </a:solidFill>
                <a:latin typeface="Times New Roman" panose="02020603050405020304" pitchFamily="18" charset="0"/>
              </a:rPr>
              <a:t>khiến</a:t>
            </a:r>
            <a:r>
              <a:rPr lang="en-US" altLang="en-US" sz="2000">
                <a:solidFill>
                  <a:schemeClr val="accent1">
                    <a:lumMod val="25000"/>
                  </a:schemeClr>
                </a:solidFill>
                <a:latin typeface="Times New Roman" panose="02020603050405020304" pitchFamily="18" charset="0"/>
              </a:rPr>
              <a:t> cậu bé </a:t>
            </a:r>
            <a:r>
              <a:rPr lang="en-US" altLang="en-US" sz="2000" dirty="0" err="1">
                <a:solidFill>
                  <a:schemeClr val="accent1">
                    <a:lumMod val="25000"/>
                  </a:schemeClr>
                </a:solidFill>
                <a:latin typeface="Times New Roman" panose="02020603050405020304" pitchFamily="18" charset="0"/>
              </a:rPr>
              <a:t>có</a:t>
            </a:r>
            <a:r>
              <a:rPr lang="en-US" altLang="en-US" sz="2000" dirty="0">
                <a:solidFill>
                  <a:schemeClr val="accent1">
                    <a:lumMod val="25000"/>
                  </a:schemeClr>
                </a:solidFill>
                <a:latin typeface="Times New Roman" panose="02020603050405020304" pitchFamily="18" charset="0"/>
              </a:rPr>
              <a:t> </a:t>
            </a:r>
            <a:r>
              <a:rPr lang="en-US" altLang="en-US" sz="2000" dirty="0" err="1">
                <a:solidFill>
                  <a:schemeClr val="accent1">
                    <a:lumMod val="25000"/>
                  </a:schemeClr>
                </a:solidFill>
                <a:latin typeface="Times New Roman" panose="02020603050405020304" pitchFamily="18" charset="0"/>
              </a:rPr>
              <a:t>cảm</a:t>
            </a:r>
            <a:r>
              <a:rPr lang="en-US" altLang="en-US" sz="2000" dirty="0">
                <a:solidFill>
                  <a:schemeClr val="accent1">
                    <a:lumMod val="25000"/>
                  </a:schemeClr>
                </a:solidFill>
                <a:latin typeface="Times New Roman" panose="02020603050405020304" pitchFamily="18" charset="0"/>
              </a:rPr>
              <a:t> </a:t>
            </a:r>
            <a:r>
              <a:rPr lang="en-US" altLang="en-US" sz="2000" dirty="0" err="1">
                <a:solidFill>
                  <a:schemeClr val="accent1">
                    <a:lumMod val="25000"/>
                  </a:schemeClr>
                </a:solidFill>
                <a:latin typeface="Times New Roman" panose="02020603050405020304" pitchFamily="18" charset="0"/>
              </a:rPr>
              <a:t>giác</a:t>
            </a:r>
            <a:r>
              <a:rPr lang="en-US" altLang="en-US" sz="2000" dirty="0">
                <a:solidFill>
                  <a:schemeClr val="accent1">
                    <a:lumMod val="25000"/>
                  </a:schemeClr>
                </a:solidFill>
                <a:latin typeface="Times New Roman" panose="02020603050405020304" pitchFamily="18" charset="0"/>
              </a:rPr>
              <a:t> </a:t>
            </a:r>
            <a:r>
              <a:rPr lang="en-US" altLang="en-US" sz="2000" dirty="0" err="1">
                <a:solidFill>
                  <a:schemeClr val="accent1">
                    <a:lumMod val="25000"/>
                  </a:schemeClr>
                </a:solidFill>
                <a:latin typeface="Times New Roman" panose="02020603050405020304" pitchFamily="18" charset="0"/>
              </a:rPr>
              <a:t>khoan</a:t>
            </a:r>
            <a:r>
              <a:rPr lang="en-US" altLang="en-US" sz="2000" dirty="0">
                <a:solidFill>
                  <a:schemeClr val="accent1">
                    <a:lumMod val="25000"/>
                  </a:schemeClr>
                </a:solidFill>
                <a:latin typeface="Times New Roman" panose="02020603050405020304" pitchFamily="18" charset="0"/>
              </a:rPr>
              <a:t> </a:t>
            </a:r>
            <a:r>
              <a:rPr lang="en-US" altLang="en-US" sz="2000" dirty="0" err="1">
                <a:solidFill>
                  <a:schemeClr val="accent1">
                    <a:lumMod val="25000"/>
                  </a:schemeClr>
                </a:solidFill>
                <a:latin typeface="Times New Roman" panose="02020603050405020304" pitchFamily="18" charset="0"/>
              </a:rPr>
              <a:t>khoái</a:t>
            </a:r>
            <a:r>
              <a:rPr lang="en-US" altLang="en-US" sz="2000" dirty="0">
                <a:solidFill>
                  <a:schemeClr val="accent1">
                    <a:lumMod val="25000"/>
                  </a:schemeClr>
                </a:solidFill>
                <a:latin typeface="Times New Roman" panose="02020603050405020304" pitchFamily="18" charset="0"/>
              </a:rPr>
              <a:t>, </a:t>
            </a:r>
            <a:r>
              <a:rPr lang="en-US" altLang="en-US" sz="2000" dirty="0" err="1">
                <a:solidFill>
                  <a:schemeClr val="accent1">
                    <a:lumMod val="25000"/>
                  </a:schemeClr>
                </a:solidFill>
                <a:latin typeface="Times New Roman" panose="02020603050405020304" pitchFamily="18" charset="0"/>
              </a:rPr>
              <a:t>dễ</a:t>
            </a:r>
            <a:r>
              <a:rPr lang="en-US" altLang="en-US" sz="2000" dirty="0">
                <a:solidFill>
                  <a:schemeClr val="accent1">
                    <a:lumMod val="25000"/>
                  </a:schemeClr>
                </a:solidFill>
                <a:latin typeface="Times New Roman" panose="02020603050405020304" pitchFamily="18" charset="0"/>
              </a:rPr>
              <a:t> </a:t>
            </a:r>
            <a:r>
              <a:rPr lang="en-US" altLang="en-US" sz="2000" dirty="0" err="1">
                <a:solidFill>
                  <a:schemeClr val="accent1">
                    <a:lumMod val="25000"/>
                  </a:schemeClr>
                </a:solidFill>
                <a:latin typeface="Times New Roman" panose="02020603050405020304" pitchFamily="18" charset="0"/>
              </a:rPr>
              <a:t>chịu</a:t>
            </a:r>
            <a:r>
              <a:rPr lang="en-US" altLang="en-US" sz="2000" dirty="0">
                <a:solidFill>
                  <a:schemeClr val="accent1">
                    <a:lumMod val="25000"/>
                  </a:schemeClr>
                </a:solidFill>
                <a:latin typeface="Times New Roman" panose="02020603050405020304" pitchFamily="18" charset="0"/>
              </a:rPr>
              <a:t>, </a:t>
            </a:r>
            <a:r>
              <a:rPr lang="en-US" altLang="en-US" sz="2000" dirty="0" err="1">
                <a:solidFill>
                  <a:schemeClr val="accent1">
                    <a:lumMod val="25000"/>
                  </a:schemeClr>
                </a:solidFill>
                <a:latin typeface="Times New Roman" panose="02020603050405020304" pitchFamily="18" charset="0"/>
              </a:rPr>
              <a:t>tạm</a:t>
            </a:r>
            <a:r>
              <a:rPr lang="en-US" altLang="en-US" sz="2000" dirty="0">
                <a:solidFill>
                  <a:schemeClr val="accent1">
                    <a:lumMod val="25000"/>
                  </a:schemeClr>
                </a:solidFill>
                <a:latin typeface="Times New Roman" panose="02020603050405020304" pitchFamily="18" charset="0"/>
              </a:rPr>
              <a:t> </a:t>
            </a:r>
            <a:r>
              <a:rPr lang="en-US" altLang="en-US" sz="2000" dirty="0" err="1">
                <a:solidFill>
                  <a:schemeClr val="accent1">
                    <a:lumMod val="25000"/>
                  </a:schemeClr>
                </a:solidFill>
                <a:latin typeface="Times New Roman" panose="02020603050405020304" pitchFamily="18" charset="0"/>
              </a:rPr>
              <a:t>quên</a:t>
            </a:r>
            <a:r>
              <a:rPr lang="en-US" altLang="en-US" sz="2000" dirty="0">
                <a:solidFill>
                  <a:schemeClr val="accent1">
                    <a:lumMod val="25000"/>
                  </a:schemeClr>
                </a:solidFill>
                <a:latin typeface="Times New Roman" panose="02020603050405020304" pitchFamily="18" charset="0"/>
              </a:rPr>
              <a:t> </a:t>
            </a:r>
            <a:r>
              <a:rPr lang="en-US" altLang="en-US" sz="2000" dirty="0" err="1">
                <a:solidFill>
                  <a:schemeClr val="accent1">
                    <a:lumMod val="25000"/>
                  </a:schemeClr>
                </a:solidFill>
                <a:latin typeface="Times New Roman" panose="02020603050405020304" pitchFamily="18" charset="0"/>
              </a:rPr>
              <a:t>đi</a:t>
            </a:r>
            <a:r>
              <a:rPr lang="en-US" altLang="en-US" sz="2000" dirty="0">
                <a:solidFill>
                  <a:schemeClr val="accent1">
                    <a:lumMod val="25000"/>
                  </a:schemeClr>
                </a:solidFill>
                <a:latin typeface="Times New Roman" panose="02020603050405020304" pitchFamily="18" charset="0"/>
              </a:rPr>
              <a:t> </a:t>
            </a:r>
            <a:r>
              <a:rPr lang="en-US" altLang="en-US" sz="2000" dirty="0" err="1">
                <a:solidFill>
                  <a:schemeClr val="accent1">
                    <a:lumMod val="25000"/>
                  </a:schemeClr>
                </a:solidFill>
                <a:latin typeface="Times New Roman" panose="02020603050405020304" pitchFamily="18" charset="0"/>
              </a:rPr>
              <a:t>sự</a:t>
            </a:r>
            <a:r>
              <a:rPr lang="en-US" altLang="en-US" sz="2000" dirty="0">
                <a:solidFill>
                  <a:schemeClr val="accent1">
                    <a:lumMod val="25000"/>
                  </a:schemeClr>
                </a:solidFill>
                <a:latin typeface="Times New Roman" panose="02020603050405020304" pitchFamily="18" charset="0"/>
              </a:rPr>
              <a:t> </a:t>
            </a:r>
            <a:r>
              <a:rPr lang="en-US" altLang="en-US" sz="2000" err="1">
                <a:solidFill>
                  <a:schemeClr val="accent1">
                    <a:lumMod val="25000"/>
                  </a:schemeClr>
                </a:solidFill>
                <a:latin typeface="Times New Roman" panose="02020603050405020304" pitchFamily="18" charset="0"/>
              </a:rPr>
              <a:t>đau</a:t>
            </a:r>
            <a:r>
              <a:rPr lang="en-US" altLang="en-US" sz="2000">
                <a:solidFill>
                  <a:schemeClr val="accent1">
                    <a:lumMod val="25000"/>
                  </a:schemeClr>
                </a:solidFill>
                <a:latin typeface="Times New Roman" panose="02020603050405020304" pitchFamily="18" charset="0"/>
              </a:rPr>
              <a:t> buồn, tạm quên ý định tự tử.</a:t>
            </a:r>
            <a:endParaRPr lang="en-US" altLang="en-US" sz="2000" dirty="0">
              <a:solidFill>
                <a:schemeClr val="accent1">
                  <a:lumMod val="25000"/>
                </a:schemeClr>
              </a:solidFill>
              <a:latin typeface="Times New Roman" panose="02020603050405020304" pitchFamily="18" charset="0"/>
            </a:endParaRPr>
          </a:p>
          <a:p>
            <a:pPr algn="just">
              <a:spcBef>
                <a:spcPct val="0"/>
              </a:spcBef>
              <a:buFontTx/>
              <a:buNone/>
            </a:pPr>
            <a:r>
              <a:rPr lang="en-US" altLang="en-US" sz="2000">
                <a:solidFill>
                  <a:schemeClr val="accent1">
                    <a:lumMod val="25000"/>
                  </a:schemeClr>
                </a:solidFill>
                <a:latin typeface="Times New Roman" panose="02020603050405020304" pitchFamily="18" charset="0"/>
              </a:rPr>
              <a:t>      + Trò chơi với con nhái xanh -&gt; nghĩ đến trò chơi ở nhà, nghĩ đến </a:t>
            </a:r>
            <a:r>
              <a:rPr lang="en-US" altLang="en-US" sz="2000" dirty="0" err="1">
                <a:solidFill>
                  <a:schemeClr val="accent1">
                    <a:lumMod val="25000"/>
                  </a:schemeClr>
                </a:solidFill>
                <a:latin typeface="Times New Roman" panose="02020603050405020304" pitchFamily="18" charset="0"/>
              </a:rPr>
              <a:t>mẹ</a:t>
            </a:r>
            <a:r>
              <a:rPr lang="en-US" altLang="en-US" sz="2000" dirty="0">
                <a:solidFill>
                  <a:schemeClr val="accent1">
                    <a:lumMod val="25000"/>
                  </a:schemeClr>
                </a:solidFill>
                <a:latin typeface="Times New Roman" panose="02020603050405020304" pitchFamily="18" charset="0"/>
              </a:rPr>
              <a:t> </a:t>
            </a:r>
            <a:r>
              <a:rPr lang="en-US" altLang="en-US" sz="2000" dirty="0" err="1">
                <a:solidFill>
                  <a:schemeClr val="accent1">
                    <a:lumMod val="25000"/>
                  </a:schemeClr>
                </a:solidFill>
                <a:latin typeface="Times New Roman" panose="02020603050405020304" pitchFamily="18" charset="0"/>
              </a:rPr>
              <a:t>khiến</a:t>
            </a:r>
            <a:r>
              <a:rPr lang="en-US" altLang="en-US" sz="2000" dirty="0">
                <a:solidFill>
                  <a:schemeClr val="accent1">
                    <a:lumMod val="25000"/>
                  </a:schemeClr>
                </a:solidFill>
                <a:latin typeface="Times New Roman" panose="02020603050405020304" pitchFamily="18" charset="0"/>
              </a:rPr>
              <a:t> </a:t>
            </a:r>
            <a:r>
              <a:rPr lang="en-US" altLang="en-US" sz="2000" dirty="0" err="1">
                <a:solidFill>
                  <a:schemeClr val="accent1">
                    <a:lumMod val="25000"/>
                  </a:schemeClr>
                </a:solidFill>
                <a:latin typeface="Times New Roman" panose="02020603050405020304" pitchFamily="18" charset="0"/>
              </a:rPr>
              <a:t>em</a:t>
            </a:r>
            <a:r>
              <a:rPr lang="en-US" altLang="en-US" sz="2000" dirty="0">
                <a:solidFill>
                  <a:schemeClr val="accent1">
                    <a:lumMod val="25000"/>
                  </a:schemeClr>
                </a:solidFill>
                <a:latin typeface="Times New Roman" panose="02020603050405020304" pitchFamily="18" charset="0"/>
              </a:rPr>
              <a:t> </a:t>
            </a:r>
            <a:r>
              <a:rPr lang="en-US" altLang="en-US" sz="2000" dirty="0" err="1">
                <a:solidFill>
                  <a:schemeClr val="accent1">
                    <a:lumMod val="25000"/>
                  </a:schemeClr>
                </a:solidFill>
                <a:latin typeface="Times New Roman" panose="02020603050405020304" pitchFamily="18" charset="0"/>
              </a:rPr>
              <a:t>càng</a:t>
            </a:r>
            <a:r>
              <a:rPr lang="en-US" altLang="en-US" sz="2000" dirty="0">
                <a:solidFill>
                  <a:schemeClr val="accent1">
                    <a:lumMod val="25000"/>
                  </a:schemeClr>
                </a:solidFill>
                <a:latin typeface="Times New Roman" panose="02020603050405020304" pitchFamily="18" charset="0"/>
              </a:rPr>
              <a:t> </a:t>
            </a:r>
            <a:r>
              <a:rPr lang="en-US" altLang="en-US" sz="2000" err="1">
                <a:solidFill>
                  <a:schemeClr val="accent1">
                    <a:lumMod val="25000"/>
                  </a:schemeClr>
                </a:solidFill>
                <a:latin typeface="Times New Roman" panose="02020603050405020304" pitchFamily="18" charset="0"/>
              </a:rPr>
              <a:t>thấy</a:t>
            </a:r>
            <a:r>
              <a:rPr lang="en-US" altLang="en-US" sz="2000">
                <a:solidFill>
                  <a:schemeClr val="accent1">
                    <a:lumMod val="25000"/>
                  </a:schemeClr>
                </a:solidFill>
                <a:latin typeface="Times New Roman" panose="02020603050405020304" pitchFamily="18" charset="0"/>
              </a:rPr>
              <a:t> đau buồn </a:t>
            </a:r>
            <a:r>
              <a:rPr lang="en-US" altLang="en-US" sz="2000" dirty="0" err="1">
                <a:solidFill>
                  <a:schemeClr val="accent1">
                    <a:lumMod val="25000"/>
                  </a:schemeClr>
                </a:solidFill>
                <a:latin typeface="Times New Roman" panose="02020603050405020304" pitchFamily="18" charset="0"/>
              </a:rPr>
              <a:t>vô</a:t>
            </a:r>
            <a:r>
              <a:rPr lang="en-US" altLang="en-US" sz="2000" dirty="0">
                <a:solidFill>
                  <a:schemeClr val="accent1">
                    <a:lumMod val="25000"/>
                  </a:schemeClr>
                </a:solidFill>
                <a:latin typeface="Times New Roman" panose="02020603050405020304" pitchFamily="18" charset="0"/>
              </a:rPr>
              <a:t> </a:t>
            </a:r>
            <a:r>
              <a:rPr lang="en-US" altLang="en-US" sz="2000" dirty="0" err="1">
                <a:solidFill>
                  <a:schemeClr val="accent1">
                    <a:lumMod val="25000"/>
                  </a:schemeClr>
                </a:solidFill>
                <a:latin typeface="Times New Roman" panose="02020603050405020304" pitchFamily="18" charset="0"/>
              </a:rPr>
              <a:t>cùng</a:t>
            </a:r>
            <a:r>
              <a:rPr lang="en-US" altLang="en-US" sz="2000" dirty="0">
                <a:solidFill>
                  <a:schemeClr val="accent1">
                    <a:lumMod val="25000"/>
                  </a:schemeClr>
                </a:solidFill>
                <a:latin typeface="Times New Roman" panose="02020603050405020304" pitchFamily="18" charset="0"/>
              </a:rPr>
              <a:t>, </a:t>
            </a:r>
            <a:r>
              <a:rPr lang="en-US" altLang="en-US" sz="2000" dirty="0" err="1">
                <a:solidFill>
                  <a:schemeClr val="accent1">
                    <a:lumMod val="25000"/>
                  </a:schemeClr>
                </a:solidFill>
                <a:latin typeface="Times New Roman" panose="02020603050405020304" pitchFamily="18" charset="0"/>
              </a:rPr>
              <a:t>em</a:t>
            </a:r>
            <a:r>
              <a:rPr lang="en-US" altLang="en-US" sz="2000" dirty="0">
                <a:solidFill>
                  <a:schemeClr val="accent1">
                    <a:lumMod val="25000"/>
                  </a:schemeClr>
                </a:solidFill>
                <a:latin typeface="Times New Roman" panose="02020603050405020304" pitchFamily="18" charset="0"/>
              </a:rPr>
              <a:t> </a:t>
            </a:r>
            <a:r>
              <a:rPr lang="en-US" altLang="en-US" sz="2000" dirty="0" err="1">
                <a:solidFill>
                  <a:schemeClr val="accent1">
                    <a:lumMod val="25000"/>
                  </a:schemeClr>
                </a:solidFill>
                <a:latin typeface="Times New Roman" panose="02020603050405020304" pitchFamily="18" charset="0"/>
              </a:rPr>
              <a:t>lại</a:t>
            </a:r>
            <a:r>
              <a:rPr lang="en-US" altLang="en-US" sz="2000" dirty="0">
                <a:solidFill>
                  <a:schemeClr val="accent1">
                    <a:lumMod val="25000"/>
                  </a:schemeClr>
                </a:solidFill>
                <a:latin typeface="Times New Roman" panose="02020603050405020304" pitchFamily="18" charset="0"/>
              </a:rPr>
              <a:t> </a:t>
            </a:r>
            <a:r>
              <a:rPr lang="en-US" altLang="en-US" sz="2000" dirty="0" err="1">
                <a:solidFill>
                  <a:schemeClr val="accent1">
                    <a:lumMod val="25000"/>
                  </a:schemeClr>
                </a:solidFill>
                <a:latin typeface="Times New Roman" panose="02020603050405020304" pitchFamily="18" charset="0"/>
              </a:rPr>
              <a:t>khóc</a:t>
            </a:r>
            <a:r>
              <a:rPr lang="en-US" altLang="en-US" sz="2000" dirty="0">
                <a:solidFill>
                  <a:schemeClr val="accent1">
                    <a:lumMod val="25000"/>
                  </a:schemeClr>
                </a:solidFill>
                <a:latin typeface="Times New Roman" panose="02020603050405020304" pitchFamily="18" charset="0"/>
              </a:rPr>
              <a:t>.</a:t>
            </a:r>
          </a:p>
          <a:p>
            <a:pPr algn="just">
              <a:spcBef>
                <a:spcPct val="0"/>
              </a:spcBef>
              <a:buFontTx/>
              <a:buNone/>
            </a:pPr>
            <a:r>
              <a:rPr lang="en-US" altLang="en-US" sz="2000">
                <a:solidFill>
                  <a:schemeClr val="accent1">
                    <a:lumMod val="25000"/>
                  </a:schemeClr>
                </a:solidFill>
                <a:latin typeface="Times New Roman" panose="02020603050405020304" pitchFamily="18" charset="0"/>
              </a:rPr>
              <a:t>                     =&gt; </a:t>
            </a:r>
            <a:r>
              <a:rPr lang="en-US" altLang="en-US" sz="2000" dirty="0" err="1">
                <a:solidFill>
                  <a:schemeClr val="accent1">
                    <a:lumMod val="25000"/>
                  </a:schemeClr>
                </a:solidFill>
                <a:latin typeface="Times New Roman" panose="02020603050405020304" pitchFamily="18" charset="0"/>
              </a:rPr>
              <a:t>Tâm</a:t>
            </a:r>
            <a:r>
              <a:rPr lang="en-US" altLang="en-US" sz="2000" dirty="0">
                <a:solidFill>
                  <a:schemeClr val="accent1">
                    <a:lumMod val="25000"/>
                  </a:schemeClr>
                </a:solidFill>
                <a:latin typeface="Times New Roman" panose="02020603050405020304" pitchFamily="18" charset="0"/>
              </a:rPr>
              <a:t> </a:t>
            </a:r>
            <a:r>
              <a:rPr lang="en-US" altLang="en-US" sz="2000" dirty="0" err="1">
                <a:solidFill>
                  <a:schemeClr val="accent1">
                    <a:lumMod val="25000"/>
                  </a:schemeClr>
                </a:solidFill>
                <a:latin typeface="Times New Roman" panose="02020603050405020304" pitchFamily="18" charset="0"/>
              </a:rPr>
              <a:t>trạng</a:t>
            </a:r>
            <a:r>
              <a:rPr lang="en-US" altLang="en-US" sz="2000" dirty="0">
                <a:solidFill>
                  <a:schemeClr val="accent1">
                    <a:lumMod val="25000"/>
                  </a:schemeClr>
                </a:solidFill>
                <a:latin typeface="Times New Roman" panose="02020603050405020304" pitchFamily="18" charset="0"/>
              </a:rPr>
              <a:t> </a:t>
            </a:r>
            <a:r>
              <a:rPr lang="en-US" altLang="en-US" sz="2000" dirty="0" err="1">
                <a:solidFill>
                  <a:schemeClr val="accent1">
                    <a:lumMod val="25000"/>
                  </a:schemeClr>
                </a:solidFill>
                <a:latin typeface="Times New Roman" panose="02020603050405020304" pitchFamily="18" charset="0"/>
              </a:rPr>
              <a:t>đau</a:t>
            </a:r>
            <a:r>
              <a:rPr lang="en-US" altLang="en-US" sz="2000" dirty="0">
                <a:solidFill>
                  <a:schemeClr val="accent1">
                    <a:lumMod val="25000"/>
                  </a:schemeClr>
                </a:solidFill>
                <a:latin typeface="Times New Roman" panose="02020603050405020304" pitchFamily="18" charset="0"/>
              </a:rPr>
              <a:t> </a:t>
            </a:r>
            <a:r>
              <a:rPr lang="en-US" altLang="en-US" sz="2000" dirty="0" err="1">
                <a:solidFill>
                  <a:schemeClr val="accent1">
                    <a:lumMod val="25000"/>
                  </a:schemeClr>
                </a:solidFill>
                <a:latin typeface="Times New Roman" panose="02020603050405020304" pitchFamily="18" charset="0"/>
              </a:rPr>
              <a:t>khổ</a:t>
            </a:r>
            <a:r>
              <a:rPr lang="en-US" altLang="en-US" sz="2000" dirty="0">
                <a:solidFill>
                  <a:schemeClr val="accent1">
                    <a:lumMod val="25000"/>
                  </a:schemeClr>
                </a:solidFill>
                <a:latin typeface="Times New Roman" panose="02020603050405020304" pitchFamily="18" charset="0"/>
              </a:rPr>
              <a:t>, </a:t>
            </a:r>
            <a:r>
              <a:rPr lang="en-US" altLang="en-US" sz="2000" dirty="0" err="1">
                <a:solidFill>
                  <a:schemeClr val="accent1">
                    <a:lumMod val="25000"/>
                  </a:schemeClr>
                </a:solidFill>
                <a:latin typeface="Times New Roman" panose="02020603050405020304" pitchFamily="18" charset="0"/>
              </a:rPr>
              <a:t>tuyệt</a:t>
            </a:r>
            <a:r>
              <a:rPr lang="en-US" altLang="en-US" sz="2000" dirty="0">
                <a:solidFill>
                  <a:schemeClr val="accent1">
                    <a:lumMod val="25000"/>
                  </a:schemeClr>
                </a:solidFill>
                <a:latin typeface="Times New Roman" panose="02020603050405020304" pitchFamily="18" charset="0"/>
              </a:rPr>
              <a:t> </a:t>
            </a:r>
            <a:r>
              <a:rPr lang="en-US" altLang="en-US" sz="2000" dirty="0" err="1">
                <a:solidFill>
                  <a:schemeClr val="accent1">
                    <a:lumMod val="25000"/>
                  </a:schemeClr>
                </a:solidFill>
                <a:latin typeface="Times New Roman" panose="02020603050405020304" pitchFamily="18" charset="0"/>
              </a:rPr>
              <a:t>vọng</a:t>
            </a:r>
            <a:r>
              <a:rPr lang="en-US" altLang="en-US" sz="2000" dirty="0">
                <a:solidFill>
                  <a:schemeClr val="accent1">
                    <a:lumMod val="25000"/>
                  </a:schemeClr>
                </a:solidFill>
                <a:latin typeface="Times New Roman" panose="02020603050405020304" pitchFamily="18" charset="0"/>
              </a:rPr>
              <a:t>.</a:t>
            </a:r>
            <a:endParaRPr lang="vi-VN" altLang="en-US" sz="2000" dirty="0">
              <a:solidFill>
                <a:schemeClr val="accent1">
                  <a:lumMod val="25000"/>
                </a:schemeClr>
              </a:solidFill>
              <a:latin typeface="Times New Roman" panose="02020603050405020304" pitchFamily="18" charset="0"/>
            </a:endParaRPr>
          </a:p>
        </p:txBody>
      </p:sp>
    </p:spTree>
    <p:extLst>
      <p:ext uri="{BB962C8B-B14F-4D97-AF65-F5344CB8AC3E}">
        <p14:creationId xmlns:p14="http://schemas.microsoft.com/office/powerpoint/2010/main" val="1798250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48631"/>
                                        </p:tgtEl>
                                        <p:attrNameLst>
                                          <p:attrName>style.visibility</p:attrName>
                                        </p:attrNameLst>
                                      </p:cBhvr>
                                      <p:to>
                                        <p:strVal val="visible"/>
                                      </p:to>
                                    </p:set>
                                    <p:animEffect transition="in" filter="circle(in)">
                                      <p:cBhvr>
                                        <p:cTn id="7" dur="2000"/>
                                        <p:tgtEl>
                                          <p:spTgt spid="104863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1"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circle(in)">
                                      <p:cBhvr>
                                        <p:cTn id="1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31" grpId="0" animBg="1"/>
      <p:bldP spid="3" grpId="1"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1" name="Text Box 11"/>
          <p:cNvSpPr txBox="1">
            <a:spLocks noChangeArrowheads="1"/>
          </p:cNvSpPr>
          <p:nvPr/>
        </p:nvSpPr>
        <p:spPr bwMode="auto">
          <a:xfrm>
            <a:off x="228600" y="285750"/>
            <a:ext cx="8763000" cy="1415772"/>
          </a:xfrm>
          <a:prstGeom prst="rect">
            <a:avLst/>
          </a:prstGeom>
          <a:noFill/>
          <a:ln>
            <a:solidFill>
              <a:srgbClr val="00B050"/>
            </a:solidFill>
          </a:ln>
        </p:spPr>
        <p:txBody>
          <a:bodyPr wrap="square">
            <a:spAutoFit/>
          </a:bodyPr>
          <a:lstStyle>
            <a:lvl1pPr marL="457200" indent="-4572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600" b="1">
                <a:solidFill>
                  <a:srgbClr val="BBE0E3">
                    <a:lumMod val="25000"/>
                  </a:srgbClr>
                </a:solidFill>
                <a:latin typeface="Times New Roman" panose="02020603050405020304" pitchFamily="18" charset="0"/>
              </a:rPr>
              <a:t>- </a:t>
            </a:r>
            <a:r>
              <a:rPr lang="en-US" altLang="en-US" sz="2600" b="1" dirty="0" err="1">
                <a:solidFill>
                  <a:srgbClr val="BBE0E3">
                    <a:lumMod val="25000"/>
                  </a:srgbClr>
                </a:solidFill>
                <a:latin typeface="Times New Roman" panose="02020603050405020304" pitchFamily="18" charset="0"/>
              </a:rPr>
              <a:t>Khi</a:t>
            </a:r>
            <a:r>
              <a:rPr lang="en-US" altLang="en-US" sz="2600" b="1" dirty="0">
                <a:solidFill>
                  <a:srgbClr val="BBE0E3">
                    <a:lumMod val="25000"/>
                  </a:srgbClr>
                </a:solidFill>
                <a:latin typeface="Times New Roman" panose="02020603050405020304" pitchFamily="18" charset="0"/>
              </a:rPr>
              <a:t> </a:t>
            </a:r>
            <a:r>
              <a:rPr lang="en-US" altLang="en-US" sz="2600" b="1" dirty="0" err="1">
                <a:solidFill>
                  <a:srgbClr val="BBE0E3">
                    <a:lumMod val="25000"/>
                  </a:srgbClr>
                </a:solidFill>
                <a:latin typeface="Times New Roman" panose="02020603050405020304" pitchFamily="18" charset="0"/>
              </a:rPr>
              <a:t>gặp</a:t>
            </a:r>
            <a:r>
              <a:rPr lang="en-US" altLang="en-US" sz="2600" b="1" dirty="0">
                <a:solidFill>
                  <a:srgbClr val="BBE0E3">
                    <a:lumMod val="25000"/>
                  </a:srgbClr>
                </a:solidFill>
                <a:latin typeface="Times New Roman" panose="02020603050405020304" pitchFamily="18" charset="0"/>
              </a:rPr>
              <a:t> </a:t>
            </a:r>
            <a:r>
              <a:rPr lang="en-US" altLang="en-US" sz="2600" b="1" dirty="0" err="1">
                <a:solidFill>
                  <a:srgbClr val="BBE0E3">
                    <a:lumMod val="25000"/>
                  </a:srgbClr>
                </a:solidFill>
                <a:latin typeface="Times New Roman" panose="02020603050405020304" pitchFamily="18" charset="0"/>
              </a:rPr>
              <a:t>bác</a:t>
            </a:r>
            <a:r>
              <a:rPr lang="en-US" altLang="en-US" sz="2600" b="1" dirty="0">
                <a:solidFill>
                  <a:srgbClr val="BBE0E3">
                    <a:lumMod val="25000"/>
                  </a:srgbClr>
                </a:solidFill>
                <a:latin typeface="Times New Roman" panose="02020603050405020304" pitchFamily="18" charset="0"/>
              </a:rPr>
              <a:t> Phi-lip: </a:t>
            </a:r>
          </a:p>
          <a:p>
            <a:pPr lvl="1">
              <a:spcBef>
                <a:spcPct val="0"/>
              </a:spcBef>
              <a:buFontTx/>
              <a:buNone/>
            </a:pPr>
            <a:r>
              <a:rPr lang="en-US" altLang="en-US" sz="2000" dirty="0">
                <a:solidFill>
                  <a:srgbClr val="BBE0E3">
                    <a:lumMod val="25000"/>
                  </a:srgbClr>
                </a:solidFill>
                <a:latin typeface="Times New Roman" panose="02020603050405020304" pitchFamily="18" charset="0"/>
              </a:rPr>
              <a:t>+ </a:t>
            </a:r>
            <a:r>
              <a:rPr lang="en-US" altLang="en-US" sz="2000" err="1">
                <a:solidFill>
                  <a:srgbClr val="BBE0E3">
                    <a:lumMod val="25000"/>
                  </a:srgbClr>
                </a:solidFill>
                <a:latin typeface="Times New Roman" panose="02020603050405020304" pitchFamily="18" charset="0"/>
              </a:rPr>
              <a:t>Mắt</a:t>
            </a:r>
            <a:r>
              <a:rPr lang="en-US" altLang="en-US" sz="2000">
                <a:solidFill>
                  <a:srgbClr val="BBE0E3">
                    <a:lumMod val="25000"/>
                  </a:srgbClr>
                </a:solidFill>
                <a:latin typeface="Times New Roman" panose="02020603050405020304" pitchFamily="18" charset="0"/>
              </a:rPr>
              <a:t> đẫm </a:t>
            </a:r>
            <a:r>
              <a:rPr lang="en-US" altLang="en-US" sz="2000" dirty="0" err="1">
                <a:solidFill>
                  <a:srgbClr val="BBE0E3">
                    <a:lumMod val="25000"/>
                  </a:srgbClr>
                </a:solidFill>
                <a:latin typeface="Times New Roman" panose="02020603050405020304" pitchFamily="18" charset="0"/>
              </a:rPr>
              <a:t>lệ</a:t>
            </a:r>
            <a:r>
              <a:rPr lang="en-US" altLang="en-US" sz="2000" dirty="0">
                <a:solidFill>
                  <a:srgbClr val="BBE0E3">
                    <a:lumMod val="25000"/>
                  </a:srgbClr>
                </a:solidFill>
                <a:latin typeface="Times New Roman" panose="02020603050405020304" pitchFamily="18" charset="0"/>
              </a:rPr>
              <a:t>.</a:t>
            </a:r>
          </a:p>
          <a:p>
            <a:pPr lvl="1">
              <a:spcBef>
                <a:spcPct val="0"/>
              </a:spcBef>
              <a:buFontTx/>
              <a:buNone/>
            </a:pPr>
            <a:r>
              <a:rPr lang="en-US" altLang="en-US" sz="2000" dirty="0">
                <a:solidFill>
                  <a:srgbClr val="BBE0E3">
                    <a:lumMod val="25000"/>
                  </a:srgbClr>
                </a:solidFill>
                <a:latin typeface="Times New Roman" panose="02020603050405020304" pitchFamily="18" charset="0"/>
              </a:rPr>
              <a:t>+ </a:t>
            </a:r>
            <a:r>
              <a:rPr lang="en-US" altLang="en-US" sz="2000" dirty="0" err="1">
                <a:solidFill>
                  <a:srgbClr val="BBE0E3">
                    <a:lumMod val="25000"/>
                  </a:srgbClr>
                </a:solidFill>
                <a:latin typeface="Times New Roman" panose="02020603050405020304" pitchFamily="18" charset="0"/>
              </a:rPr>
              <a:t>Giọng</a:t>
            </a:r>
            <a:r>
              <a:rPr lang="en-US" altLang="en-US" sz="2000" dirty="0">
                <a:solidFill>
                  <a:srgbClr val="BBE0E3">
                    <a:lumMod val="25000"/>
                  </a:srgbClr>
                </a:solidFill>
                <a:latin typeface="Times New Roman" panose="02020603050405020304" pitchFamily="18" charset="0"/>
              </a:rPr>
              <a:t> </a:t>
            </a:r>
            <a:r>
              <a:rPr lang="en-US" altLang="en-US" sz="2000" dirty="0" err="1">
                <a:solidFill>
                  <a:srgbClr val="BBE0E3">
                    <a:lumMod val="25000"/>
                  </a:srgbClr>
                </a:solidFill>
                <a:latin typeface="Times New Roman" panose="02020603050405020304" pitchFamily="18" charset="0"/>
              </a:rPr>
              <a:t>nghẹn</a:t>
            </a:r>
            <a:r>
              <a:rPr lang="en-US" altLang="en-US" sz="2000" dirty="0">
                <a:solidFill>
                  <a:srgbClr val="BBE0E3">
                    <a:lumMod val="25000"/>
                  </a:srgbClr>
                </a:solidFill>
                <a:latin typeface="Times New Roman" panose="02020603050405020304" pitchFamily="18" charset="0"/>
              </a:rPr>
              <a:t> </a:t>
            </a:r>
            <a:r>
              <a:rPr lang="en-US" altLang="en-US" sz="2000" dirty="0" err="1">
                <a:solidFill>
                  <a:srgbClr val="BBE0E3">
                    <a:lumMod val="25000"/>
                  </a:srgbClr>
                </a:solidFill>
                <a:latin typeface="Times New Roman" panose="02020603050405020304" pitchFamily="18" charset="0"/>
              </a:rPr>
              <a:t>ngào</a:t>
            </a:r>
            <a:r>
              <a:rPr lang="en-US" altLang="en-US" sz="2000" dirty="0">
                <a:solidFill>
                  <a:srgbClr val="BBE0E3">
                    <a:lumMod val="25000"/>
                  </a:srgbClr>
                </a:solidFill>
                <a:latin typeface="Times New Roman" panose="02020603050405020304" pitchFamily="18" charset="0"/>
              </a:rPr>
              <a:t>, </a:t>
            </a:r>
            <a:r>
              <a:rPr lang="en-US" altLang="en-US" sz="2000" dirty="0" err="1">
                <a:solidFill>
                  <a:srgbClr val="BBE0E3">
                    <a:lumMod val="25000"/>
                  </a:srgbClr>
                </a:solidFill>
                <a:latin typeface="Times New Roman" panose="02020603050405020304" pitchFamily="18" charset="0"/>
              </a:rPr>
              <a:t>đứt</a:t>
            </a:r>
            <a:r>
              <a:rPr lang="en-US" altLang="en-US" sz="2000" dirty="0">
                <a:solidFill>
                  <a:srgbClr val="BBE0E3">
                    <a:lumMod val="25000"/>
                  </a:srgbClr>
                </a:solidFill>
                <a:latin typeface="Times New Roman" panose="02020603050405020304" pitchFamily="18" charset="0"/>
              </a:rPr>
              <a:t> </a:t>
            </a:r>
            <a:r>
              <a:rPr lang="en-US" altLang="en-US" sz="2000" dirty="0" err="1">
                <a:solidFill>
                  <a:srgbClr val="BBE0E3">
                    <a:lumMod val="25000"/>
                  </a:srgbClr>
                </a:solidFill>
                <a:latin typeface="Times New Roman" panose="02020603050405020304" pitchFamily="18" charset="0"/>
              </a:rPr>
              <a:t>quãng</a:t>
            </a:r>
            <a:r>
              <a:rPr lang="en-US" altLang="en-US" sz="2000" dirty="0">
                <a:solidFill>
                  <a:srgbClr val="BBE0E3">
                    <a:lumMod val="25000"/>
                  </a:srgbClr>
                </a:solidFill>
                <a:latin typeface="Times New Roman" panose="02020603050405020304" pitchFamily="18" charset="0"/>
              </a:rPr>
              <a:t> </a:t>
            </a:r>
            <a:r>
              <a:rPr lang="en-US" altLang="en-US" sz="2000" dirty="0" err="1">
                <a:solidFill>
                  <a:srgbClr val="BBE0E3">
                    <a:lumMod val="25000"/>
                  </a:srgbClr>
                </a:solidFill>
                <a:latin typeface="Times New Roman" panose="02020603050405020304" pitchFamily="18" charset="0"/>
              </a:rPr>
              <a:t>trong</a:t>
            </a:r>
            <a:r>
              <a:rPr lang="en-US" altLang="en-US" sz="2000" dirty="0">
                <a:solidFill>
                  <a:srgbClr val="BBE0E3">
                    <a:lumMod val="25000"/>
                  </a:srgbClr>
                </a:solidFill>
                <a:latin typeface="Times New Roman" panose="02020603050405020304" pitchFamily="18" charset="0"/>
              </a:rPr>
              <a:t> </a:t>
            </a:r>
            <a:r>
              <a:rPr lang="en-US" altLang="en-US" sz="2000" err="1">
                <a:solidFill>
                  <a:srgbClr val="BBE0E3">
                    <a:lumMod val="25000"/>
                  </a:srgbClr>
                </a:solidFill>
                <a:latin typeface="Times New Roman" panose="02020603050405020304" pitchFamily="18" charset="0"/>
              </a:rPr>
              <a:t>tiếng</a:t>
            </a:r>
            <a:r>
              <a:rPr lang="en-US" altLang="en-US" sz="2000">
                <a:solidFill>
                  <a:srgbClr val="BBE0E3">
                    <a:lumMod val="25000"/>
                  </a:srgbClr>
                </a:solidFill>
                <a:latin typeface="Times New Roman" panose="02020603050405020304" pitchFamily="18" charset="0"/>
              </a:rPr>
              <a:t> nấc.</a:t>
            </a:r>
            <a:endParaRPr lang="en-US" altLang="en-US" sz="2000" dirty="0">
              <a:solidFill>
                <a:srgbClr val="BBE0E3">
                  <a:lumMod val="25000"/>
                </a:srgbClr>
              </a:solidFill>
              <a:latin typeface="Times New Roman" panose="02020603050405020304" pitchFamily="18" charset="0"/>
            </a:endParaRPr>
          </a:p>
          <a:p>
            <a:pPr lvl="1">
              <a:spcBef>
                <a:spcPct val="0"/>
              </a:spcBef>
              <a:buFontTx/>
              <a:buNone/>
            </a:pPr>
            <a:r>
              <a:rPr lang="en-US" altLang="en-US" sz="2000">
                <a:solidFill>
                  <a:srgbClr val="BBE0E3">
                    <a:lumMod val="25000"/>
                  </a:srgbClr>
                </a:solidFill>
                <a:latin typeface="Times New Roman" panose="02020603050405020304" pitchFamily="18" charset="0"/>
              </a:rPr>
              <a:t>                    =&gt; </a:t>
            </a:r>
            <a:r>
              <a:rPr lang="en-US" altLang="en-US" sz="2000" dirty="0" err="1">
                <a:solidFill>
                  <a:srgbClr val="BBE0E3">
                    <a:lumMod val="25000"/>
                  </a:srgbClr>
                </a:solidFill>
                <a:latin typeface="Times New Roman" panose="02020603050405020304" pitchFamily="18" charset="0"/>
              </a:rPr>
              <a:t>Tâm</a:t>
            </a:r>
            <a:r>
              <a:rPr lang="en-US" altLang="en-US" sz="2000" dirty="0">
                <a:solidFill>
                  <a:srgbClr val="BBE0E3">
                    <a:lumMod val="25000"/>
                  </a:srgbClr>
                </a:solidFill>
                <a:latin typeface="Times New Roman" panose="02020603050405020304" pitchFamily="18" charset="0"/>
              </a:rPr>
              <a:t> </a:t>
            </a:r>
            <a:r>
              <a:rPr lang="en-US" altLang="en-US" sz="2000" dirty="0" err="1">
                <a:solidFill>
                  <a:srgbClr val="BBE0E3">
                    <a:lumMod val="25000"/>
                  </a:srgbClr>
                </a:solidFill>
                <a:latin typeface="Times New Roman" panose="02020603050405020304" pitchFamily="18" charset="0"/>
              </a:rPr>
              <a:t>trạng</a:t>
            </a:r>
            <a:r>
              <a:rPr lang="en-US" altLang="en-US" sz="2000" dirty="0">
                <a:solidFill>
                  <a:srgbClr val="BBE0E3">
                    <a:lumMod val="25000"/>
                  </a:srgbClr>
                </a:solidFill>
                <a:latin typeface="Times New Roman" panose="02020603050405020304" pitchFamily="18" charset="0"/>
              </a:rPr>
              <a:t> </a:t>
            </a:r>
            <a:r>
              <a:rPr lang="en-US" altLang="en-US" sz="2000" dirty="0" err="1">
                <a:solidFill>
                  <a:srgbClr val="BBE0E3">
                    <a:lumMod val="25000"/>
                  </a:srgbClr>
                </a:solidFill>
                <a:latin typeface="Times New Roman" panose="02020603050405020304" pitchFamily="18" charset="0"/>
              </a:rPr>
              <a:t>buồn</a:t>
            </a:r>
            <a:r>
              <a:rPr lang="en-US" altLang="en-US" sz="2000" dirty="0">
                <a:solidFill>
                  <a:srgbClr val="BBE0E3">
                    <a:lumMod val="25000"/>
                  </a:srgbClr>
                </a:solidFill>
                <a:latin typeface="Times New Roman" panose="02020603050405020304" pitchFamily="18" charset="0"/>
              </a:rPr>
              <a:t> </a:t>
            </a:r>
            <a:r>
              <a:rPr lang="en-US" altLang="en-US" sz="2000" dirty="0" err="1">
                <a:solidFill>
                  <a:srgbClr val="BBE0E3">
                    <a:lumMod val="25000"/>
                  </a:srgbClr>
                </a:solidFill>
                <a:latin typeface="Times New Roman" panose="02020603050405020304" pitchFamily="18" charset="0"/>
              </a:rPr>
              <a:t>tủi</a:t>
            </a:r>
            <a:r>
              <a:rPr lang="en-US" altLang="en-US" sz="2000">
                <a:solidFill>
                  <a:srgbClr val="BBE0E3">
                    <a:lumMod val="25000"/>
                  </a:srgbClr>
                </a:solidFill>
                <a:latin typeface="Times New Roman" panose="02020603050405020304" pitchFamily="18" charset="0"/>
              </a:rPr>
              <a:t>, bất </a:t>
            </a:r>
            <a:r>
              <a:rPr lang="en-US" altLang="en-US" sz="2000" dirty="0" err="1">
                <a:solidFill>
                  <a:srgbClr val="BBE0E3">
                    <a:lumMod val="25000"/>
                  </a:srgbClr>
                </a:solidFill>
                <a:latin typeface="Times New Roman" panose="02020603050405020304" pitchFamily="18" charset="0"/>
              </a:rPr>
              <a:t>lực</a:t>
            </a:r>
            <a:r>
              <a:rPr lang="en-US" altLang="en-US" sz="2000" dirty="0">
                <a:solidFill>
                  <a:srgbClr val="BBE0E3">
                    <a:lumMod val="25000"/>
                  </a:srgbClr>
                </a:solidFill>
                <a:latin typeface="Times New Roman" panose="02020603050405020304" pitchFamily="18" charset="0"/>
              </a:rPr>
              <a:t>.</a:t>
            </a:r>
          </a:p>
        </p:txBody>
      </p:sp>
      <p:sp>
        <p:nvSpPr>
          <p:cNvPr id="3" name="Rectangle 2"/>
          <p:cNvSpPr/>
          <p:nvPr/>
        </p:nvSpPr>
        <p:spPr>
          <a:xfrm>
            <a:off x="239016" y="1733550"/>
            <a:ext cx="8752584" cy="1415772"/>
          </a:xfrm>
          <a:prstGeom prst="rect">
            <a:avLst/>
          </a:prstGeom>
        </p:spPr>
        <p:txBody>
          <a:bodyPr wrap="square">
            <a:spAutoFit/>
          </a:bodyPr>
          <a:lstStyle/>
          <a:p>
            <a:r>
              <a:rPr lang="en-US" altLang="en-US" sz="2600" b="1">
                <a:solidFill>
                  <a:srgbClr val="BBE0E3">
                    <a:lumMod val="25000"/>
                  </a:srgbClr>
                </a:solidFill>
                <a:latin typeface="Times New Roman" panose="02020603050405020304" pitchFamily="18" charset="0"/>
              </a:rPr>
              <a:t>- Khi gặp mẹ:</a:t>
            </a:r>
          </a:p>
          <a:p>
            <a:pPr lvl="1"/>
            <a:r>
              <a:rPr lang="en-US" altLang="en-US" sz="2000">
                <a:solidFill>
                  <a:srgbClr val="BBE0E3">
                    <a:lumMod val="25000"/>
                  </a:srgbClr>
                </a:solidFill>
                <a:latin typeface="Times New Roman" panose="02020603050405020304" pitchFamily="18" charset="0"/>
              </a:rPr>
              <a:t>+ Nhảy lên ôm cổ mẹ và khóc.</a:t>
            </a:r>
          </a:p>
          <a:p>
            <a:pPr lvl="1"/>
            <a:r>
              <a:rPr lang="en-US" altLang="en-US" sz="2000">
                <a:solidFill>
                  <a:srgbClr val="BBE0E3">
                    <a:lumMod val="25000"/>
                  </a:srgbClr>
                </a:solidFill>
                <a:latin typeface="Times New Roman" panose="02020603050405020304" pitchFamily="18" charset="0"/>
              </a:rPr>
              <a:t>+ Đề nghị bác Phi-lip làm bố.</a:t>
            </a:r>
          </a:p>
          <a:p>
            <a:pPr lvl="1"/>
            <a:r>
              <a:rPr lang="en-US" altLang="en-US" sz="2000">
                <a:solidFill>
                  <a:srgbClr val="BBE0E3">
                    <a:lumMod val="25000"/>
                  </a:srgbClr>
                </a:solidFill>
                <a:latin typeface="Times New Roman" panose="02020603050405020304" pitchFamily="18" charset="0"/>
              </a:rPr>
              <a:t>                   =&gt; Khát khao có được một ông bố.</a:t>
            </a:r>
            <a:endParaRPr lang="en-US" altLang="en-US" sz="2000" dirty="0">
              <a:solidFill>
                <a:srgbClr val="BBE0E3">
                  <a:lumMod val="25000"/>
                </a:srgbClr>
              </a:solidFill>
              <a:latin typeface="Times New Roman" panose="02020603050405020304" pitchFamily="18" charset="0"/>
            </a:endParaRPr>
          </a:p>
        </p:txBody>
      </p:sp>
      <p:sp>
        <p:nvSpPr>
          <p:cNvPr id="7" name="Text Box 11"/>
          <p:cNvSpPr txBox="1">
            <a:spLocks noChangeArrowheads="1"/>
          </p:cNvSpPr>
          <p:nvPr/>
        </p:nvSpPr>
        <p:spPr bwMode="auto">
          <a:xfrm>
            <a:off x="228600" y="3183448"/>
            <a:ext cx="8710264" cy="1169551"/>
          </a:xfrm>
          <a:prstGeom prst="rect">
            <a:avLst/>
          </a:prstGeom>
          <a:noFill/>
          <a:ln>
            <a:solidFill>
              <a:srgbClr val="00B050"/>
            </a:solidFill>
          </a:ln>
        </p:spPr>
        <p:txBody>
          <a:bodyPr wrap="square">
            <a:spAutoFit/>
          </a:bodyPr>
          <a:lstStyle>
            <a:lvl1pPr marL="457200" indent="-4572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600" b="1">
                <a:solidFill>
                  <a:srgbClr val="BBE0E3">
                    <a:lumMod val="25000"/>
                  </a:srgbClr>
                </a:solidFill>
                <a:latin typeface="Times New Roman" panose="02020603050405020304" pitchFamily="18" charset="0"/>
              </a:rPr>
              <a:t>- </a:t>
            </a:r>
            <a:r>
              <a:rPr lang="en-US" altLang="en-US" sz="2600" b="1" dirty="0" err="1">
                <a:solidFill>
                  <a:srgbClr val="BBE0E3">
                    <a:lumMod val="25000"/>
                  </a:srgbClr>
                </a:solidFill>
                <a:latin typeface="Times New Roman" panose="02020603050405020304" pitchFamily="18" charset="0"/>
              </a:rPr>
              <a:t>Ngày</a:t>
            </a:r>
            <a:r>
              <a:rPr lang="en-US" altLang="en-US" sz="2600" b="1" dirty="0">
                <a:solidFill>
                  <a:srgbClr val="BBE0E3">
                    <a:lumMod val="25000"/>
                  </a:srgbClr>
                </a:solidFill>
                <a:latin typeface="Times New Roman" panose="02020603050405020304" pitchFamily="18" charset="0"/>
              </a:rPr>
              <a:t> </a:t>
            </a:r>
            <a:r>
              <a:rPr lang="en-US" altLang="en-US" sz="2600" b="1" dirty="0" err="1">
                <a:solidFill>
                  <a:srgbClr val="BBE0E3">
                    <a:lumMod val="25000"/>
                  </a:srgbClr>
                </a:solidFill>
                <a:latin typeface="Times New Roman" panose="02020603050405020304" pitchFamily="18" charset="0"/>
              </a:rPr>
              <a:t>hôm</a:t>
            </a:r>
            <a:r>
              <a:rPr lang="en-US" altLang="en-US" sz="2600" b="1" dirty="0">
                <a:solidFill>
                  <a:srgbClr val="BBE0E3">
                    <a:lumMod val="25000"/>
                  </a:srgbClr>
                </a:solidFill>
                <a:latin typeface="Times New Roman" panose="02020603050405020304" pitchFamily="18" charset="0"/>
              </a:rPr>
              <a:t> </a:t>
            </a:r>
            <a:r>
              <a:rPr lang="en-US" altLang="en-US" sz="2600" b="1" dirty="0" err="1">
                <a:solidFill>
                  <a:srgbClr val="BBE0E3">
                    <a:lumMod val="25000"/>
                  </a:srgbClr>
                </a:solidFill>
                <a:latin typeface="Times New Roman" panose="02020603050405020304" pitchFamily="18" charset="0"/>
              </a:rPr>
              <a:t>sau</a:t>
            </a:r>
            <a:r>
              <a:rPr lang="en-US" altLang="en-US" sz="2600" b="1" dirty="0">
                <a:solidFill>
                  <a:srgbClr val="BBE0E3">
                    <a:lumMod val="25000"/>
                  </a:srgbClr>
                </a:solidFill>
                <a:latin typeface="Times New Roman" panose="02020603050405020304" pitchFamily="18" charset="0"/>
              </a:rPr>
              <a:t> ở </a:t>
            </a:r>
            <a:r>
              <a:rPr lang="en-US" altLang="en-US" sz="2600" b="1" dirty="0" err="1">
                <a:solidFill>
                  <a:srgbClr val="BBE0E3">
                    <a:lumMod val="25000"/>
                  </a:srgbClr>
                </a:solidFill>
                <a:latin typeface="Times New Roman" panose="02020603050405020304" pitchFamily="18" charset="0"/>
              </a:rPr>
              <a:t>trường</a:t>
            </a:r>
            <a:r>
              <a:rPr lang="en-US" altLang="en-US" sz="2600" b="1" dirty="0">
                <a:solidFill>
                  <a:srgbClr val="BBE0E3">
                    <a:lumMod val="25000"/>
                  </a:srgbClr>
                </a:solidFill>
                <a:latin typeface="Times New Roman" panose="02020603050405020304" pitchFamily="18" charset="0"/>
              </a:rPr>
              <a:t>: </a:t>
            </a:r>
          </a:p>
          <a:p>
            <a:pPr lvl="1">
              <a:spcBef>
                <a:spcPct val="0"/>
              </a:spcBef>
              <a:buFontTx/>
              <a:buNone/>
            </a:pPr>
            <a:r>
              <a:rPr lang="en-US" altLang="en-US" sz="2200" dirty="0" err="1">
                <a:solidFill>
                  <a:srgbClr val="BBE0E3">
                    <a:lumMod val="25000"/>
                  </a:srgbClr>
                </a:solidFill>
                <a:latin typeface="Times New Roman" panose="02020603050405020304" pitchFamily="18" charset="0"/>
              </a:rPr>
              <a:t>Khoe</a:t>
            </a:r>
            <a:r>
              <a:rPr lang="en-US" altLang="en-US" sz="2200" dirty="0">
                <a:solidFill>
                  <a:srgbClr val="BBE0E3">
                    <a:lumMod val="25000"/>
                  </a:srgbClr>
                </a:solidFill>
                <a:latin typeface="Times New Roman" panose="02020603050405020304" pitchFamily="18" charset="0"/>
              </a:rPr>
              <a:t> </a:t>
            </a:r>
            <a:r>
              <a:rPr lang="en-US" altLang="en-US" sz="2200" dirty="0" err="1">
                <a:solidFill>
                  <a:srgbClr val="BBE0E3">
                    <a:lumMod val="25000"/>
                  </a:srgbClr>
                </a:solidFill>
                <a:latin typeface="Times New Roman" panose="02020603050405020304" pitchFamily="18" charset="0"/>
              </a:rPr>
              <a:t>với</a:t>
            </a:r>
            <a:r>
              <a:rPr lang="en-US" altLang="en-US" sz="2200" dirty="0">
                <a:solidFill>
                  <a:srgbClr val="BBE0E3">
                    <a:lumMod val="25000"/>
                  </a:srgbClr>
                </a:solidFill>
                <a:latin typeface="Times New Roman" panose="02020603050405020304" pitchFamily="18" charset="0"/>
              </a:rPr>
              <a:t> </a:t>
            </a:r>
            <a:r>
              <a:rPr lang="en-US" altLang="en-US" sz="2200" dirty="0" err="1">
                <a:solidFill>
                  <a:srgbClr val="BBE0E3">
                    <a:lumMod val="25000"/>
                  </a:srgbClr>
                </a:solidFill>
                <a:latin typeface="Times New Roman" panose="02020603050405020304" pitchFamily="18" charset="0"/>
              </a:rPr>
              <a:t>các</a:t>
            </a:r>
            <a:r>
              <a:rPr lang="en-US" altLang="en-US" sz="2200" dirty="0">
                <a:solidFill>
                  <a:srgbClr val="BBE0E3">
                    <a:lumMod val="25000"/>
                  </a:srgbClr>
                </a:solidFill>
                <a:latin typeface="Times New Roman" panose="02020603050405020304" pitchFamily="18" charset="0"/>
              </a:rPr>
              <a:t> </a:t>
            </a:r>
            <a:r>
              <a:rPr lang="en-US" altLang="en-US" sz="2200" dirty="0" err="1">
                <a:solidFill>
                  <a:srgbClr val="BBE0E3">
                    <a:lumMod val="25000"/>
                  </a:srgbClr>
                </a:solidFill>
                <a:latin typeface="Times New Roman" panose="02020603050405020304" pitchFamily="18" charset="0"/>
              </a:rPr>
              <a:t>bạn</a:t>
            </a:r>
            <a:r>
              <a:rPr lang="en-US" altLang="en-US" sz="2200" dirty="0">
                <a:solidFill>
                  <a:srgbClr val="BBE0E3">
                    <a:lumMod val="25000"/>
                  </a:srgbClr>
                </a:solidFill>
                <a:latin typeface="Times New Roman" panose="02020603050405020304" pitchFamily="18" charset="0"/>
              </a:rPr>
              <a:t> </a:t>
            </a:r>
            <a:r>
              <a:rPr lang="en-US" altLang="en-US" sz="2200" dirty="0" err="1">
                <a:solidFill>
                  <a:srgbClr val="BBE0E3">
                    <a:lumMod val="25000"/>
                  </a:srgbClr>
                </a:solidFill>
                <a:latin typeface="Times New Roman" panose="02020603050405020304" pitchFamily="18" charset="0"/>
              </a:rPr>
              <a:t>em</a:t>
            </a:r>
            <a:r>
              <a:rPr lang="en-US" altLang="en-US" sz="2200" dirty="0">
                <a:solidFill>
                  <a:srgbClr val="BBE0E3">
                    <a:lumMod val="25000"/>
                  </a:srgbClr>
                </a:solidFill>
                <a:latin typeface="Times New Roman" panose="02020603050405020304" pitchFamily="18" charset="0"/>
              </a:rPr>
              <a:t> </a:t>
            </a:r>
            <a:r>
              <a:rPr lang="en-US" altLang="en-US" sz="2200" dirty="0" err="1">
                <a:solidFill>
                  <a:srgbClr val="BBE0E3">
                    <a:lumMod val="25000"/>
                  </a:srgbClr>
                </a:solidFill>
                <a:latin typeface="Times New Roman" panose="02020603050405020304" pitchFamily="18" charset="0"/>
              </a:rPr>
              <a:t>đã</a:t>
            </a:r>
            <a:r>
              <a:rPr lang="en-US" altLang="en-US" sz="2200" dirty="0">
                <a:solidFill>
                  <a:srgbClr val="BBE0E3">
                    <a:lumMod val="25000"/>
                  </a:srgbClr>
                </a:solidFill>
                <a:latin typeface="Times New Roman" panose="02020603050405020304" pitchFamily="18" charset="0"/>
              </a:rPr>
              <a:t> </a:t>
            </a:r>
            <a:r>
              <a:rPr lang="en-US" altLang="en-US" sz="2200" dirty="0" err="1">
                <a:solidFill>
                  <a:srgbClr val="BBE0E3">
                    <a:lumMod val="25000"/>
                  </a:srgbClr>
                </a:solidFill>
                <a:latin typeface="Times New Roman" panose="02020603050405020304" pitchFamily="18" charset="0"/>
              </a:rPr>
              <a:t>có</a:t>
            </a:r>
            <a:r>
              <a:rPr lang="en-US" altLang="en-US" sz="2200" dirty="0">
                <a:solidFill>
                  <a:srgbClr val="BBE0E3">
                    <a:lumMod val="25000"/>
                  </a:srgbClr>
                </a:solidFill>
                <a:latin typeface="Times New Roman" panose="02020603050405020304" pitchFamily="18" charset="0"/>
              </a:rPr>
              <a:t> </a:t>
            </a:r>
            <a:r>
              <a:rPr lang="en-US" altLang="en-US" sz="2200" dirty="0" err="1">
                <a:solidFill>
                  <a:srgbClr val="BBE0E3">
                    <a:lumMod val="25000"/>
                  </a:srgbClr>
                </a:solidFill>
                <a:latin typeface="Times New Roman" panose="02020603050405020304" pitchFamily="18" charset="0"/>
              </a:rPr>
              <a:t>bố</a:t>
            </a:r>
            <a:r>
              <a:rPr lang="en-US" altLang="en-US" sz="2200" dirty="0">
                <a:solidFill>
                  <a:srgbClr val="BBE0E3">
                    <a:lumMod val="25000"/>
                  </a:srgbClr>
                </a:solidFill>
                <a:latin typeface="Times New Roman" panose="02020603050405020304" pitchFamily="18" charset="0"/>
              </a:rPr>
              <a:t> </a:t>
            </a:r>
            <a:r>
              <a:rPr lang="en-US" altLang="en-US" sz="2200" dirty="0" err="1">
                <a:solidFill>
                  <a:srgbClr val="BBE0E3">
                    <a:lumMod val="25000"/>
                  </a:srgbClr>
                </a:solidFill>
                <a:latin typeface="Times New Roman" panose="02020603050405020304" pitchFamily="18" charset="0"/>
              </a:rPr>
              <a:t>tên</a:t>
            </a:r>
            <a:r>
              <a:rPr lang="en-US" altLang="en-US" sz="2200" dirty="0">
                <a:solidFill>
                  <a:srgbClr val="BBE0E3">
                    <a:lumMod val="25000"/>
                  </a:srgbClr>
                </a:solidFill>
                <a:latin typeface="Times New Roman" panose="02020603050405020304" pitchFamily="18" charset="0"/>
              </a:rPr>
              <a:t> </a:t>
            </a:r>
            <a:r>
              <a:rPr lang="en-US" altLang="en-US" sz="2200" dirty="0" err="1">
                <a:solidFill>
                  <a:srgbClr val="BBE0E3">
                    <a:lumMod val="25000"/>
                  </a:srgbClr>
                </a:solidFill>
                <a:latin typeface="Times New Roman" panose="02020603050405020304" pitchFamily="18" charset="0"/>
              </a:rPr>
              <a:t>là</a:t>
            </a:r>
            <a:r>
              <a:rPr lang="en-US" altLang="en-US" sz="2200" dirty="0">
                <a:solidFill>
                  <a:srgbClr val="BBE0E3">
                    <a:lumMod val="25000"/>
                  </a:srgbClr>
                </a:solidFill>
                <a:latin typeface="Times New Roman" panose="02020603050405020304" pitchFamily="18" charset="0"/>
              </a:rPr>
              <a:t> Phi-lip.</a:t>
            </a:r>
          </a:p>
          <a:p>
            <a:pPr lvl="1">
              <a:spcBef>
                <a:spcPct val="0"/>
              </a:spcBef>
              <a:buFontTx/>
              <a:buNone/>
            </a:pPr>
            <a:r>
              <a:rPr lang="en-US" altLang="en-US" sz="2200">
                <a:solidFill>
                  <a:srgbClr val="BBE0E3">
                    <a:lumMod val="25000"/>
                  </a:srgbClr>
                </a:solidFill>
                <a:latin typeface="Times New Roman" panose="02020603050405020304" pitchFamily="18" charset="0"/>
              </a:rPr>
              <a:t>  =&gt; Hãnh </a:t>
            </a:r>
            <a:r>
              <a:rPr lang="en-US" altLang="en-US" sz="2200" dirty="0" err="1">
                <a:solidFill>
                  <a:srgbClr val="BBE0E3">
                    <a:lumMod val="25000"/>
                  </a:srgbClr>
                </a:solidFill>
                <a:latin typeface="Times New Roman" panose="02020603050405020304" pitchFamily="18" charset="0"/>
              </a:rPr>
              <a:t>diện</a:t>
            </a:r>
            <a:r>
              <a:rPr lang="en-US" altLang="en-US" sz="2200" dirty="0">
                <a:solidFill>
                  <a:srgbClr val="BBE0E3">
                    <a:lumMod val="25000"/>
                  </a:srgbClr>
                </a:solidFill>
                <a:latin typeface="Times New Roman" panose="02020603050405020304" pitchFamily="18" charset="0"/>
              </a:rPr>
              <a:t>, </a:t>
            </a:r>
            <a:r>
              <a:rPr lang="en-US" altLang="en-US" sz="2200" err="1">
                <a:solidFill>
                  <a:srgbClr val="BBE0E3">
                    <a:lumMod val="25000"/>
                  </a:srgbClr>
                </a:solidFill>
                <a:latin typeface="Times New Roman" panose="02020603050405020304" pitchFamily="18" charset="0"/>
              </a:rPr>
              <a:t>tự</a:t>
            </a:r>
            <a:r>
              <a:rPr lang="en-US" altLang="en-US" sz="2200">
                <a:solidFill>
                  <a:srgbClr val="BBE0E3">
                    <a:lumMod val="25000"/>
                  </a:srgbClr>
                </a:solidFill>
                <a:latin typeface="Times New Roman" panose="02020603050405020304" pitchFamily="18" charset="0"/>
              </a:rPr>
              <a:t> hào vì có một ông bố. </a:t>
            </a:r>
            <a:r>
              <a:rPr lang="en-US" altLang="en-US" sz="1800">
                <a:solidFill>
                  <a:srgbClr val="C00000"/>
                </a:solidFill>
                <a:latin typeface="Times New Roman" panose="02020603050405020304" pitchFamily="18" charset="0"/>
              </a:rPr>
              <a:t>(so sánh với bé Thu)</a:t>
            </a:r>
            <a:endParaRPr lang="en-US" altLang="en-US" sz="1800" dirty="0">
              <a:solidFill>
                <a:srgbClr val="C00000"/>
              </a:solidFill>
              <a:latin typeface="Times New Roman" panose="02020603050405020304" pitchFamily="18" charset="0"/>
            </a:endParaRPr>
          </a:p>
        </p:txBody>
      </p:sp>
      <p:sp>
        <p:nvSpPr>
          <p:cNvPr id="8" name="Right Arrow 7"/>
          <p:cNvSpPr/>
          <p:nvPr/>
        </p:nvSpPr>
        <p:spPr>
          <a:xfrm>
            <a:off x="228601" y="4472868"/>
            <a:ext cx="489406" cy="3048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9" name="Rectangle 8"/>
          <p:cNvSpPr/>
          <p:nvPr/>
        </p:nvSpPr>
        <p:spPr>
          <a:xfrm>
            <a:off x="771063" y="4379046"/>
            <a:ext cx="8167801" cy="461665"/>
          </a:xfrm>
          <a:prstGeom prst="rect">
            <a:avLst/>
          </a:prstGeom>
          <a:solidFill>
            <a:schemeClr val="bg2">
              <a:lumMod val="20000"/>
              <a:lumOff val="80000"/>
            </a:schemeClr>
          </a:solidFill>
        </p:spPr>
        <p:txBody>
          <a:bodyPr wrap="square">
            <a:spAutoFit/>
          </a:bodyPr>
          <a:lstStyle/>
          <a:p>
            <a:r>
              <a:rPr lang="en-US" sz="2400" b="1" dirty="0" err="1">
                <a:latin typeface="Times New Roman" panose="02020603050405020304" pitchFamily="18" charset="0"/>
              </a:rPr>
              <a:t>Ngây</a:t>
            </a:r>
            <a:r>
              <a:rPr lang="en-US" sz="2400" b="1" dirty="0">
                <a:latin typeface="Times New Roman" panose="02020603050405020304" pitchFamily="18" charset="0"/>
              </a:rPr>
              <a:t> </a:t>
            </a:r>
            <a:r>
              <a:rPr lang="en-US" sz="2400" b="1" dirty="0" err="1">
                <a:latin typeface="Times New Roman" panose="02020603050405020304" pitchFamily="18" charset="0"/>
              </a:rPr>
              <a:t>thơ</a:t>
            </a:r>
            <a:r>
              <a:rPr lang="en-US" sz="2400" b="1" dirty="0">
                <a:latin typeface="Times New Roman" panose="02020603050405020304" pitchFamily="18" charset="0"/>
              </a:rPr>
              <a:t>, </a:t>
            </a:r>
            <a:r>
              <a:rPr lang="en-US" sz="2400" b="1" dirty="0" err="1">
                <a:latin typeface="Times New Roman" panose="02020603050405020304" pitchFamily="18" charset="0"/>
              </a:rPr>
              <a:t>đáng</a:t>
            </a:r>
            <a:r>
              <a:rPr lang="en-US" sz="2400" b="1" dirty="0">
                <a:latin typeface="Times New Roman" panose="02020603050405020304" pitchFamily="18" charset="0"/>
              </a:rPr>
              <a:t> </a:t>
            </a:r>
            <a:r>
              <a:rPr lang="en-US" sz="2400" b="1" dirty="0" err="1">
                <a:latin typeface="Times New Roman" panose="02020603050405020304" pitchFamily="18" charset="0"/>
              </a:rPr>
              <a:t>thương</a:t>
            </a:r>
            <a:r>
              <a:rPr lang="en-US" sz="2400" b="1" dirty="0">
                <a:latin typeface="Times New Roman" panose="02020603050405020304" pitchFamily="18" charset="0"/>
              </a:rPr>
              <a:t>, </a:t>
            </a:r>
            <a:r>
              <a:rPr lang="en-US" sz="2400" b="1" dirty="0" err="1">
                <a:latin typeface="Times New Roman" panose="02020603050405020304" pitchFamily="18" charset="0"/>
              </a:rPr>
              <a:t>xứng</a:t>
            </a:r>
            <a:r>
              <a:rPr lang="en-US" sz="2400" b="1" dirty="0">
                <a:latin typeface="Times New Roman" panose="02020603050405020304" pitchFamily="18" charset="0"/>
              </a:rPr>
              <a:t> </a:t>
            </a:r>
            <a:r>
              <a:rPr lang="en-US" sz="2400" b="1" dirty="0" err="1">
                <a:latin typeface="Times New Roman" panose="02020603050405020304" pitchFamily="18" charset="0"/>
              </a:rPr>
              <a:t>đáng</a:t>
            </a:r>
            <a:r>
              <a:rPr lang="en-US" sz="2400" b="1" dirty="0">
                <a:latin typeface="Times New Roman" panose="02020603050405020304" pitchFamily="18" charset="0"/>
              </a:rPr>
              <a:t> </a:t>
            </a:r>
            <a:r>
              <a:rPr lang="en-US" sz="2400" b="1" dirty="0" err="1">
                <a:latin typeface="Times New Roman" panose="02020603050405020304" pitchFamily="18" charset="0"/>
              </a:rPr>
              <a:t>có</a:t>
            </a:r>
            <a:r>
              <a:rPr lang="en-US" sz="2400" b="1" dirty="0">
                <a:latin typeface="Times New Roman" panose="02020603050405020304" pitchFamily="18" charset="0"/>
              </a:rPr>
              <a:t> </a:t>
            </a:r>
            <a:r>
              <a:rPr lang="en-US" sz="2400" b="1" dirty="0" err="1">
                <a:latin typeface="Times New Roman" panose="02020603050405020304" pitchFamily="18" charset="0"/>
              </a:rPr>
              <a:t>được</a:t>
            </a:r>
            <a:r>
              <a:rPr lang="en-US" sz="2400" b="1" dirty="0">
                <a:latin typeface="Times New Roman" panose="02020603050405020304" pitchFamily="18" charset="0"/>
              </a:rPr>
              <a:t> </a:t>
            </a:r>
            <a:r>
              <a:rPr lang="en-US" sz="2400" b="1" dirty="0" err="1">
                <a:latin typeface="Times New Roman" panose="02020603050405020304" pitchFamily="18" charset="0"/>
              </a:rPr>
              <a:t>hạnh</a:t>
            </a:r>
            <a:r>
              <a:rPr lang="en-US" sz="2400" b="1" dirty="0">
                <a:latin typeface="Times New Roman" panose="02020603050405020304" pitchFamily="18" charset="0"/>
              </a:rPr>
              <a:t> </a:t>
            </a:r>
            <a:r>
              <a:rPr lang="en-US" sz="2400" b="1" dirty="0" err="1">
                <a:latin typeface="Times New Roman" panose="02020603050405020304" pitchFamily="18" charset="0"/>
              </a:rPr>
              <a:t>phúc</a:t>
            </a:r>
            <a:r>
              <a:rPr lang="en-US" sz="2400" b="1" dirty="0">
                <a:latin typeface="Times New Roman" panose="02020603050405020304" pitchFamily="18" charset="0"/>
              </a:rPr>
              <a:t>.</a:t>
            </a:r>
            <a:endParaRPr lang="en-US" sz="2400" dirty="0"/>
          </a:p>
        </p:txBody>
      </p:sp>
    </p:spTree>
    <p:extLst>
      <p:ext uri="{BB962C8B-B14F-4D97-AF65-F5344CB8AC3E}">
        <p14:creationId xmlns:p14="http://schemas.microsoft.com/office/powerpoint/2010/main" val="59820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48631"/>
                                        </p:tgtEl>
                                        <p:attrNameLst>
                                          <p:attrName>style.visibility</p:attrName>
                                        </p:attrNameLst>
                                      </p:cBhvr>
                                      <p:to>
                                        <p:strVal val="visible"/>
                                      </p:to>
                                    </p:set>
                                    <p:animEffect transition="in" filter="circle(in)">
                                      <p:cBhvr>
                                        <p:cTn id="7" dur="2000"/>
                                        <p:tgtEl>
                                          <p:spTgt spid="1048631"/>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ircle(in)">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circle(in)">
                                      <p:cBhvr>
                                        <p:cTn id="2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31" grpId="0" animBg="1"/>
      <p:bldP spid="3" grpId="0"/>
      <p:bldP spid="7" grpId="0" animBg="1"/>
      <p:bldP spid="8" grpId="0" animBg="1"/>
      <p:bldP spid="9"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TotalTime>
  <Words>1785</Words>
  <Application>Microsoft Office PowerPoint</Application>
  <PresentationFormat>On-screen Show (16:9)</PresentationFormat>
  <Paragraphs>110</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Symbol</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itfriend.org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Smart</dc:creator>
  <cp:lastModifiedBy>HP</cp:lastModifiedBy>
  <cp:revision>38</cp:revision>
  <dcterms:created xsi:type="dcterms:W3CDTF">2010-03-21T10:00:09Z</dcterms:created>
  <dcterms:modified xsi:type="dcterms:W3CDTF">2023-07-20T08:30:39Z</dcterms:modified>
</cp:coreProperties>
</file>