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8" r:id="rId2"/>
    <p:sldId id="339" r:id="rId3"/>
    <p:sldId id="340" r:id="rId4"/>
    <p:sldId id="351" r:id="rId5"/>
    <p:sldId id="352" r:id="rId6"/>
    <p:sldId id="353" r:id="rId7"/>
    <p:sldId id="354" r:id="rId8"/>
    <p:sldId id="355" r:id="rId9"/>
    <p:sldId id="356" r:id="rId10"/>
    <p:sldId id="358" r:id="rId11"/>
    <p:sldId id="359" r:id="rId12"/>
    <p:sldId id="360" r:id="rId13"/>
    <p:sldId id="3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408" userDrawn="1">
          <p15:clr>
            <a:srgbClr val="A4A3A4"/>
          </p15:clr>
        </p15:guide>
        <p15:guide id="2" pos="7272" userDrawn="1">
          <p15:clr>
            <a:srgbClr val="A4A3A4"/>
          </p15:clr>
        </p15:guide>
        <p15:guide id="3" orient="horz" pos="672" userDrawn="1">
          <p15:clr>
            <a:srgbClr val="A4A3A4"/>
          </p15:clr>
        </p15:guide>
        <p15:guide id="4" orient="horz" pos="720" userDrawn="1">
          <p15:clr>
            <a:srgbClr val="A4A3A4"/>
          </p15:clr>
        </p15:guide>
        <p15:guide id="5" orient="horz" pos="3928" userDrawn="1">
          <p15:clr>
            <a:srgbClr val="A4A3A4"/>
          </p15:clr>
        </p15:guide>
        <p15:guide id="6" orient="horz" pos="38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754" y="-211"/>
      </p:cViewPr>
      <p:guideLst>
        <p:guide orient="horz" pos="672"/>
        <p:guide orient="horz" pos="720"/>
        <p:guide orient="horz" pos="3928"/>
        <p:guide orient="horz" pos="3888"/>
        <p:guide pos="408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8B7F-184A-4362-911B-4159B3D873F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C800-CC46-4956-A23C-273EA1348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37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8B7F-184A-4362-911B-4159B3D873F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C800-CC46-4956-A23C-273EA1348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90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8B7F-184A-4362-911B-4159B3D873F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C800-CC46-4956-A23C-273EA1348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170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8B7F-184A-4362-911B-4159B3D873F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C800-CC46-4956-A23C-273EA1348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8B7F-184A-4362-911B-4159B3D873F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C800-CC46-4956-A23C-273EA1348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64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8B7F-184A-4362-911B-4159B3D873F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C800-CC46-4956-A23C-273EA1348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7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8B7F-184A-4362-911B-4159B3D873F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C800-CC46-4956-A23C-273EA1348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65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8B7F-184A-4362-911B-4159B3D873F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C800-CC46-4956-A23C-273EA1348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94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8B7F-184A-4362-911B-4159B3D873F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C800-CC46-4956-A23C-273EA1348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4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8B7F-184A-4362-911B-4159B3D873F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C800-CC46-4956-A23C-273EA1348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78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78B7F-184A-4362-911B-4159B3D873F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CC800-CC46-4956-A23C-273EA1348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50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78B7F-184A-4362-911B-4159B3D873FE}" type="datetimeFigureOut">
              <a:rPr lang="en-US" smtClean="0"/>
              <a:t>2/13/2023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FCC800-CC46-4956-A23C-273EA1348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93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416" userDrawn="1">
          <p15:clr>
            <a:srgbClr val="F26B43"/>
          </p15:clr>
        </p15:guide>
        <p15:guide id="2" pos="7256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28" userDrawn="1">
          <p15:clr>
            <a:srgbClr val="F26B43"/>
          </p15:clr>
        </p15:guide>
        <p15:guide id="6" orient="horz" pos="38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7.png"/><Relationship Id="rId7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6.jp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192" t="6156" r="10458" b="6660"/>
          <a:stretch/>
        </p:blipFill>
        <p:spPr>
          <a:xfrm>
            <a:off x="148508" y="1034434"/>
            <a:ext cx="11882285" cy="5786699"/>
          </a:xfrm>
          <a:custGeom>
            <a:avLst/>
            <a:gdLst>
              <a:gd name="connsiteX0" fmla="*/ 0 w 4871881"/>
              <a:gd name="connsiteY0" fmla="*/ 0 h 4871881"/>
              <a:gd name="connsiteX1" fmla="*/ 4871881 w 4871881"/>
              <a:gd name="connsiteY1" fmla="*/ 0 h 4871881"/>
              <a:gd name="connsiteX2" fmla="*/ 4871881 w 4871881"/>
              <a:gd name="connsiteY2" fmla="*/ 4871881 h 4871881"/>
              <a:gd name="connsiteX3" fmla="*/ 0 w 4871881"/>
              <a:gd name="connsiteY3" fmla="*/ 4871881 h 4871881"/>
              <a:gd name="connsiteX4" fmla="*/ 0 w 4871881"/>
              <a:gd name="connsiteY4" fmla="*/ 0 h 4871881"/>
              <a:gd name="connsiteX5" fmla="*/ 2733365 w 4871881"/>
              <a:gd name="connsiteY5" fmla="*/ 417871 h 4871881"/>
              <a:gd name="connsiteX6" fmla="*/ 2512139 w 4871881"/>
              <a:gd name="connsiteY6" fmla="*/ 462116 h 4871881"/>
              <a:gd name="connsiteX7" fmla="*/ 2423649 w 4871881"/>
              <a:gd name="connsiteY7" fmla="*/ 491613 h 4871881"/>
              <a:gd name="connsiteX8" fmla="*/ 2379404 w 4871881"/>
              <a:gd name="connsiteY8" fmla="*/ 506361 h 4871881"/>
              <a:gd name="connsiteX9" fmla="*/ 2172927 w 4871881"/>
              <a:gd name="connsiteY9" fmla="*/ 491613 h 4871881"/>
              <a:gd name="connsiteX10" fmla="*/ 1848462 w 4871881"/>
              <a:gd name="connsiteY10" fmla="*/ 476865 h 4871881"/>
              <a:gd name="connsiteX11" fmla="*/ 1789468 w 4871881"/>
              <a:gd name="connsiteY11" fmla="*/ 462116 h 4871881"/>
              <a:gd name="connsiteX12" fmla="*/ 1597739 w 4871881"/>
              <a:gd name="connsiteY12" fmla="*/ 432619 h 4871881"/>
              <a:gd name="connsiteX13" fmla="*/ 1509249 w 4871881"/>
              <a:gd name="connsiteY13" fmla="*/ 462116 h 4871881"/>
              <a:gd name="connsiteX14" fmla="*/ 1465004 w 4871881"/>
              <a:gd name="connsiteY14" fmla="*/ 476865 h 4871881"/>
              <a:gd name="connsiteX15" fmla="*/ 1420759 w 4871881"/>
              <a:gd name="connsiteY15" fmla="*/ 506361 h 4871881"/>
              <a:gd name="connsiteX16" fmla="*/ 1317520 w 4871881"/>
              <a:gd name="connsiteY16" fmla="*/ 521110 h 4871881"/>
              <a:gd name="connsiteX17" fmla="*/ 1052049 w 4871881"/>
              <a:gd name="connsiteY17" fmla="*/ 535858 h 4871881"/>
              <a:gd name="connsiteX18" fmla="*/ 1022552 w 4871881"/>
              <a:gd name="connsiteY18" fmla="*/ 580103 h 4871881"/>
              <a:gd name="connsiteX19" fmla="*/ 1007804 w 4871881"/>
              <a:gd name="connsiteY19" fmla="*/ 624348 h 4871881"/>
              <a:gd name="connsiteX20" fmla="*/ 963559 w 4871881"/>
              <a:gd name="connsiteY20" fmla="*/ 639097 h 4871881"/>
              <a:gd name="connsiteX21" fmla="*/ 801327 w 4871881"/>
              <a:gd name="connsiteY21" fmla="*/ 653845 h 4871881"/>
              <a:gd name="connsiteX22" fmla="*/ 727585 w 4871881"/>
              <a:gd name="connsiteY22" fmla="*/ 727587 h 4871881"/>
              <a:gd name="connsiteX23" fmla="*/ 683339 w 4871881"/>
              <a:gd name="connsiteY23" fmla="*/ 757084 h 4871881"/>
              <a:gd name="connsiteX24" fmla="*/ 668591 w 4871881"/>
              <a:gd name="connsiteY24" fmla="*/ 801329 h 4871881"/>
              <a:gd name="connsiteX25" fmla="*/ 624346 w 4871881"/>
              <a:gd name="connsiteY25" fmla="*/ 816077 h 4871881"/>
              <a:gd name="connsiteX26" fmla="*/ 580101 w 4871881"/>
              <a:gd name="connsiteY26" fmla="*/ 860323 h 4871881"/>
              <a:gd name="connsiteX27" fmla="*/ 506359 w 4871881"/>
              <a:gd name="connsiteY27" fmla="*/ 845574 h 4871881"/>
              <a:gd name="connsiteX28" fmla="*/ 476862 w 4871881"/>
              <a:gd name="connsiteY28" fmla="*/ 1229032 h 4871881"/>
              <a:gd name="connsiteX29" fmla="*/ 462114 w 4871881"/>
              <a:gd name="connsiteY29" fmla="*/ 1273277 h 4871881"/>
              <a:gd name="connsiteX30" fmla="*/ 447365 w 4871881"/>
              <a:gd name="connsiteY30" fmla="*/ 1641987 h 4871881"/>
              <a:gd name="connsiteX31" fmla="*/ 417868 w 4871881"/>
              <a:gd name="connsiteY31" fmla="*/ 1774723 h 4871881"/>
              <a:gd name="connsiteX32" fmla="*/ 388372 w 4871881"/>
              <a:gd name="connsiteY32" fmla="*/ 1863213 h 4871881"/>
              <a:gd name="connsiteX33" fmla="*/ 403120 w 4871881"/>
              <a:gd name="connsiteY33" fmla="*/ 2202426 h 4871881"/>
              <a:gd name="connsiteX34" fmla="*/ 417868 w 4871881"/>
              <a:gd name="connsiteY34" fmla="*/ 2246671 h 4871881"/>
              <a:gd name="connsiteX35" fmla="*/ 432617 w 4871881"/>
              <a:gd name="connsiteY35" fmla="*/ 3013587 h 4871881"/>
              <a:gd name="connsiteX36" fmla="*/ 462114 w 4871881"/>
              <a:gd name="connsiteY36" fmla="*/ 3102077 h 4871881"/>
              <a:gd name="connsiteX37" fmla="*/ 476862 w 4871881"/>
              <a:gd name="connsiteY37" fmla="*/ 4031226 h 4871881"/>
              <a:gd name="connsiteX38" fmla="*/ 535856 w 4871881"/>
              <a:gd name="connsiteY38" fmla="*/ 4163961 h 4871881"/>
              <a:gd name="connsiteX39" fmla="*/ 580101 w 4871881"/>
              <a:gd name="connsiteY39" fmla="*/ 4193458 h 4871881"/>
              <a:gd name="connsiteX40" fmla="*/ 668591 w 4871881"/>
              <a:gd name="connsiteY40" fmla="*/ 4281948 h 4871881"/>
              <a:gd name="connsiteX41" fmla="*/ 698088 w 4871881"/>
              <a:gd name="connsiteY41" fmla="*/ 4326194 h 4871881"/>
              <a:gd name="connsiteX42" fmla="*/ 786578 w 4871881"/>
              <a:gd name="connsiteY42" fmla="*/ 4355690 h 4871881"/>
              <a:gd name="connsiteX43" fmla="*/ 830823 w 4871881"/>
              <a:gd name="connsiteY43" fmla="*/ 4385187 h 4871881"/>
              <a:gd name="connsiteX44" fmla="*/ 948810 w 4871881"/>
              <a:gd name="connsiteY44" fmla="*/ 4414684 h 4871881"/>
              <a:gd name="connsiteX45" fmla="*/ 993056 w 4871881"/>
              <a:gd name="connsiteY45" fmla="*/ 4429432 h 4871881"/>
              <a:gd name="connsiteX46" fmla="*/ 1435507 w 4871881"/>
              <a:gd name="connsiteY46" fmla="*/ 4414684 h 4871881"/>
              <a:gd name="connsiteX47" fmla="*/ 1582991 w 4871881"/>
              <a:gd name="connsiteY47" fmla="*/ 4385187 h 4871881"/>
              <a:gd name="connsiteX48" fmla="*/ 1627236 w 4871881"/>
              <a:gd name="connsiteY48" fmla="*/ 4355690 h 4871881"/>
              <a:gd name="connsiteX49" fmla="*/ 1715727 w 4871881"/>
              <a:gd name="connsiteY49" fmla="*/ 4370439 h 4871881"/>
              <a:gd name="connsiteX50" fmla="*/ 1818965 w 4871881"/>
              <a:gd name="connsiteY50" fmla="*/ 4385187 h 4871881"/>
              <a:gd name="connsiteX51" fmla="*/ 1966449 w 4871881"/>
              <a:gd name="connsiteY51" fmla="*/ 4414684 h 4871881"/>
              <a:gd name="connsiteX52" fmla="*/ 2231920 w 4871881"/>
              <a:gd name="connsiteY52" fmla="*/ 4429432 h 4871881"/>
              <a:gd name="connsiteX53" fmla="*/ 2320410 w 4871881"/>
              <a:gd name="connsiteY53" fmla="*/ 4444181 h 4871881"/>
              <a:gd name="connsiteX54" fmla="*/ 2512139 w 4871881"/>
              <a:gd name="connsiteY54" fmla="*/ 4429432 h 4871881"/>
              <a:gd name="connsiteX55" fmla="*/ 2733365 w 4871881"/>
              <a:gd name="connsiteY55" fmla="*/ 4414684 h 4871881"/>
              <a:gd name="connsiteX56" fmla="*/ 3500281 w 4871881"/>
              <a:gd name="connsiteY56" fmla="*/ 4414684 h 4871881"/>
              <a:gd name="connsiteX57" fmla="*/ 3544527 w 4871881"/>
              <a:gd name="connsiteY57" fmla="*/ 4399936 h 4871881"/>
              <a:gd name="connsiteX58" fmla="*/ 3795249 w 4871881"/>
              <a:gd name="connsiteY58" fmla="*/ 4370439 h 4871881"/>
              <a:gd name="connsiteX59" fmla="*/ 3868991 w 4871881"/>
              <a:gd name="connsiteY59" fmla="*/ 4267200 h 4871881"/>
              <a:gd name="connsiteX60" fmla="*/ 3898488 w 4871881"/>
              <a:gd name="connsiteY60" fmla="*/ 4222955 h 4871881"/>
              <a:gd name="connsiteX61" fmla="*/ 3957481 w 4871881"/>
              <a:gd name="connsiteY61" fmla="*/ 4104968 h 4871881"/>
              <a:gd name="connsiteX62" fmla="*/ 3986978 w 4871881"/>
              <a:gd name="connsiteY62" fmla="*/ 4060723 h 4871881"/>
              <a:gd name="connsiteX63" fmla="*/ 4090217 w 4871881"/>
              <a:gd name="connsiteY63" fmla="*/ 4031226 h 4871881"/>
              <a:gd name="connsiteX64" fmla="*/ 4119714 w 4871881"/>
              <a:gd name="connsiteY64" fmla="*/ 3898490 h 4871881"/>
              <a:gd name="connsiteX65" fmla="*/ 4149210 w 4871881"/>
              <a:gd name="connsiteY65" fmla="*/ 3765755 h 4871881"/>
              <a:gd name="connsiteX66" fmla="*/ 4178707 w 4871881"/>
              <a:gd name="connsiteY66" fmla="*/ 3559277 h 4871881"/>
              <a:gd name="connsiteX67" fmla="*/ 4208204 w 4871881"/>
              <a:gd name="connsiteY67" fmla="*/ 3515032 h 4871881"/>
              <a:gd name="connsiteX68" fmla="*/ 4222952 w 4871881"/>
              <a:gd name="connsiteY68" fmla="*/ 3441290 h 4871881"/>
              <a:gd name="connsiteX69" fmla="*/ 4252449 w 4871881"/>
              <a:gd name="connsiteY69" fmla="*/ 3397045 h 4871881"/>
              <a:gd name="connsiteX70" fmla="*/ 4237701 w 4871881"/>
              <a:gd name="connsiteY70" fmla="*/ 2748116 h 4871881"/>
              <a:gd name="connsiteX71" fmla="*/ 4222952 w 4871881"/>
              <a:gd name="connsiteY71" fmla="*/ 2423652 h 4871881"/>
              <a:gd name="connsiteX72" fmla="*/ 4208204 w 4871881"/>
              <a:gd name="connsiteY72" fmla="*/ 2379407 h 4871881"/>
              <a:gd name="connsiteX73" fmla="*/ 4178707 w 4871881"/>
              <a:gd name="connsiteY73" fmla="*/ 2276168 h 4871881"/>
              <a:gd name="connsiteX74" fmla="*/ 4178707 w 4871881"/>
              <a:gd name="connsiteY74" fmla="*/ 1789471 h 4871881"/>
              <a:gd name="connsiteX75" fmla="*/ 4193456 w 4871881"/>
              <a:gd name="connsiteY75" fmla="*/ 1745226 h 4871881"/>
              <a:gd name="connsiteX76" fmla="*/ 4252449 w 4871881"/>
              <a:gd name="connsiteY76" fmla="*/ 1627239 h 4871881"/>
              <a:gd name="connsiteX77" fmla="*/ 4237701 w 4871881"/>
              <a:gd name="connsiteY77" fmla="*/ 1509252 h 4871881"/>
              <a:gd name="connsiteX78" fmla="*/ 4222952 w 4871881"/>
              <a:gd name="connsiteY78" fmla="*/ 1125794 h 4871881"/>
              <a:gd name="connsiteX79" fmla="*/ 4193456 w 4871881"/>
              <a:gd name="connsiteY79" fmla="*/ 963561 h 4871881"/>
              <a:gd name="connsiteX80" fmla="*/ 4178707 w 4871881"/>
              <a:gd name="connsiteY80" fmla="*/ 889819 h 4871881"/>
              <a:gd name="connsiteX81" fmla="*/ 4149210 w 4871881"/>
              <a:gd name="connsiteY81" fmla="*/ 786581 h 4871881"/>
              <a:gd name="connsiteX82" fmla="*/ 4045972 w 4871881"/>
              <a:gd name="connsiteY82" fmla="*/ 668594 h 4871881"/>
              <a:gd name="connsiteX83" fmla="*/ 3957481 w 4871881"/>
              <a:gd name="connsiteY83" fmla="*/ 639097 h 4871881"/>
              <a:gd name="connsiteX84" fmla="*/ 3692010 w 4871881"/>
              <a:gd name="connsiteY84" fmla="*/ 609600 h 4871881"/>
              <a:gd name="connsiteX85" fmla="*/ 3613235 w 4871881"/>
              <a:gd name="connsiteY85" fmla="*/ 593930 h 4871881"/>
              <a:gd name="connsiteX86" fmla="*/ 3612250 w 4871881"/>
              <a:gd name="connsiteY86" fmla="*/ 593737 h 4871881"/>
              <a:gd name="connsiteX87" fmla="*/ 3612534 w 4871881"/>
              <a:gd name="connsiteY87" fmla="*/ 593792 h 4871881"/>
              <a:gd name="connsiteX88" fmla="*/ 3559275 w 4871881"/>
              <a:gd name="connsiteY88" fmla="*/ 580103 h 4871881"/>
              <a:gd name="connsiteX89" fmla="*/ 3485533 w 4871881"/>
              <a:gd name="connsiteY89" fmla="*/ 565355 h 4871881"/>
              <a:gd name="connsiteX90" fmla="*/ 3397043 w 4871881"/>
              <a:gd name="connsiteY90" fmla="*/ 535858 h 4871881"/>
              <a:gd name="connsiteX91" fmla="*/ 3352798 w 4871881"/>
              <a:gd name="connsiteY91" fmla="*/ 521110 h 4871881"/>
              <a:gd name="connsiteX92" fmla="*/ 3279056 w 4871881"/>
              <a:gd name="connsiteY92" fmla="*/ 506361 h 4871881"/>
              <a:gd name="connsiteX93" fmla="*/ 2984088 w 4871881"/>
              <a:gd name="connsiteY93" fmla="*/ 476865 h 4871881"/>
              <a:gd name="connsiteX94" fmla="*/ 2821856 w 4871881"/>
              <a:gd name="connsiteY94" fmla="*/ 447368 h 4871881"/>
              <a:gd name="connsiteX95" fmla="*/ 2733365 w 4871881"/>
              <a:gd name="connsiteY95" fmla="*/ 417871 h 487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871881" h="4871881">
                <a:moveTo>
                  <a:pt x="0" y="0"/>
                </a:moveTo>
                <a:lnTo>
                  <a:pt x="4871881" y="0"/>
                </a:lnTo>
                <a:lnTo>
                  <a:pt x="4871881" y="4871881"/>
                </a:lnTo>
                <a:lnTo>
                  <a:pt x="0" y="4871881"/>
                </a:lnTo>
                <a:lnTo>
                  <a:pt x="0" y="0"/>
                </a:lnTo>
                <a:close/>
                <a:moveTo>
                  <a:pt x="2733365" y="417871"/>
                </a:moveTo>
                <a:cubicBezTo>
                  <a:pt x="2569732" y="436052"/>
                  <a:pt x="2642860" y="418542"/>
                  <a:pt x="2512139" y="462116"/>
                </a:cubicBezTo>
                <a:lnTo>
                  <a:pt x="2423649" y="491613"/>
                </a:lnTo>
                <a:lnTo>
                  <a:pt x="2379404" y="506361"/>
                </a:lnTo>
                <a:lnTo>
                  <a:pt x="2172927" y="491613"/>
                </a:lnTo>
                <a:cubicBezTo>
                  <a:pt x="2064827" y="485608"/>
                  <a:pt x="1956410" y="485169"/>
                  <a:pt x="1848462" y="476865"/>
                </a:cubicBezTo>
                <a:cubicBezTo>
                  <a:pt x="1828252" y="475310"/>
                  <a:pt x="1809462" y="465448"/>
                  <a:pt x="1789468" y="462116"/>
                </a:cubicBezTo>
                <a:cubicBezTo>
                  <a:pt x="1468052" y="408546"/>
                  <a:pt x="1823275" y="477728"/>
                  <a:pt x="1597739" y="432619"/>
                </a:cubicBezTo>
                <a:lnTo>
                  <a:pt x="1509249" y="462116"/>
                </a:lnTo>
                <a:cubicBezTo>
                  <a:pt x="1494501" y="467032"/>
                  <a:pt x="1477939" y="468242"/>
                  <a:pt x="1465004" y="476865"/>
                </a:cubicBezTo>
                <a:cubicBezTo>
                  <a:pt x="1450256" y="486697"/>
                  <a:pt x="1437737" y="501268"/>
                  <a:pt x="1420759" y="506361"/>
                </a:cubicBezTo>
                <a:cubicBezTo>
                  <a:pt x="1387463" y="516350"/>
                  <a:pt x="1352172" y="518338"/>
                  <a:pt x="1317520" y="521110"/>
                </a:cubicBezTo>
                <a:cubicBezTo>
                  <a:pt x="1229175" y="528178"/>
                  <a:pt x="1140539" y="530942"/>
                  <a:pt x="1052049" y="535858"/>
                </a:cubicBezTo>
                <a:cubicBezTo>
                  <a:pt x="1042217" y="550606"/>
                  <a:pt x="1030479" y="564249"/>
                  <a:pt x="1022552" y="580103"/>
                </a:cubicBezTo>
                <a:cubicBezTo>
                  <a:pt x="1015600" y="594008"/>
                  <a:pt x="1018797" y="613355"/>
                  <a:pt x="1007804" y="624348"/>
                </a:cubicBezTo>
                <a:cubicBezTo>
                  <a:pt x="996811" y="635341"/>
                  <a:pt x="978949" y="636898"/>
                  <a:pt x="963559" y="639097"/>
                </a:cubicBezTo>
                <a:cubicBezTo>
                  <a:pt x="909804" y="646776"/>
                  <a:pt x="855404" y="648929"/>
                  <a:pt x="801327" y="653845"/>
                </a:cubicBezTo>
                <a:cubicBezTo>
                  <a:pt x="683336" y="732505"/>
                  <a:pt x="825908" y="629264"/>
                  <a:pt x="727585" y="727587"/>
                </a:cubicBezTo>
                <a:cubicBezTo>
                  <a:pt x="715051" y="740121"/>
                  <a:pt x="698088" y="747252"/>
                  <a:pt x="683339" y="757084"/>
                </a:cubicBezTo>
                <a:cubicBezTo>
                  <a:pt x="678423" y="771832"/>
                  <a:pt x="679584" y="790336"/>
                  <a:pt x="668591" y="801329"/>
                </a:cubicBezTo>
                <a:cubicBezTo>
                  <a:pt x="657598" y="812322"/>
                  <a:pt x="637281" y="807454"/>
                  <a:pt x="624346" y="816077"/>
                </a:cubicBezTo>
                <a:cubicBezTo>
                  <a:pt x="606992" y="827647"/>
                  <a:pt x="594849" y="845574"/>
                  <a:pt x="580101" y="860323"/>
                </a:cubicBezTo>
                <a:cubicBezTo>
                  <a:pt x="501538" y="844610"/>
                  <a:pt x="523566" y="784122"/>
                  <a:pt x="506359" y="845574"/>
                </a:cubicBezTo>
                <a:cubicBezTo>
                  <a:pt x="489152" y="907026"/>
                  <a:pt x="509819" y="1097200"/>
                  <a:pt x="476862" y="1229032"/>
                </a:cubicBezTo>
                <a:cubicBezTo>
                  <a:pt x="473092" y="1244114"/>
                  <a:pt x="467030" y="1258529"/>
                  <a:pt x="462114" y="1273277"/>
                </a:cubicBezTo>
                <a:cubicBezTo>
                  <a:pt x="457198" y="1396180"/>
                  <a:pt x="455547" y="1519258"/>
                  <a:pt x="447365" y="1641987"/>
                </a:cubicBezTo>
                <a:cubicBezTo>
                  <a:pt x="446162" y="1660037"/>
                  <a:pt x="424530" y="1752516"/>
                  <a:pt x="417868" y="1774723"/>
                </a:cubicBezTo>
                <a:cubicBezTo>
                  <a:pt x="408934" y="1804504"/>
                  <a:pt x="388372" y="1863213"/>
                  <a:pt x="388372" y="1863213"/>
                </a:cubicBezTo>
                <a:cubicBezTo>
                  <a:pt x="393288" y="1976284"/>
                  <a:pt x="394440" y="2089582"/>
                  <a:pt x="403120" y="2202426"/>
                </a:cubicBezTo>
                <a:cubicBezTo>
                  <a:pt x="404312" y="2217926"/>
                  <a:pt x="417303" y="2231135"/>
                  <a:pt x="417868" y="2246671"/>
                </a:cubicBezTo>
                <a:cubicBezTo>
                  <a:pt x="427160" y="2502188"/>
                  <a:pt x="419409" y="2758242"/>
                  <a:pt x="432617" y="3013587"/>
                </a:cubicBezTo>
                <a:cubicBezTo>
                  <a:pt x="434223" y="3044638"/>
                  <a:pt x="462114" y="3102077"/>
                  <a:pt x="462114" y="3102077"/>
                </a:cubicBezTo>
                <a:cubicBezTo>
                  <a:pt x="467030" y="3411793"/>
                  <a:pt x="463407" y="3721763"/>
                  <a:pt x="476862" y="4031226"/>
                </a:cubicBezTo>
                <a:cubicBezTo>
                  <a:pt x="478190" y="4061761"/>
                  <a:pt x="508367" y="4136472"/>
                  <a:pt x="535856" y="4163961"/>
                </a:cubicBezTo>
                <a:cubicBezTo>
                  <a:pt x="548390" y="4176495"/>
                  <a:pt x="565353" y="4183626"/>
                  <a:pt x="580101" y="4193458"/>
                </a:cubicBezTo>
                <a:cubicBezTo>
                  <a:pt x="649618" y="4297733"/>
                  <a:pt x="558828" y="4172184"/>
                  <a:pt x="668591" y="4281948"/>
                </a:cubicBezTo>
                <a:cubicBezTo>
                  <a:pt x="681125" y="4294482"/>
                  <a:pt x="683057" y="4316799"/>
                  <a:pt x="698088" y="4326194"/>
                </a:cubicBezTo>
                <a:cubicBezTo>
                  <a:pt x="724454" y="4342673"/>
                  <a:pt x="786578" y="4355690"/>
                  <a:pt x="786578" y="4355690"/>
                </a:cubicBezTo>
                <a:cubicBezTo>
                  <a:pt x="801326" y="4365522"/>
                  <a:pt x="814969" y="4377260"/>
                  <a:pt x="830823" y="4385187"/>
                </a:cubicBezTo>
                <a:cubicBezTo>
                  <a:pt x="864539" y="4402045"/>
                  <a:pt x="915147" y="4406269"/>
                  <a:pt x="948810" y="4414684"/>
                </a:cubicBezTo>
                <a:cubicBezTo>
                  <a:pt x="963892" y="4418454"/>
                  <a:pt x="978307" y="4424516"/>
                  <a:pt x="993056" y="4429432"/>
                </a:cubicBezTo>
                <a:cubicBezTo>
                  <a:pt x="1140540" y="4424516"/>
                  <a:pt x="1288157" y="4422649"/>
                  <a:pt x="1435507" y="4414684"/>
                </a:cubicBezTo>
                <a:cubicBezTo>
                  <a:pt x="1465982" y="4413037"/>
                  <a:pt x="1545191" y="4404087"/>
                  <a:pt x="1582991" y="4385187"/>
                </a:cubicBezTo>
                <a:cubicBezTo>
                  <a:pt x="1598845" y="4377260"/>
                  <a:pt x="1612488" y="4365522"/>
                  <a:pt x="1627236" y="4355690"/>
                </a:cubicBezTo>
                <a:lnTo>
                  <a:pt x="1715727" y="4370439"/>
                </a:lnTo>
                <a:cubicBezTo>
                  <a:pt x="1750085" y="4375725"/>
                  <a:pt x="1784764" y="4378969"/>
                  <a:pt x="1818965" y="4385187"/>
                </a:cubicBezTo>
                <a:cubicBezTo>
                  <a:pt x="1905681" y="4400954"/>
                  <a:pt x="1859866" y="4405802"/>
                  <a:pt x="1966449" y="4414684"/>
                </a:cubicBezTo>
                <a:cubicBezTo>
                  <a:pt x="2054770" y="4422044"/>
                  <a:pt x="2143430" y="4424516"/>
                  <a:pt x="2231920" y="4429432"/>
                </a:cubicBezTo>
                <a:cubicBezTo>
                  <a:pt x="2261417" y="4434348"/>
                  <a:pt x="2290506" y="4444181"/>
                  <a:pt x="2320410" y="4444181"/>
                </a:cubicBezTo>
                <a:cubicBezTo>
                  <a:pt x="2384508" y="4444181"/>
                  <a:pt x="2448203" y="4433999"/>
                  <a:pt x="2512139" y="4429432"/>
                </a:cubicBezTo>
                <a:lnTo>
                  <a:pt x="2733365" y="4414684"/>
                </a:lnTo>
                <a:cubicBezTo>
                  <a:pt x="3097623" y="4433855"/>
                  <a:pt x="3055517" y="4439392"/>
                  <a:pt x="3500281" y="4414684"/>
                </a:cubicBezTo>
                <a:cubicBezTo>
                  <a:pt x="3515803" y="4413822"/>
                  <a:pt x="3529283" y="4402985"/>
                  <a:pt x="3544527" y="4399936"/>
                </a:cubicBezTo>
                <a:cubicBezTo>
                  <a:pt x="3609745" y="4386892"/>
                  <a:pt x="3736726" y="4376291"/>
                  <a:pt x="3795249" y="4370439"/>
                </a:cubicBezTo>
                <a:cubicBezTo>
                  <a:pt x="3864764" y="4266167"/>
                  <a:pt x="3777524" y="4395254"/>
                  <a:pt x="3868991" y="4267200"/>
                </a:cubicBezTo>
                <a:cubicBezTo>
                  <a:pt x="3879294" y="4252776"/>
                  <a:pt x="3888656" y="4237703"/>
                  <a:pt x="3898488" y="4222955"/>
                </a:cubicBezTo>
                <a:cubicBezTo>
                  <a:pt x="3921246" y="4109162"/>
                  <a:pt x="3892249" y="4183246"/>
                  <a:pt x="3957481" y="4104968"/>
                </a:cubicBezTo>
                <a:cubicBezTo>
                  <a:pt x="3968829" y="4091351"/>
                  <a:pt x="3973137" y="4071796"/>
                  <a:pt x="3986978" y="4060723"/>
                </a:cubicBezTo>
                <a:cubicBezTo>
                  <a:pt x="3996598" y="4053027"/>
                  <a:pt x="4086359" y="4032190"/>
                  <a:pt x="4090217" y="4031226"/>
                </a:cubicBezTo>
                <a:cubicBezTo>
                  <a:pt x="4123417" y="3931624"/>
                  <a:pt x="4085105" y="4054228"/>
                  <a:pt x="4119714" y="3898490"/>
                </a:cubicBezTo>
                <a:cubicBezTo>
                  <a:pt x="4151522" y="3755353"/>
                  <a:pt x="4117279" y="4005233"/>
                  <a:pt x="4149210" y="3765755"/>
                </a:cubicBezTo>
                <a:cubicBezTo>
                  <a:pt x="4152032" y="3744586"/>
                  <a:pt x="4163503" y="3599821"/>
                  <a:pt x="4178707" y="3559277"/>
                </a:cubicBezTo>
                <a:cubicBezTo>
                  <a:pt x="4184931" y="3542680"/>
                  <a:pt x="4198372" y="3529780"/>
                  <a:pt x="4208204" y="3515032"/>
                </a:cubicBezTo>
                <a:cubicBezTo>
                  <a:pt x="4213120" y="3490451"/>
                  <a:pt x="4214150" y="3464761"/>
                  <a:pt x="4222952" y="3441290"/>
                </a:cubicBezTo>
                <a:cubicBezTo>
                  <a:pt x="4229176" y="3424693"/>
                  <a:pt x="4252072" y="3414766"/>
                  <a:pt x="4252449" y="3397045"/>
                </a:cubicBezTo>
                <a:cubicBezTo>
                  <a:pt x="4257052" y="3180728"/>
                  <a:pt x="4244255" y="2964382"/>
                  <a:pt x="4237701" y="2748116"/>
                </a:cubicBezTo>
                <a:cubicBezTo>
                  <a:pt x="4234422" y="2639899"/>
                  <a:pt x="4231586" y="2531574"/>
                  <a:pt x="4222952" y="2423652"/>
                </a:cubicBezTo>
                <a:cubicBezTo>
                  <a:pt x="4221712" y="2408155"/>
                  <a:pt x="4212475" y="2394355"/>
                  <a:pt x="4208204" y="2379407"/>
                </a:cubicBezTo>
                <a:cubicBezTo>
                  <a:pt x="4171175" y="2249801"/>
                  <a:pt x="4214063" y="2382232"/>
                  <a:pt x="4178707" y="2276168"/>
                </a:cubicBezTo>
                <a:cubicBezTo>
                  <a:pt x="4166874" y="2039502"/>
                  <a:pt x="4152427" y="1999712"/>
                  <a:pt x="4178707" y="1789471"/>
                </a:cubicBezTo>
                <a:cubicBezTo>
                  <a:pt x="4180635" y="1774045"/>
                  <a:pt x="4187023" y="1759379"/>
                  <a:pt x="4193456" y="1745226"/>
                </a:cubicBezTo>
                <a:cubicBezTo>
                  <a:pt x="4211651" y="1705196"/>
                  <a:pt x="4252449" y="1627239"/>
                  <a:pt x="4252449" y="1627239"/>
                </a:cubicBezTo>
                <a:cubicBezTo>
                  <a:pt x="4247533" y="1587910"/>
                  <a:pt x="4240028" y="1548819"/>
                  <a:pt x="4237701" y="1509252"/>
                </a:cubicBezTo>
                <a:cubicBezTo>
                  <a:pt x="4230190" y="1381559"/>
                  <a:pt x="4230690" y="1253474"/>
                  <a:pt x="4222952" y="1125794"/>
                </a:cubicBezTo>
                <a:cubicBezTo>
                  <a:pt x="4217626" y="1037918"/>
                  <a:pt x="4209469" y="1035621"/>
                  <a:pt x="4193456" y="963561"/>
                </a:cubicBezTo>
                <a:cubicBezTo>
                  <a:pt x="4188018" y="939090"/>
                  <a:pt x="4184145" y="914290"/>
                  <a:pt x="4178707" y="889819"/>
                </a:cubicBezTo>
                <a:cubicBezTo>
                  <a:pt x="4175877" y="877085"/>
                  <a:pt x="4158336" y="803008"/>
                  <a:pt x="4149210" y="786581"/>
                </a:cubicBezTo>
                <a:cubicBezTo>
                  <a:pt x="4119792" y="733629"/>
                  <a:pt x="4100011" y="692611"/>
                  <a:pt x="4045972" y="668594"/>
                </a:cubicBezTo>
                <a:cubicBezTo>
                  <a:pt x="4017559" y="655966"/>
                  <a:pt x="3986978" y="648929"/>
                  <a:pt x="3957481" y="639097"/>
                </a:cubicBezTo>
                <a:cubicBezTo>
                  <a:pt x="3843119" y="600976"/>
                  <a:pt x="3928768" y="625383"/>
                  <a:pt x="3692010" y="609600"/>
                </a:cubicBezTo>
                <a:cubicBezTo>
                  <a:pt x="3650309" y="601260"/>
                  <a:pt x="3626169" y="596475"/>
                  <a:pt x="3613235" y="593930"/>
                </a:cubicBezTo>
                <a:lnTo>
                  <a:pt x="3612250" y="593737"/>
                </a:lnTo>
                <a:lnTo>
                  <a:pt x="3612534" y="593792"/>
                </a:lnTo>
                <a:cubicBezTo>
                  <a:pt x="3630583" y="597186"/>
                  <a:pt x="3653002" y="600932"/>
                  <a:pt x="3559275" y="580103"/>
                </a:cubicBezTo>
                <a:cubicBezTo>
                  <a:pt x="3534805" y="574665"/>
                  <a:pt x="3509717" y="571951"/>
                  <a:pt x="3485533" y="565355"/>
                </a:cubicBezTo>
                <a:cubicBezTo>
                  <a:pt x="3455536" y="557174"/>
                  <a:pt x="3426540" y="545690"/>
                  <a:pt x="3397043" y="535858"/>
                </a:cubicBezTo>
                <a:cubicBezTo>
                  <a:pt x="3382295" y="530942"/>
                  <a:pt x="3368042" y="524159"/>
                  <a:pt x="3352798" y="521110"/>
                </a:cubicBezTo>
                <a:cubicBezTo>
                  <a:pt x="3328217" y="516194"/>
                  <a:pt x="3303945" y="509348"/>
                  <a:pt x="3279056" y="506361"/>
                </a:cubicBezTo>
                <a:cubicBezTo>
                  <a:pt x="3180947" y="494588"/>
                  <a:pt x="2984088" y="476865"/>
                  <a:pt x="2984088" y="476865"/>
                </a:cubicBezTo>
                <a:cubicBezTo>
                  <a:pt x="2863000" y="436500"/>
                  <a:pt x="3055317" y="497395"/>
                  <a:pt x="2821856" y="447368"/>
                </a:cubicBezTo>
                <a:cubicBezTo>
                  <a:pt x="2791454" y="440853"/>
                  <a:pt x="2733365" y="417871"/>
                  <a:pt x="2733365" y="417871"/>
                </a:cubicBez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73901" t="12140" r="25855" b="87813"/>
          <a:stretch>
            <a:fillRect/>
          </a:stretch>
        </p:blipFill>
        <p:spPr>
          <a:xfrm>
            <a:off x="6515621" y="1736885"/>
            <a:ext cx="11896" cy="2310"/>
          </a:xfrm>
          <a:custGeom>
            <a:avLst/>
            <a:gdLst>
              <a:gd name="connsiteX0" fmla="*/ 1346 w 11896"/>
              <a:gd name="connsiteY0" fmla="*/ 276 h 2310"/>
              <a:gd name="connsiteX1" fmla="*/ 3448 w 11896"/>
              <a:gd name="connsiteY1" fmla="*/ 657 h 2310"/>
              <a:gd name="connsiteX2" fmla="*/ 11896 w 11896"/>
              <a:gd name="connsiteY2" fmla="*/ 2310 h 2310"/>
              <a:gd name="connsiteX3" fmla="*/ 1346 w 11896"/>
              <a:gd name="connsiteY3" fmla="*/ 276 h 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6" h="2310">
                <a:moveTo>
                  <a:pt x="1346" y="276"/>
                </a:moveTo>
                <a:cubicBezTo>
                  <a:pt x="-737" y="-138"/>
                  <a:pt x="-664" y="-141"/>
                  <a:pt x="3448" y="657"/>
                </a:cubicBezTo>
                <a:lnTo>
                  <a:pt x="11896" y="2310"/>
                </a:lnTo>
                <a:lnTo>
                  <a:pt x="1346" y="276"/>
                </a:lnTo>
                <a:close/>
              </a:path>
            </a:pathLst>
          </a:custGeom>
        </p:spPr>
      </p:pic>
      <p:sp>
        <p:nvSpPr>
          <p:cNvPr id="10" name="Rounded Rectangle 9"/>
          <p:cNvSpPr/>
          <p:nvPr/>
        </p:nvSpPr>
        <p:spPr>
          <a:xfrm>
            <a:off x="2290916" y="73740"/>
            <a:ext cx="7610168" cy="781667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 HÀNH ĐỌC  HIỂU: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 BẢN: GẤU CON CHÂN VÒNG KIỀNG (A. A U-XA-CHỐP)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Script" panose="030B0504020000000003" pitchFamily="66" charset="0"/>
              <a:ea typeface="Segoe UI" panose="020B0502040204020203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82845" y="923822"/>
            <a:ext cx="4026310" cy="5604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14412" t="732" r="14115" b="1328"/>
          <a:stretch/>
        </p:blipFill>
        <p:spPr>
          <a:xfrm>
            <a:off x="29496" y="14748"/>
            <a:ext cx="929148" cy="1056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72906" y="-34821"/>
            <a:ext cx="1274251" cy="1017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12151" r="11978"/>
          <a:stretch/>
        </p:blipFill>
        <p:spPr>
          <a:xfrm>
            <a:off x="9944843" y="88491"/>
            <a:ext cx="1156400" cy="892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2829" y="44244"/>
            <a:ext cx="1283758" cy="936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Wave 15"/>
          <p:cNvSpPr/>
          <p:nvPr/>
        </p:nvSpPr>
        <p:spPr>
          <a:xfrm>
            <a:off x="4082845" y="855407"/>
            <a:ext cx="4026310" cy="666606"/>
          </a:xfrm>
          <a:prstGeom prst="wave">
            <a:avLst>
              <a:gd name="adj1" fmla="val 12500"/>
              <a:gd name="adj2" fmla="val -1320"/>
            </a:avLst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269990" y="1790811"/>
            <a:ext cx="6831253" cy="4543451"/>
            <a:chOff x="4174498" y="1798212"/>
            <a:chExt cx="6831253" cy="4543451"/>
          </a:xfrm>
        </p:grpSpPr>
        <p:sp>
          <p:nvSpPr>
            <p:cNvPr id="19" name="Rectangle 18"/>
            <p:cNvSpPr/>
            <p:nvPr/>
          </p:nvSpPr>
          <p:spPr>
            <a:xfrm>
              <a:off x="5045820" y="1798212"/>
              <a:ext cx="2338894" cy="1967177"/>
            </a:xfrm>
            <a:prstGeom prst="rect">
              <a:avLst/>
            </a:prstGeom>
            <a:blipFill>
              <a:blip r:embed="rId11"/>
              <a:srcRect/>
              <a:stretch>
                <a:fillRect t="-7000" b="-7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4174498" y="2625178"/>
              <a:ext cx="1267597" cy="1267597"/>
            </a:xfrm>
            <a:custGeom>
              <a:avLst/>
              <a:gdLst>
                <a:gd name="connsiteX0" fmla="*/ 0 w 1267597"/>
                <a:gd name="connsiteY0" fmla="*/ 0 h 1267597"/>
                <a:gd name="connsiteX1" fmla="*/ 1267597 w 1267597"/>
                <a:gd name="connsiteY1" fmla="*/ 0 h 1267597"/>
                <a:gd name="connsiteX2" fmla="*/ 1267597 w 1267597"/>
                <a:gd name="connsiteY2" fmla="*/ 1267597 h 1267597"/>
                <a:gd name="connsiteX3" fmla="*/ 0 w 1267597"/>
                <a:gd name="connsiteY3" fmla="*/ 1267597 h 1267597"/>
                <a:gd name="connsiteX4" fmla="*/ 0 w 1267597"/>
                <a:gd name="connsiteY4" fmla="*/ 0 h 126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597" h="1267597">
                  <a:moveTo>
                    <a:pt x="0" y="0"/>
                  </a:moveTo>
                  <a:lnTo>
                    <a:pt x="1267597" y="0"/>
                  </a:lnTo>
                  <a:lnTo>
                    <a:pt x="1267597" y="1267597"/>
                  </a:lnTo>
                  <a:lnTo>
                    <a:pt x="0" y="126759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1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sz="21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Nick </a:t>
              </a:r>
              <a:r>
                <a:rPr lang="en-US" sz="21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Vujicic</a:t>
              </a:r>
              <a:endParaRPr lang="en-US" sz="2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8666857" y="1798212"/>
              <a:ext cx="2338894" cy="1967177"/>
            </a:xfrm>
            <a:prstGeom prst="rect">
              <a:avLst/>
            </a:prstGeom>
            <a:blipFill>
              <a:blip r:embed="rId12"/>
              <a:srcRect/>
              <a:stretch>
                <a:fillRect t="-14000" b="-14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795535" y="2625178"/>
              <a:ext cx="1267597" cy="1267597"/>
            </a:xfrm>
            <a:custGeom>
              <a:avLst/>
              <a:gdLst>
                <a:gd name="connsiteX0" fmla="*/ 0 w 1267597"/>
                <a:gd name="connsiteY0" fmla="*/ 0 h 1267597"/>
                <a:gd name="connsiteX1" fmla="*/ 1267597 w 1267597"/>
                <a:gd name="connsiteY1" fmla="*/ 0 h 1267597"/>
                <a:gd name="connsiteX2" fmla="*/ 1267597 w 1267597"/>
                <a:gd name="connsiteY2" fmla="*/ 1267597 h 1267597"/>
                <a:gd name="connsiteX3" fmla="*/ 0 w 1267597"/>
                <a:gd name="connsiteY3" fmla="*/ 1267597 h 1267597"/>
                <a:gd name="connsiteX4" fmla="*/ 0 w 1267597"/>
                <a:gd name="connsiteY4" fmla="*/ 0 h 126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597" h="1267597">
                  <a:moveTo>
                    <a:pt x="0" y="0"/>
                  </a:moveTo>
                  <a:lnTo>
                    <a:pt x="1267597" y="0"/>
                  </a:lnTo>
                  <a:lnTo>
                    <a:pt x="1267597" y="1267597"/>
                  </a:lnTo>
                  <a:lnTo>
                    <a:pt x="0" y="126759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Diễn</a:t>
              </a:r>
              <a:r>
                <a:rPr lang="en-US" sz="21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giả</a:t>
              </a:r>
              <a:r>
                <a:rPr lang="en-US" sz="21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  <a:r>
                <a:rPr lang="en-US" sz="21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Sơn</a:t>
              </a:r>
              <a:r>
                <a:rPr lang="en-US" sz="21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Lâm</a:t>
              </a:r>
              <a:endParaRPr lang="en-US" sz="2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56339" y="4247099"/>
              <a:ext cx="2338894" cy="1967177"/>
            </a:xfrm>
            <a:prstGeom prst="rect">
              <a:avLst/>
            </a:prstGeom>
            <a:blipFill>
              <a:blip r:embed="rId13"/>
              <a:srcRect/>
              <a:stretch>
                <a:fillRect t="-2000" b="-2000"/>
              </a:stretch>
            </a:blip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5985017" y="5074066"/>
              <a:ext cx="1267597" cy="1267597"/>
            </a:xfrm>
            <a:custGeom>
              <a:avLst/>
              <a:gdLst>
                <a:gd name="connsiteX0" fmla="*/ 0 w 1267597"/>
                <a:gd name="connsiteY0" fmla="*/ 0 h 1267597"/>
                <a:gd name="connsiteX1" fmla="*/ 1267597 w 1267597"/>
                <a:gd name="connsiteY1" fmla="*/ 0 h 1267597"/>
                <a:gd name="connsiteX2" fmla="*/ 1267597 w 1267597"/>
                <a:gd name="connsiteY2" fmla="*/ 1267597 h 1267597"/>
                <a:gd name="connsiteX3" fmla="*/ 0 w 1267597"/>
                <a:gd name="connsiteY3" fmla="*/ 1267597 h 1267597"/>
                <a:gd name="connsiteX4" fmla="*/ 0 w 1267597"/>
                <a:gd name="connsiteY4" fmla="*/ 0 h 126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7597" h="1267597">
                  <a:moveTo>
                    <a:pt x="0" y="0"/>
                  </a:moveTo>
                  <a:lnTo>
                    <a:pt x="1267597" y="0"/>
                  </a:lnTo>
                  <a:lnTo>
                    <a:pt x="1267597" y="1267597"/>
                  </a:lnTo>
                  <a:lnTo>
                    <a:pt x="0" y="1267597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0010" tIns="80010" rIns="80010" bIns="80010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1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Thầy</a:t>
              </a:r>
              <a:r>
                <a:rPr lang="en-US" sz="21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giáo</a:t>
              </a:r>
              <a:r>
                <a:rPr lang="en-US" sz="21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Nguyễn</a:t>
              </a:r>
              <a:r>
                <a:rPr lang="en-US" sz="21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Ngọc</a:t>
              </a:r>
              <a:r>
                <a:rPr lang="en-US" sz="2100" b="1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100" b="1" kern="12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Ký</a:t>
              </a:r>
              <a:endParaRPr lang="en-US" sz="21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Right Arrow Callout 25"/>
          <p:cNvSpPr/>
          <p:nvPr/>
        </p:nvSpPr>
        <p:spPr>
          <a:xfrm>
            <a:off x="1503549" y="3199130"/>
            <a:ext cx="2994409" cy="3193088"/>
          </a:xfrm>
          <a:prstGeom prst="rightArrowCallout">
            <a:avLst>
              <a:gd name="adj1" fmla="val 38043"/>
              <a:gd name="adj2" fmla="val 38043"/>
              <a:gd name="adj3" fmla="val 25000"/>
              <a:gd name="adj4" fmla="val 64977"/>
            </a:avLst>
          </a:prstGeom>
          <a:blipFill>
            <a:blip r:embed="rId14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bao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giờ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xác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54107" y="1681558"/>
            <a:ext cx="2234363" cy="99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95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73901" t="12140" r="25855" b="87813"/>
          <a:stretch>
            <a:fillRect/>
          </a:stretch>
        </p:blipFill>
        <p:spPr>
          <a:xfrm>
            <a:off x="6515621" y="1736885"/>
            <a:ext cx="11896" cy="2310"/>
          </a:xfrm>
          <a:custGeom>
            <a:avLst/>
            <a:gdLst>
              <a:gd name="connsiteX0" fmla="*/ 1346 w 11896"/>
              <a:gd name="connsiteY0" fmla="*/ 276 h 2310"/>
              <a:gd name="connsiteX1" fmla="*/ 3448 w 11896"/>
              <a:gd name="connsiteY1" fmla="*/ 657 h 2310"/>
              <a:gd name="connsiteX2" fmla="*/ 11896 w 11896"/>
              <a:gd name="connsiteY2" fmla="*/ 2310 h 2310"/>
              <a:gd name="connsiteX3" fmla="*/ 1346 w 11896"/>
              <a:gd name="connsiteY3" fmla="*/ 276 h 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6" h="2310">
                <a:moveTo>
                  <a:pt x="1346" y="276"/>
                </a:moveTo>
                <a:cubicBezTo>
                  <a:pt x="-737" y="-138"/>
                  <a:pt x="-664" y="-141"/>
                  <a:pt x="3448" y="657"/>
                </a:cubicBezTo>
                <a:lnTo>
                  <a:pt x="11896" y="2310"/>
                </a:lnTo>
                <a:lnTo>
                  <a:pt x="1346" y="276"/>
                </a:lnTo>
                <a:close/>
              </a:path>
            </a:pathLst>
          </a:custGeom>
        </p:spPr>
      </p:pic>
      <p:sp>
        <p:nvSpPr>
          <p:cNvPr id="11" name="Rounded Rectangle 10"/>
          <p:cNvSpPr/>
          <p:nvPr/>
        </p:nvSpPr>
        <p:spPr>
          <a:xfrm>
            <a:off x="4082845" y="923822"/>
            <a:ext cx="4026310" cy="5604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06" t="2969" r="3035" b="4195"/>
          <a:stretch/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pic>
        <p:nvPicPr>
          <p:cNvPr id="12" name="Chỗ dành sẵn cho Nội dung 4">
            <a:extLst>
              <a:ext uri="{FF2B5EF4-FFF2-40B4-BE49-F238E27FC236}">
                <a16:creationId xmlns:a16="http://schemas.microsoft.com/office/drawing/2014/main" xmlns="" id="{B4FD49C6-7A1E-4C0A-8F8F-BAD9728783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 b="23542"/>
          <a:stretch/>
        </p:blipFill>
        <p:spPr>
          <a:xfrm>
            <a:off x="3576050" y="1"/>
            <a:ext cx="5039900" cy="10286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96979" y="224065"/>
            <a:ext cx="2198038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9815" y="655942"/>
            <a:ext cx="2610010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b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gợi</a:t>
            </a:r>
            <a:r>
              <a:rPr lang="en-US" sz="2800" b="1" u="sng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1200068"/>
            <a:ext cx="10820400" cy="48320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hôm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nhặt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lo.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Bỗng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trúng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vấp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ngờ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luống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thấy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cành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liền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hét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"Ê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kiềng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Giẫm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đuôi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à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thỏ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bụi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hùa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hét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"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kiềng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tủi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chạy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mạch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nức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nở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“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kiềng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hổ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/Con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nhẹ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nhàng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khen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560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73901" t="12140" r="25855" b="87813"/>
          <a:stretch>
            <a:fillRect/>
          </a:stretch>
        </p:blipFill>
        <p:spPr>
          <a:xfrm>
            <a:off x="6515621" y="1736885"/>
            <a:ext cx="11896" cy="2310"/>
          </a:xfrm>
          <a:custGeom>
            <a:avLst/>
            <a:gdLst>
              <a:gd name="connsiteX0" fmla="*/ 1346 w 11896"/>
              <a:gd name="connsiteY0" fmla="*/ 276 h 2310"/>
              <a:gd name="connsiteX1" fmla="*/ 3448 w 11896"/>
              <a:gd name="connsiteY1" fmla="*/ 657 h 2310"/>
              <a:gd name="connsiteX2" fmla="*/ 11896 w 11896"/>
              <a:gd name="connsiteY2" fmla="*/ 2310 h 2310"/>
              <a:gd name="connsiteX3" fmla="*/ 1346 w 11896"/>
              <a:gd name="connsiteY3" fmla="*/ 276 h 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6" h="2310">
                <a:moveTo>
                  <a:pt x="1346" y="276"/>
                </a:moveTo>
                <a:cubicBezTo>
                  <a:pt x="-737" y="-138"/>
                  <a:pt x="-664" y="-141"/>
                  <a:pt x="3448" y="657"/>
                </a:cubicBezTo>
                <a:lnTo>
                  <a:pt x="11896" y="2310"/>
                </a:lnTo>
                <a:lnTo>
                  <a:pt x="1346" y="276"/>
                </a:lnTo>
                <a:close/>
              </a:path>
            </a:pathLst>
          </a:custGeom>
        </p:spPr>
      </p:pic>
      <p:sp>
        <p:nvSpPr>
          <p:cNvPr id="11" name="Rounded Rectangle 10"/>
          <p:cNvSpPr/>
          <p:nvPr/>
        </p:nvSpPr>
        <p:spPr>
          <a:xfrm>
            <a:off x="4082845" y="923822"/>
            <a:ext cx="4026310" cy="5604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06" t="2969" r="3035" b="4195"/>
          <a:stretch/>
        </p:blipFill>
        <p:spPr>
          <a:xfrm>
            <a:off x="0" y="1"/>
            <a:ext cx="12191999" cy="6857999"/>
          </a:xfrm>
          <a:prstGeom prst="rect">
            <a:avLst/>
          </a:prstGeom>
        </p:spPr>
      </p:pic>
      <p:pic>
        <p:nvPicPr>
          <p:cNvPr id="12" name="Chỗ dành sẵn cho Nội dung 4">
            <a:extLst>
              <a:ext uri="{FF2B5EF4-FFF2-40B4-BE49-F238E27FC236}">
                <a16:creationId xmlns:a16="http://schemas.microsoft.com/office/drawing/2014/main" xmlns="" id="{B4FD49C6-7A1E-4C0A-8F8F-BAD9728783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33" b="23542"/>
          <a:stretch/>
        </p:blipFill>
        <p:spPr>
          <a:xfrm>
            <a:off x="3576050" y="1"/>
            <a:ext cx="5039900" cy="102869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996979" y="224065"/>
            <a:ext cx="2198038" cy="6783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tập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89815" y="655942"/>
            <a:ext cx="2610010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Đoạn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gợi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ý: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290609"/>
            <a:ext cx="10820400" cy="37067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con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giỏi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bỗng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bừng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ngốc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nghếch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buồn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kia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kiêu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hãnh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hét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"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kiềng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ta/ Ta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dạo</a:t>
            </a:r>
            <a:r>
              <a:rPr lang="en-US" sz="32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!".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028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73901" t="12140" r="25855" b="87813"/>
          <a:stretch>
            <a:fillRect/>
          </a:stretch>
        </p:blipFill>
        <p:spPr>
          <a:xfrm>
            <a:off x="6515621" y="1736885"/>
            <a:ext cx="11896" cy="2310"/>
          </a:xfrm>
          <a:custGeom>
            <a:avLst/>
            <a:gdLst>
              <a:gd name="connsiteX0" fmla="*/ 1346 w 11896"/>
              <a:gd name="connsiteY0" fmla="*/ 276 h 2310"/>
              <a:gd name="connsiteX1" fmla="*/ 3448 w 11896"/>
              <a:gd name="connsiteY1" fmla="*/ 657 h 2310"/>
              <a:gd name="connsiteX2" fmla="*/ 11896 w 11896"/>
              <a:gd name="connsiteY2" fmla="*/ 2310 h 2310"/>
              <a:gd name="connsiteX3" fmla="*/ 1346 w 11896"/>
              <a:gd name="connsiteY3" fmla="*/ 276 h 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6" h="2310">
                <a:moveTo>
                  <a:pt x="1346" y="276"/>
                </a:moveTo>
                <a:cubicBezTo>
                  <a:pt x="-737" y="-138"/>
                  <a:pt x="-664" y="-141"/>
                  <a:pt x="3448" y="657"/>
                </a:cubicBezTo>
                <a:lnTo>
                  <a:pt x="11896" y="2310"/>
                </a:lnTo>
                <a:lnTo>
                  <a:pt x="1346" y="276"/>
                </a:lnTo>
                <a:close/>
              </a:path>
            </a:pathLst>
          </a:custGeom>
        </p:spPr>
      </p:pic>
      <p:sp>
        <p:nvSpPr>
          <p:cNvPr id="11" name="Rounded Rectangle 10"/>
          <p:cNvSpPr/>
          <p:nvPr/>
        </p:nvSpPr>
        <p:spPr>
          <a:xfrm>
            <a:off x="4082845" y="923822"/>
            <a:ext cx="4026310" cy="5604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6952"/>
            <a:ext cx="12192000" cy="686010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3576050" y="1"/>
            <a:ext cx="5039900" cy="1028699"/>
            <a:chOff x="3576050" y="1"/>
            <a:chExt cx="5039900" cy="1028699"/>
          </a:xfrm>
        </p:grpSpPr>
        <p:pic>
          <p:nvPicPr>
            <p:cNvPr id="12" name="Chỗ dành sẵn cho Nội dung 4">
              <a:extLst>
                <a:ext uri="{FF2B5EF4-FFF2-40B4-BE49-F238E27FC236}">
                  <a16:creationId xmlns:a16="http://schemas.microsoft.com/office/drawing/2014/main" xmlns="" id="{B4FD49C6-7A1E-4C0A-8F8F-BAD972878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33" b="23542"/>
            <a:stretch/>
          </p:blipFill>
          <p:spPr>
            <a:xfrm>
              <a:off x="3576050" y="1"/>
              <a:ext cx="5039900" cy="102869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5143655" y="265180"/>
              <a:ext cx="1904688" cy="61324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  <a:spcAft>
                  <a:spcPts val="0"/>
                </a:spcAft>
              </a:pP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Vận</a:t>
              </a:r>
              <a:r>
                <a:rPr lang="en-US" sz="3200" b="1" dirty="0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chemeClr val="bg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dụng</a:t>
              </a:r>
              <a:endParaRPr lang="en-US" sz="3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94674" y="1074097"/>
            <a:ext cx="5180216" cy="4146832"/>
            <a:chOff x="394674" y="1074097"/>
            <a:chExt cx="5180216" cy="414683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6"/>
            <a:srcRect l="7320" t="7528" r="5385" b="5792"/>
            <a:stretch/>
          </p:blipFill>
          <p:spPr>
            <a:xfrm>
              <a:off x="394674" y="1074097"/>
              <a:ext cx="5180216" cy="4146832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905152" y="1293879"/>
              <a:ext cx="2548585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Body shaming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- </a:t>
              </a:r>
              <a:r>
                <a:rPr lang="en-US" sz="2400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miệt</a:t>
              </a:r>
              <a:r>
                <a:rPr lang="en-US" sz="24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thị</a:t>
              </a:r>
              <a:r>
                <a:rPr lang="en-US" sz="24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cơ</a:t>
              </a:r>
              <a:r>
                <a:rPr lang="en-US" sz="2400" i="1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i="1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thể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là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hành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vi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dùng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ngôn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ngữ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để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chê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bai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phán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xét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bình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luận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ác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ý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về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vẻ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ngoài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của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người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khác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khiến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họ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cảm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thấy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bị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xúc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phạm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bị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tổn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thương</a:t>
              </a:r>
              <a:r>
                <a:rPr lang="en-US" sz="24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2400" dirty="0"/>
            </a:p>
          </p:txBody>
        </p:sp>
      </p:grpSp>
      <p:sp>
        <p:nvSpPr>
          <p:cNvPr id="8" name="Striped Right Arrow 7"/>
          <p:cNvSpPr/>
          <p:nvPr/>
        </p:nvSpPr>
        <p:spPr>
          <a:xfrm>
            <a:off x="5791252" y="3294996"/>
            <a:ext cx="1311220" cy="1253613"/>
          </a:xfrm>
          <a:prstGeom prst="stripedRightArrow">
            <a:avLst/>
          </a:prstGeom>
          <a:blipFill>
            <a:blip r:embed="rId7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197213" y="2153265"/>
            <a:ext cx="4513006" cy="3980835"/>
            <a:chOff x="7197213" y="2153265"/>
            <a:chExt cx="4513006" cy="398083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>
              <a:biLevel thresh="25000"/>
            </a:blip>
            <a:stretch>
              <a:fillRect/>
            </a:stretch>
          </p:blipFill>
          <p:spPr>
            <a:xfrm>
              <a:off x="7197213" y="2153265"/>
              <a:ext cx="4513006" cy="3980835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7649550" y="2896458"/>
              <a:ext cx="2998785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0"/>
                </a:spcAft>
              </a:pP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bài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học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rút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ra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qua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bài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thơ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hãy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viết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một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đoạn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văn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khoảng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5-7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câu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kêu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gọi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bạn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bè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từ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bỏ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thói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xấu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này</a:t>
              </a:r>
              <a:r>
                <a: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 </a:t>
              </a:r>
              <a:endParaRPr lang="en-US" sz="24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65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73901" t="12140" r="25855" b="87813"/>
          <a:stretch>
            <a:fillRect/>
          </a:stretch>
        </p:blipFill>
        <p:spPr>
          <a:xfrm>
            <a:off x="6515621" y="1736885"/>
            <a:ext cx="11896" cy="2310"/>
          </a:xfrm>
          <a:custGeom>
            <a:avLst/>
            <a:gdLst>
              <a:gd name="connsiteX0" fmla="*/ 1346 w 11896"/>
              <a:gd name="connsiteY0" fmla="*/ 276 h 2310"/>
              <a:gd name="connsiteX1" fmla="*/ 3448 w 11896"/>
              <a:gd name="connsiteY1" fmla="*/ 657 h 2310"/>
              <a:gd name="connsiteX2" fmla="*/ 11896 w 11896"/>
              <a:gd name="connsiteY2" fmla="*/ 2310 h 2310"/>
              <a:gd name="connsiteX3" fmla="*/ 1346 w 11896"/>
              <a:gd name="connsiteY3" fmla="*/ 276 h 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6" h="2310">
                <a:moveTo>
                  <a:pt x="1346" y="276"/>
                </a:moveTo>
                <a:cubicBezTo>
                  <a:pt x="-737" y="-138"/>
                  <a:pt x="-664" y="-141"/>
                  <a:pt x="3448" y="657"/>
                </a:cubicBezTo>
                <a:lnTo>
                  <a:pt x="11896" y="2310"/>
                </a:lnTo>
                <a:lnTo>
                  <a:pt x="1346" y="276"/>
                </a:lnTo>
                <a:close/>
              </a:path>
            </a:pathLst>
          </a:custGeom>
        </p:spPr>
      </p:pic>
      <p:sp>
        <p:nvSpPr>
          <p:cNvPr id="11" name="Rounded Rectangle 10"/>
          <p:cNvSpPr/>
          <p:nvPr/>
        </p:nvSpPr>
        <p:spPr>
          <a:xfrm>
            <a:off x="4082845" y="923822"/>
            <a:ext cx="4026310" cy="5604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GlowDiffused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6952"/>
            <a:ext cx="12192000" cy="686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06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192" t="6156" r="10458" b="6660"/>
          <a:stretch/>
        </p:blipFill>
        <p:spPr>
          <a:xfrm>
            <a:off x="148508" y="1034434"/>
            <a:ext cx="11882285" cy="5786699"/>
          </a:xfrm>
          <a:custGeom>
            <a:avLst/>
            <a:gdLst>
              <a:gd name="connsiteX0" fmla="*/ 0 w 4871881"/>
              <a:gd name="connsiteY0" fmla="*/ 0 h 4871881"/>
              <a:gd name="connsiteX1" fmla="*/ 4871881 w 4871881"/>
              <a:gd name="connsiteY1" fmla="*/ 0 h 4871881"/>
              <a:gd name="connsiteX2" fmla="*/ 4871881 w 4871881"/>
              <a:gd name="connsiteY2" fmla="*/ 4871881 h 4871881"/>
              <a:gd name="connsiteX3" fmla="*/ 0 w 4871881"/>
              <a:gd name="connsiteY3" fmla="*/ 4871881 h 4871881"/>
              <a:gd name="connsiteX4" fmla="*/ 0 w 4871881"/>
              <a:gd name="connsiteY4" fmla="*/ 0 h 4871881"/>
              <a:gd name="connsiteX5" fmla="*/ 2733365 w 4871881"/>
              <a:gd name="connsiteY5" fmla="*/ 417871 h 4871881"/>
              <a:gd name="connsiteX6" fmla="*/ 2512139 w 4871881"/>
              <a:gd name="connsiteY6" fmla="*/ 462116 h 4871881"/>
              <a:gd name="connsiteX7" fmla="*/ 2423649 w 4871881"/>
              <a:gd name="connsiteY7" fmla="*/ 491613 h 4871881"/>
              <a:gd name="connsiteX8" fmla="*/ 2379404 w 4871881"/>
              <a:gd name="connsiteY8" fmla="*/ 506361 h 4871881"/>
              <a:gd name="connsiteX9" fmla="*/ 2172927 w 4871881"/>
              <a:gd name="connsiteY9" fmla="*/ 491613 h 4871881"/>
              <a:gd name="connsiteX10" fmla="*/ 1848462 w 4871881"/>
              <a:gd name="connsiteY10" fmla="*/ 476865 h 4871881"/>
              <a:gd name="connsiteX11" fmla="*/ 1789468 w 4871881"/>
              <a:gd name="connsiteY11" fmla="*/ 462116 h 4871881"/>
              <a:gd name="connsiteX12" fmla="*/ 1597739 w 4871881"/>
              <a:gd name="connsiteY12" fmla="*/ 432619 h 4871881"/>
              <a:gd name="connsiteX13" fmla="*/ 1509249 w 4871881"/>
              <a:gd name="connsiteY13" fmla="*/ 462116 h 4871881"/>
              <a:gd name="connsiteX14" fmla="*/ 1465004 w 4871881"/>
              <a:gd name="connsiteY14" fmla="*/ 476865 h 4871881"/>
              <a:gd name="connsiteX15" fmla="*/ 1420759 w 4871881"/>
              <a:gd name="connsiteY15" fmla="*/ 506361 h 4871881"/>
              <a:gd name="connsiteX16" fmla="*/ 1317520 w 4871881"/>
              <a:gd name="connsiteY16" fmla="*/ 521110 h 4871881"/>
              <a:gd name="connsiteX17" fmla="*/ 1052049 w 4871881"/>
              <a:gd name="connsiteY17" fmla="*/ 535858 h 4871881"/>
              <a:gd name="connsiteX18" fmla="*/ 1022552 w 4871881"/>
              <a:gd name="connsiteY18" fmla="*/ 580103 h 4871881"/>
              <a:gd name="connsiteX19" fmla="*/ 1007804 w 4871881"/>
              <a:gd name="connsiteY19" fmla="*/ 624348 h 4871881"/>
              <a:gd name="connsiteX20" fmla="*/ 963559 w 4871881"/>
              <a:gd name="connsiteY20" fmla="*/ 639097 h 4871881"/>
              <a:gd name="connsiteX21" fmla="*/ 801327 w 4871881"/>
              <a:gd name="connsiteY21" fmla="*/ 653845 h 4871881"/>
              <a:gd name="connsiteX22" fmla="*/ 727585 w 4871881"/>
              <a:gd name="connsiteY22" fmla="*/ 727587 h 4871881"/>
              <a:gd name="connsiteX23" fmla="*/ 683339 w 4871881"/>
              <a:gd name="connsiteY23" fmla="*/ 757084 h 4871881"/>
              <a:gd name="connsiteX24" fmla="*/ 668591 w 4871881"/>
              <a:gd name="connsiteY24" fmla="*/ 801329 h 4871881"/>
              <a:gd name="connsiteX25" fmla="*/ 624346 w 4871881"/>
              <a:gd name="connsiteY25" fmla="*/ 816077 h 4871881"/>
              <a:gd name="connsiteX26" fmla="*/ 580101 w 4871881"/>
              <a:gd name="connsiteY26" fmla="*/ 860323 h 4871881"/>
              <a:gd name="connsiteX27" fmla="*/ 506359 w 4871881"/>
              <a:gd name="connsiteY27" fmla="*/ 845574 h 4871881"/>
              <a:gd name="connsiteX28" fmla="*/ 476862 w 4871881"/>
              <a:gd name="connsiteY28" fmla="*/ 1229032 h 4871881"/>
              <a:gd name="connsiteX29" fmla="*/ 462114 w 4871881"/>
              <a:gd name="connsiteY29" fmla="*/ 1273277 h 4871881"/>
              <a:gd name="connsiteX30" fmla="*/ 447365 w 4871881"/>
              <a:gd name="connsiteY30" fmla="*/ 1641987 h 4871881"/>
              <a:gd name="connsiteX31" fmla="*/ 417868 w 4871881"/>
              <a:gd name="connsiteY31" fmla="*/ 1774723 h 4871881"/>
              <a:gd name="connsiteX32" fmla="*/ 388372 w 4871881"/>
              <a:gd name="connsiteY32" fmla="*/ 1863213 h 4871881"/>
              <a:gd name="connsiteX33" fmla="*/ 403120 w 4871881"/>
              <a:gd name="connsiteY33" fmla="*/ 2202426 h 4871881"/>
              <a:gd name="connsiteX34" fmla="*/ 417868 w 4871881"/>
              <a:gd name="connsiteY34" fmla="*/ 2246671 h 4871881"/>
              <a:gd name="connsiteX35" fmla="*/ 432617 w 4871881"/>
              <a:gd name="connsiteY35" fmla="*/ 3013587 h 4871881"/>
              <a:gd name="connsiteX36" fmla="*/ 462114 w 4871881"/>
              <a:gd name="connsiteY36" fmla="*/ 3102077 h 4871881"/>
              <a:gd name="connsiteX37" fmla="*/ 476862 w 4871881"/>
              <a:gd name="connsiteY37" fmla="*/ 4031226 h 4871881"/>
              <a:gd name="connsiteX38" fmla="*/ 535856 w 4871881"/>
              <a:gd name="connsiteY38" fmla="*/ 4163961 h 4871881"/>
              <a:gd name="connsiteX39" fmla="*/ 580101 w 4871881"/>
              <a:gd name="connsiteY39" fmla="*/ 4193458 h 4871881"/>
              <a:gd name="connsiteX40" fmla="*/ 668591 w 4871881"/>
              <a:gd name="connsiteY40" fmla="*/ 4281948 h 4871881"/>
              <a:gd name="connsiteX41" fmla="*/ 698088 w 4871881"/>
              <a:gd name="connsiteY41" fmla="*/ 4326194 h 4871881"/>
              <a:gd name="connsiteX42" fmla="*/ 786578 w 4871881"/>
              <a:gd name="connsiteY42" fmla="*/ 4355690 h 4871881"/>
              <a:gd name="connsiteX43" fmla="*/ 830823 w 4871881"/>
              <a:gd name="connsiteY43" fmla="*/ 4385187 h 4871881"/>
              <a:gd name="connsiteX44" fmla="*/ 948810 w 4871881"/>
              <a:gd name="connsiteY44" fmla="*/ 4414684 h 4871881"/>
              <a:gd name="connsiteX45" fmla="*/ 993056 w 4871881"/>
              <a:gd name="connsiteY45" fmla="*/ 4429432 h 4871881"/>
              <a:gd name="connsiteX46" fmla="*/ 1435507 w 4871881"/>
              <a:gd name="connsiteY46" fmla="*/ 4414684 h 4871881"/>
              <a:gd name="connsiteX47" fmla="*/ 1582991 w 4871881"/>
              <a:gd name="connsiteY47" fmla="*/ 4385187 h 4871881"/>
              <a:gd name="connsiteX48" fmla="*/ 1627236 w 4871881"/>
              <a:gd name="connsiteY48" fmla="*/ 4355690 h 4871881"/>
              <a:gd name="connsiteX49" fmla="*/ 1715727 w 4871881"/>
              <a:gd name="connsiteY49" fmla="*/ 4370439 h 4871881"/>
              <a:gd name="connsiteX50" fmla="*/ 1818965 w 4871881"/>
              <a:gd name="connsiteY50" fmla="*/ 4385187 h 4871881"/>
              <a:gd name="connsiteX51" fmla="*/ 1966449 w 4871881"/>
              <a:gd name="connsiteY51" fmla="*/ 4414684 h 4871881"/>
              <a:gd name="connsiteX52" fmla="*/ 2231920 w 4871881"/>
              <a:gd name="connsiteY52" fmla="*/ 4429432 h 4871881"/>
              <a:gd name="connsiteX53" fmla="*/ 2320410 w 4871881"/>
              <a:gd name="connsiteY53" fmla="*/ 4444181 h 4871881"/>
              <a:gd name="connsiteX54" fmla="*/ 2512139 w 4871881"/>
              <a:gd name="connsiteY54" fmla="*/ 4429432 h 4871881"/>
              <a:gd name="connsiteX55" fmla="*/ 2733365 w 4871881"/>
              <a:gd name="connsiteY55" fmla="*/ 4414684 h 4871881"/>
              <a:gd name="connsiteX56" fmla="*/ 3500281 w 4871881"/>
              <a:gd name="connsiteY56" fmla="*/ 4414684 h 4871881"/>
              <a:gd name="connsiteX57" fmla="*/ 3544527 w 4871881"/>
              <a:gd name="connsiteY57" fmla="*/ 4399936 h 4871881"/>
              <a:gd name="connsiteX58" fmla="*/ 3795249 w 4871881"/>
              <a:gd name="connsiteY58" fmla="*/ 4370439 h 4871881"/>
              <a:gd name="connsiteX59" fmla="*/ 3868991 w 4871881"/>
              <a:gd name="connsiteY59" fmla="*/ 4267200 h 4871881"/>
              <a:gd name="connsiteX60" fmla="*/ 3898488 w 4871881"/>
              <a:gd name="connsiteY60" fmla="*/ 4222955 h 4871881"/>
              <a:gd name="connsiteX61" fmla="*/ 3957481 w 4871881"/>
              <a:gd name="connsiteY61" fmla="*/ 4104968 h 4871881"/>
              <a:gd name="connsiteX62" fmla="*/ 3986978 w 4871881"/>
              <a:gd name="connsiteY62" fmla="*/ 4060723 h 4871881"/>
              <a:gd name="connsiteX63" fmla="*/ 4090217 w 4871881"/>
              <a:gd name="connsiteY63" fmla="*/ 4031226 h 4871881"/>
              <a:gd name="connsiteX64" fmla="*/ 4119714 w 4871881"/>
              <a:gd name="connsiteY64" fmla="*/ 3898490 h 4871881"/>
              <a:gd name="connsiteX65" fmla="*/ 4149210 w 4871881"/>
              <a:gd name="connsiteY65" fmla="*/ 3765755 h 4871881"/>
              <a:gd name="connsiteX66" fmla="*/ 4178707 w 4871881"/>
              <a:gd name="connsiteY66" fmla="*/ 3559277 h 4871881"/>
              <a:gd name="connsiteX67" fmla="*/ 4208204 w 4871881"/>
              <a:gd name="connsiteY67" fmla="*/ 3515032 h 4871881"/>
              <a:gd name="connsiteX68" fmla="*/ 4222952 w 4871881"/>
              <a:gd name="connsiteY68" fmla="*/ 3441290 h 4871881"/>
              <a:gd name="connsiteX69" fmla="*/ 4252449 w 4871881"/>
              <a:gd name="connsiteY69" fmla="*/ 3397045 h 4871881"/>
              <a:gd name="connsiteX70" fmla="*/ 4237701 w 4871881"/>
              <a:gd name="connsiteY70" fmla="*/ 2748116 h 4871881"/>
              <a:gd name="connsiteX71" fmla="*/ 4222952 w 4871881"/>
              <a:gd name="connsiteY71" fmla="*/ 2423652 h 4871881"/>
              <a:gd name="connsiteX72" fmla="*/ 4208204 w 4871881"/>
              <a:gd name="connsiteY72" fmla="*/ 2379407 h 4871881"/>
              <a:gd name="connsiteX73" fmla="*/ 4178707 w 4871881"/>
              <a:gd name="connsiteY73" fmla="*/ 2276168 h 4871881"/>
              <a:gd name="connsiteX74" fmla="*/ 4178707 w 4871881"/>
              <a:gd name="connsiteY74" fmla="*/ 1789471 h 4871881"/>
              <a:gd name="connsiteX75" fmla="*/ 4193456 w 4871881"/>
              <a:gd name="connsiteY75" fmla="*/ 1745226 h 4871881"/>
              <a:gd name="connsiteX76" fmla="*/ 4252449 w 4871881"/>
              <a:gd name="connsiteY76" fmla="*/ 1627239 h 4871881"/>
              <a:gd name="connsiteX77" fmla="*/ 4237701 w 4871881"/>
              <a:gd name="connsiteY77" fmla="*/ 1509252 h 4871881"/>
              <a:gd name="connsiteX78" fmla="*/ 4222952 w 4871881"/>
              <a:gd name="connsiteY78" fmla="*/ 1125794 h 4871881"/>
              <a:gd name="connsiteX79" fmla="*/ 4193456 w 4871881"/>
              <a:gd name="connsiteY79" fmla="*/ 963561 h 4871881"/>
              <a:gd name="connsiteX80" fmla="*/ 4178707 w 4871881"/>
              <a:gd name="connsiteY80" fmla="*/ 889819 h 4871881"/>
              <a:gd name="connsiteX81" fmla="*/ 4149210 w 4871881"/>
              <a:gd name="connsiteY81" fmla="*/ 786581 h 4871881"/>
              <a:gd name="connsiteX82" fmla="*/ 4045972 w 4871881"/>
              <a:gd name="connsiteY82" fmla="*/ 668594 h 4871881"/>
              <a:gd name="connsiteX83" fmla="*/ 3957481 w 4871881"/>
              <a:gd name="connsiteY83" fmla="*/ 639097 h 4871881"/>
              <a:gd name="connsiteX84" fmla="*/ 3692010 w 4871881"/>
              <a:gd name="connsiteY84" fmla="*/ 609600 h 4871881"/>
              <a:gd name="connsiteX85" fmla="*/ 3613235 w 4871881"/>
              <a:gd name="connsiteY85" fmla="*/ 593930 h 4871881"/>
              <a:gd name="connsiteX86" fmla="*/ 3612250 w 4871881"/>
              <a:gd name="connsiteY86" fmla="*/ 593737 h 4871881"/>
              <a:gd name="connsiteX87" fmla="*/ 3612534 w 4871881"/>
              <a:gd name="connsiteY87" fmla="*/ 593792 h 4871881"/>
              <a:gd name="connsiteX88" fmla="*/ 3559275 w 4871881"/>
              <a:gd name="connsiteY88" fmla="*/ 580103 h 4871881"/>
              <a:gd name="connsiteX89" fmla="*/ 3485533 w 4871881"/>
              <a:gd name="connsiteY89" fmla="*/ 565355 h 4871881"/>
              <a:gd name="connsiteX90" fmla="*/ 3397043 w 4871881"/>
              <a:gd name="connsiteY90" fmla="*/ 535858 h 4871881"/>
              <a:gd name="connsiteX91" fmla="*/ 3352798 w 4871881"/>
              <a:gd name="connsiteY91" fmla="*/ 521110 h 4871881"/>
              <a:gd name="connsiteX92" fmla="*/ 3279056 w 4871881"/>
              <a:gd name="connsiteY92" fmla="*/ 506361 h 4871881"/>
              <a:gd name="connsiteX93" fmla="*/ 2984088 w 4871881"/>
              <a:gd name="connsiteY93" fmla="*/ 476865 h 4871881"/>
              <a:gd name="connsiteX94" fmla="*/ 2821856 w 4871881"/>
              <a:gd name="connsiteY94" fmla="*/ 447368 h 4871881"/>
              <a:gd name="connsiteX95" fmla="*/ 2733365 w 4871881"/>
              <a:gd name="connsiteY95" fmla="*/ 417871 h 487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871881" h="4871881">
                <a:moveTo>
                  <a:pt x="0" y="0"/>
                </a:moveTo>
                <a:lnTo>
                  <a:pt x="4871881" y="0"/>
                </a:lnTo>
                <a:lnTo>
                  <a:pt x="4871881" y="4871881"/>
                </a:lnTo>
                <a:lnTo>
                  <a:pt x="0" y="4871881"/>
                </a:lnTo>
                <a:lnTo>
                  <a:pt x="0" y="0"/>
                </a:lnTo>
                <a:close/>
                <a:moveTo>
                  <a:pt x="2733365" y="417871"/>
                </a:moveTo>
                <a:cubicBezTo>
                  <a:pt x="2569732" y="436052"/>
                  <a:pt x="2642860" y="418542"/>
                  <a:pt x="2512139" y="462116"/>
                </a:cubicBezTo>
                <a:lnTo>
                  <a:pt x="2423649" y="491613"/>
                </a:lnTo>
                <a:lnTo>
                  <a:pt x="2379404" y="506361"/>
                </a:lnTo>
                <a:lnTo>
                  <a:pt x="2172927" y="491613"/>
                </a:lnTo>
                <a:cubicBezTo>
                  <a:pt x="2064827" y="485608"/>
                  <a:pt x="1956410" y="485169"/>
                  <a:pt x="1848462" y="476865"/>
                </a:cubicBezTo>
                <a:cubicBezTo>
                  <a:pt x="1828252" y="475310"/>
                  <a:pt x="1809462" y="465448"/>
                  <a:pt x="1789468" y="462116"/>
                </a:cubicBezTo>
                <a:cubicBezTo>
                  <a:pt x="1468052" y="408546"/>
                  <a:pt x="1823275" y="477728"/>
                  <a:pt x="1597739" y="432619"/>
                </a:cubicBezTo>
                <a:lnTo>
                  <a:pt x="1509249" y="462116"/>
                </a:lnTo>
                <a:cubicBezTo>
                  <a:pt x="1494501" y="467032"/>
                  <a:pt x="1477939" y="468242"/>
                  <a:pt x="1465004" y="476865"/>
                </a:cubicBezTo>
                <a:cubicBezTo>
                  <a:pt x="1450256" y="486697"/>
                  <a:pt x="1437737" y="501268"/>
                  <a:pt x="1420759" y="506361"/>
                </a:cubicBezTo>
                <a:cubicBezTo>
                  <a:pt x="1387463" y="516350"/>
                  <a:pt x="1352172" y="518338"/>
                  <a:pt x="1317520" y="521110"/>
                </a:cubicBezTo>
                <a:cubicBezTo>
                  <a:pt x="1229175" y="528178"/>
                  <a:pt x="1140539" y="530942"/>
                  <a:pt x="1052049" y="535858"/>
                </a:cubicBezTo>
                <a:cubicBezTo>
                  <a:pt x="1042217" y="550606"/>
                  <a:pt x="1030479" y="564249"/>
                  <a:pt x="1022552" y="580103"/>
                </a:cubicBezTo>
                <a:cubicBezTo>
                  <a:pt x="1015600" y="594008"/>
                  <a:pt x="1018797" y="613355"/>
                  <a:pt x="1007804" y="624348"/>
                </a:cubicBezTo>
                <a:cubicBezTo>
                  <a:pt x="996811" y="635341"/>
                  <a:pt x="978949" y="636898"/>
                  <a:pt x="963559" y="639097"/>
                </a:cubicBezTo>
                <a:cubicBezTo>
                  <a:pt x="909804" y="646776"/>
                  <a:pt x="855404" y="648929"/>
                  <a:pt x="801327" y="653845"/>
                </a:cubicBezTo>
                <a:cubicBezTo>
                  <a:pt x="683336" y="732505"/>
                  <a:pt x="825908" y="629264"/>
                  <a:pt x="727585" y="727587"/>
                </a:cubicBezTo>
                <a:cubicBezTo>
                  <a:pt x="715051" y="740121"/>
                  <a:pt x="698088" y="747252"/>
                  <a:pt x="683339" y="757084"/>
                </a:cubicBezTo>
                <a:cubicBezTo>
                  <a:pt x="678423" y="771832"/>
                  <a:pt x="679584" y="790336"/>
                  <a:pt x="668591" y="801329"/>
                </a:cubicBezTo>
                <a:cubicBezTo>
                  <a:pt x="657598" y="812322"/>
                  <a:pt x="637281" y="807454"/>
                  <a:pt x="624346" y="816077"/>
                </a:cubicBezTo>
                <a:cubicBezTo>
                  <a:pt x="606992" y="827647"/>
                  <a:pt x="594849" y="845574"/>
                  <a:pt x="580101" y="860323"/>
                </a:cubicBezTo>
                <a:cubicBezTo>
                  <a:pt x="501538" y="844610"/>
                  <a:pt x="523566" y="784122"/>
                  <a:pt x="506359" y="845574"/>
                </a:cubicBezTo>
                <a:cubicBezTo>
                  <a:pt x="489152" y="907026"/>
                  <a:pt x="509819" y="1097200"/>
                  <a:pt x="476862" y="1229032"/>
                </a:cubicBezTo>
                <a:cubicBezTo>
                  <a:pt x="473092" y="1244114"/>
                  <a:pt x="467030" y="1258529"/>
                  <a:pt x="462114" y="1273277"/>
                </a:cubicBezTo>
                <a:cubicBezTo>
                  <a:pt x="457198" y="1396180"/>
                  <a:pt x="455547" y="1519258"/>
                  <a:pt x="447365" y="1641987"/>
                </a:cubicBezTo>
                <a:cubicBezTo>
                  <a:pt x="446162" y="1660037"/>
                  <a:pt x="424530" y="1752516"/>
                  <a:pt x="417868" y="1774723"/>
                </a:cubicBezTo>
                <a:cubicBezTo>
                  <a:pt x="408934" y="1804504"/>
                  <a:pt x="388372" y="1863213"/>
                  <a:pt x="388372" y="1863213"/>
                </a:cubicBezTo>
                <a:cubicBezTo>
                  <a:pt x="393288" y="1976284"/>
                  <a:pt x="394440" y="2089582"/>
                  <a:pt x="403120" y="2202426"/>
                </a:cubicBezTo>
                <a:cubicBezTo>
                  <a:pt x="404312" y="2217926"/>
                  <a:pt x="417303" y="2231135"/>
                  <a:pt x="417868" y="2246671"/>
                </a:cubicBezTo>
                <a:cubicBezTo>
                  <a:pt x="427160" y="2502188"/>
                  <a:pt x="419409" y="2758242"/>
                  <a:pt x="432617" y="3013587"/>
                </a:cubicBezTo>
                <a:cubicBezTo>
                  <a:pt x="434223" y="3044638"/>
                  <a:pt x="462114" y="3102077"/>
                  <a:pt x="462114" y="3102077"/>
                </a:cubicBezTo>
                <a:cubicBezTo>
                  <a:pt x="467030" y="3411793"/>
                  <a:pt x="463407" y="3721763"/>
                  <a:pt x="476862" y="4031226"/>
                </a:cubicBezTo>
                <a:cubicBezTo>
                  <a:pt x="478190" y="4061761"/>
                  <a:pt x="508367" y="4136472"/>
                  <a:pt x="535856" y="4163961"/>
                </a:cubicBezTo>
                <a:cubicBezTo>
                  <a:pt x="548390" y="4176495"/>
                  <a:pt x="565353" y="4183626"/>
                  <a:pt x="580101" y="4193458"/>
                </a:cubicBezTo>
                <a:cubicBezTo>
                  <a:pt x="649618" y="4297733"/>
                  <a:pt x="558828" y="4172184"/>
                  <a:pt x="668591" y="4281948"/>
                </a:cubicBezTo>
                <a:cubicBezTo>
                  <a:pt x="681125" y="4294482"/>
                  <a:pt x="683057" y="4316799"/>
                  <a:pt x="698088" y="4326194"/>
                </a:cubicBezTo>
                <a:cubicBezTo>
                  <a:pt x="724454" y="4342673"/>
                  <a:pt x="786578" y="4355690"/>
                  <a:pt x="786578" y="4355690"/>
                </a:cubicBezTo>
                <a:cubicBezTo>
                  <a:pt x="801326" y="4365522"/>
                  <a:pt x="814969" y="4377260"/>
                  <a:pt x="830823" y="4385187"/>
                </a:cubicBezTo>
                <a:cubicBezTo>
                  <a:pt x="864539" y="4402045"/>
                  <a:pt x="915147" y="4406269"/>
                  <a:pt x="948810" y="4414684"/>
                </a:cubicBezTo>
                <a:cubicBezTo>
                  <a:pt x="963892" y="4418454"/>
                  <a:pt x="978307" y="4424516"/>
                  <a:pt x="993056" y="4429432"/>
                </a:cubicBezTo>
                <a:cubicBezTo>
                  <a:pt x="1140540" y="4424516"/>
                  <a:pt x="1288157" y="4422649"/>
                  <a:pt x="1435507" y="4414684"/>
                </a:cubicBezTo>
                <a:cubicBezTo>
                  <a:pt x="1465982" y="4413037"/>
                  <a:pt x="1545191" y="4404087"/>
                  <a:pt x="1582991" y="4385187"/>
                </a:cubicBezTo>
                <a:cubicBezTo>
                  <a:pt x="1598845" y="4377260"/>
                  <a:pt x="1612488" y="4365522"/>
                  <a:pt x="1627236" y="4355690"/>
                </a:cubicBezTo>
                <a:lnTo>
                  <a:pt x="1715727" y="4370439"/>
                </a:lnTo>
                <a:cubicBezTo>
                  <a:pt x="1750085" y="4375725"/>
                  <a:pt x="1784764" y="4378969"/>
                  <a:pt x="1818965" y="4385187"/>
                </a:cubicBezTo>
                <a:cubicBezTo>
                  <a:pt x="1905681" y="4400954"/>
                  <a:pt x="1859866" y="4405802"/>
                  <a:pt x="1966449" y="4414684"/>
                </a:cubicBezTo>
                <a:cubicBezTo>
                  <a:pt x="2054770" y="4422044"/>
                  <a:pt x="2143430" y="4424516"/>
                  <a:pt x="2231920" y="4429432"/>
                </a:cubicBezTo>
                <a:cubicBezTo>
                  <a:pt x="2261417" y="4434348"/>
                  <a:pt x="2290506" y="4444181"/>
                  <a:pt x="2320410" y="4444181"/>
                </a:cubicBezTo>
                <a:cubicBezTo>
                  <a:pt x="2384508" y="4444181"/>
                  <a:pt x="2448203" y="4433999"/>
                  <a:pt x="2512139" y="4429432"/>
                </a:cubicBezTo>
                <a:lnTo>
                  <a:pt x="2733365" y="4414684"/>
                </a:lnTo>
                <a:cubicBezTo>
                  <a:pt x="3097623" y="4433855"/>
                  <a:pt x="3055517" y="4439392"/>
                  <a:pt x="3500281" y="4414684"/>
                </a:cubicBezTo>
                <a:cubicBezTo>
                  <a:pt x="3515803" y="4413822"/>
                  <a:pt x="3529283" y="4402985"/>
                  <a:pt x="3544527" y="4399936"/>
                </a:cubicBezTo>
                <a:cubicBezTo>
                  <a:pt x="3609745" y="4386892"/>
                  <a:pt x="3736726" y="4376291"/>
                  <a:pt x="3795249" y="4370439"/>
                </a:cubicBezTo>
                <a:cubicBezTo>
                  <a:pt x="3864764" y="4266167"/>
                  <a:pt x="3777524" y="4395254"/>
                  <a:pt x="3868991" y="4267200"/>
                </a:cubicBezTo>
                <a:cubicBezTo>
                  <a:pt x="3879294" y="4252776"/>
                  <a:pt x="3888656" y="4237703"/>
                  <a:pt x="3898488" y="4222955"/>
                </a:cubicBezTo>
                <a:cubicBezTo>
                  <a:pt x="3921246" y="4109162"/>
                  <a:pt x="3892249" y="4183246"/>
                  <a:pt x="3957481" y="4104968"/>
                </a:cubicBezTo>
                <a:cubicBezTo>
                  <a:pt x="3968829" y="4091351"/>
                  <a:pt x="3973137" y="4071796"/>
                  <a:pt x="3986978" y="4060723"/>
                </a:cubicBezTo>
                <a:cubicBezTo>
                  <a:pt x="3996598" y="4053027"/>
                  <a:pt x="4086359" y="4032190"/>
                  <a:pt x="4090217" y="4031226"/>
                </a:cubicBezTo>
                <a:cubicBezTo>
                  <a:pt x="4123417" y="3931624"/>
                  <a:pt x="4085105" y="4054228"/>
                  <a:pt x="4119714" y="3898490"/>
                </a:cubicBezTo>
                <a:cubicBezTo>
                  <a:pt x="4151522" y="3755353"/>
                  <a:pt x="4117279" y="4005233"/>
                  <a:pt x="4149210" y="3765755"/>
                </a:cubicBezTo>
                <a:cubicBezTo>
                  <a:pt x="4152032" y="3744586"/>
                  <a:pt x="4163503" y="3599821"/>
                  <a:pt x="4178707" y="3559277"/>
                </a:cubicBezTo>
                <a:cubicBezTo>
                  <a:pt x="4184931" y="3542680"/>
                  <a:pt x="4198372" y="3529780"/>
                  <a:pt x="4208204" y="3515032"/>
                </a:cubicBezTo>
                <a:cubicBezTo>
                  <a:pt x="4213120" y="3490451"/>
                  <a:pt x="4214150" y="3464761"/>
                  <a:pt x="4222952" y="3441290"/>
                </a:cubicBezTo>
                <a:cubicBezTo>
                  <a:pt x="4229176" y="3424693"/>
                  <a:pt x="4252072" y="3414766"/>
                  <a:pt x="4252449" y="3397045"/>
                </a:cubicBezTo>
                <a:cubicBezTo>
                  <a:pt x="4257052" y="3180728"/>
                  <a:pt x="4244255" y="2964382"/>
                  <a:pt x="4237701" y="2748116"/>
                </a:cubicBezTo>
                <a:cubicBezTo>
                  <a:pt x="4234422" y="2639899"/>
                  <a:pt x="4231586" y="2531574"/>
                  <a:pt x="4222952" y="2423652"/>
                </a:cubicBezTo>
                <a:cubicBezTo>
                  <a:pt x="4221712" y="2408155"/>
                  <a:pt x="4212475" y="2394355"/>
                  <a:pt x="4208204" y="2379407"/>
                </a:cubicBezTo>
                <a:cubicBezTo>
                  <a:pt x="4171175" y="2249801"/>
                  <a:pt x="4214063" y="2382232"/>
                  <a:pt x="4178707" y="2276168"/>
                </a:cubicBezTo>
                <a:cubicBezTo>
                  <a:pt x="4166874" y="2039502"/>
                  <a:pt x="4152427" y="1999712"/>
                  <a:pt x="4178707" y="1789471"/>
                </a:cubicBezTo>
                <a:cubicBezTo>
                  <a:pt x="4180635" y="1774045"/>
                  <a:pt x="4187023" y="1759379"/>
                  <a:pt x="4193456" y="1745226"/>
                </a:cubicBezTo>
                <a:cubicBezTo>
                  <a:pt x="4211651" y="1705196"/>
                  <a:pt x="4252449" y="1627239"/>
                  <a:pt x="4252449" y="1627239"/>
                </a:cubicBezTo>
                <a:cubicBezTo>
                  <a:pt x="4247533" y="1587910"/>
                  <a:pt x="4240028" y="1548819"/>
                  <a:pt x="4237701" y="1509252"/>
                </a:cubicBezTo>
                <a:cubicBezTo>
                  <a:pt x="4230190" y="1381559"/>
                  <a:pt x="4230690" y="1253474"/>
                  <a:pt x="4222952" y="1125794"/>
                </a:cubicBezTo>
                <a:cubicBezTo>
                  <a:pt x="4217626" y="1037918"/>
                  <a:pt x="4209469" y="1035621"/>
                  <a:pt x="4193456" y="963561"/>
                </a:cubicBezTo>
                <a:cubicBezTo>
                  <a:pt x="4188018" y="939090"/>
                  <a:pt x="4184145" y="914290"/>
                  <a:pt x="4178707" y="889819"/>
                </a:cubicBezTo>
                <a:cubicBezTo>
                  <a:pt x="4175877" y="877085"/>
                  <a:pt x="4158336" y="803008"/>
                  <a:pt x="4149210" y="786581"/>
                </a:cubicBezTo>
                <a:cubicBezTo>
                  <a:pt x="4119792" y="733629"/>
                  <a:pt x="4100011" y="692611"/>
                  <a:pt x="4045972" y="668594"/>
                </a:cubicBezTo>
                <a:cubicBezTo>
                  <a:pt x="4017559" y="655966"/>
                  <a:pt x="3986978" y="648929"/>
                  <a:pt x="3957481" y="639097"/>
                </a:cubicBezTo>
                <a:cubicBezTo>
                  <a:pt x="3843119" y="600976"/>
                  <a:pt x="3928768" y="625383"/>
                  <a:pt x="3692010" y="609600"/>
                </a:cubicBezTo>
                <a:cubicBezTo>
                  <a:pt x="3650309" y="601260"/>
                  <a:pt x="3626169" y="596475"/>
                  <a:pt x="3613235" y="593930"/>
                </a:cubicBezTo>
                <a:lnTo>
                  <a:pt x="3612250" y="593737"/>
                </a:lnTo>
                <a:lnTo>
                  <a:pt x="3612534" y="593792"/>
                </a:lnTo>
                <a:cubicBezTo>
                  <a:pt x="3630583" y="597186"/>
                  <a:pt x="3653002" y="600932"/>
                  <a:pt x="3559275" y="580103"/>
                </a:cubicBezTo>
                <a:cubicBezTo>
                  <a:pt x="3534805" y="574665"/>
                  <a:pt x="3509717" y="571951"/>
                  <a:pt x="3485533" y="565355"/>
                </a:cubicBezTo>
                <a:cubicBezTo>
                  <a:pt x="3455536" y="557174"/>
                  <a:pt x="3426540" y="545690"/>
                  <a:pt x="3397043" y="535858"/>
                </a:cubicBezTo>
                <a:cubicBezTo>
                  <a:pt x="3382295" y="530942"/>
                  <a:pt x="3368042" y="524159"/>
                  <a:pt x="3352798" y="521110"/>
                </a:cubicBezTo>
                <a:cubicBezTo>
                  <a:pt x="3328217" y="516194"/>
                  <a:pt x="3303945" y="509348"/>
                  <a:pt x="3279056" y="506361"/>
                </a:cubicBezTo>
                <a:cubicBezTo>
                  <a:pt x="3180947" y="494588"/>
                  <a:pt x="2984088" y="476865"/>
                  <a:pt x="2984088" y="476865"/>
                </a:cubicBezTo>
                <a:cubicBezTo>
                  <a:pt x="2863000" y="436500"/>
                  <a:pt x="3055317" y="497395"/>
                  <a:pt x="2821856" y="447368"/>
                </a:cubicBezTo>
                <a:cubicBezTo>
                  <a:pt x="2791454" y="440853"/>
                  <a:pt x="2733365" y="417871"/>
                  <a:pt x="2733365" y="417871"/>
                </a:cubicBez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73901" t="12140" r="25855" b="87813"/>
          <a:stretch>
            <a:fillRect/>
          </a:stretch>
        </p:blipFill>
        <p:spPr>
          <a:xfrm>
            <a:off x="6515621" y="1736885"/>
            <a:ext cx="11896" cy="2310"/>
          </a:xfrm>
          <a:custGeom>
            <a:avLst/>
            <a:gdLst>
              <a:gd name="connsiteX0" fmla="*/ 1346 w 11896"/>
              <a:gd name="connsiteY0" fmla="*/ 276 h 2310"/>
              <a:gd name="connsiteX1" fmla="*/ 3448 w 11896"/>
              <a:gd name="connsiteY1" fmla="*/ 657 h 2310"/>
              <a:gd name="connsiteX2" fmla="*/ 11896 w 11896"/>
              <a:gd name="connsiteY2" fmla="*/ 2310 h 2310"/>
              <a:gd name="connsiteX3" fmla="*/ 1346 w 11896"/>
              <a:gd name="connsiteY3" fmla="*/ 276 h 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6" h="2310">
                <a:moveTo>
                  <a:pt x="1346" y="276"/>
                </a:moveTo>
                <a:cubicBezTo>
                  <a:pt x="-737" y="-138"/>
                  <a:pt x="-664" y="-141"/>
                  <a:pt x="3448" y="657"/>
                </a:cubicBezTo>
                <a:lnTo>
                  <a:pt x="11896" y="2310"/>
                </a:lnTo>
                <a:lnTo>
                  <a:pt x="1346" y="276"/>
                </a:lnTo>
                <a:close/>
              </a:path>
            </a:pathLst>
          </a:custGeom>
        </p:spPr>
      </p:pic>
      <p:sp>
        <p:nvSpPr>
          <p:cNvPr id="10" name="Rounded Rectangle 9"/>
          <p:cNvSpPr/>
          <p:nvPr/>
        </p:nvSpPr>
        <p:spPr>
          <a:xfrm>
            <a:off x="2290916" y="73740"/>
            <a:ext cx="7610168" cy="781667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ĐỌC  HIỂU: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BẢN: GẤU CON CHÂN VÒNG KIỀNG (A. A U-XA-CHỐP)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Script" panose="030B0504020000000003" pitchFamily="66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82845" y="923822"/>
            <a:ext cx="4026310" cy="5604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14412" t="732" r="14115" b="1328"/>
          <a:stretch/>
        </p:blipFill>
        <p:spPr>
          <a:xfrm>
            <a:off x="29496" y="14748"/>
            <a:ext cx="929148" cy="1056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72906" y="-34821"/>
            <a:ext cx="1274251" cy="1017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12151" r="11978"/>
          <a:stretch/>
        </p:blipFill>
        <p:spPr>
          <a:xfrm>
            <a:off x="9944843" y="88491"/>
            <a:ext cx="1156400" cy="892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2829" y="44244"/>
            <a:ext cx="1283758" cy="936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Wave 15"/>
          <p:cNvSpPr/>
          <p:nvPr/>
        </p:nvSpPr>
        <p:spPr>
          <a:xfrm>
            <a:off x="4082845" y="855407"/>
            <a:ext cx="4026310" cy="666606"/>
          </a:xfrm>
          <a:prstGeom prst="wave">
            <a:avLst>
              <a:gd name="adj1" fmla="val 12500"/>
              <a:gd name="adj2" fmla="val -1320"/>
            </a:avLst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Khởi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573629"/>
            <a:ext cx="10833100" cy="451226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  <a:buSzPts val="1400"/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dựa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khuyết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thường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vươn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cống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trờ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tấm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gương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triệu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Nick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Vujicic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bẩm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Sơn</a:t>
            </a:r>
            <a:r>
              <a:rPr lang="en-US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Lâm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đỉnh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Phan Xi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Păng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gỗ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Nguyễn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nhỏ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ưu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tú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19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6192" t="6156" r="10458" b="6660"/>
          <a:stretch/>
        </p:blipFill>
        <p:spPr>
          <a:xfrm>
            <a:off x="148508" y="1034434"/>
            <a:ext cx="11882285" cy="5786699"/>
          </a:xfrm>
          <a:custGeom>
            <a:avLst/>
            <a:gdLst>
              <a:gd name="connsiteX0" fmla="*/ 0 w 4871881"/>
              <a:gd name="connsiteY0" fmla="*/ 0 h 4871881"/>
              <a:gd name="connsiteX1" fmla="*/ 4871881 w 4871881"/>
              <a:gd name="connsiteY1" fmla="*/ 0 h 4871881"/>
              <a:gd name="connsiteX2" fmla="*/ 4871881 w 4871881"/>
              <a:gd name="connsiteY2" fmla="*/ 4871881 h 4871881"/>
              <a:gd name="connsiteX3" fmla="*/ 0 w 4871881"/>
              <a:gd name="connsiteY3" fmla="*/ 4871881 h 4871881"/>
              <a:gd name="connsiteX4" fmla="*/ 0 w 4871881"/>
              <a:gd name="connsiteY4" fmla="*/ 0 h 4871881"/>
              <a:gd name="connsiteX5" fmla="*/ 2733365 w 4871881"/>
              <a:gd name="connsiteY5" fmla="*/ 417871 h 4871881"/>
              <a:gd name="connsiteX6" fmla="*/ 2512139 w 4871881"/>
              <a:gd name="connsiteY6" fmla="*/ 462116 h 4871881"/>
              <a:gd name="connsiteX7" fmla="*/ 2423649 w 4871881"/>
              <a:gd name="connsiteY7" fmla="*/ 491613 h 4871881"/>
              <a:gd name="connsiteX8" fmla="*/ 2379404 w 4871881"/>
              <a:gd name="connsiteY8" fmla="*/ 506361 h 4871881"/>
              <a:gd name="connsiteX9" fmla="*/ 2172927 w 4871881"/>
              <a:gd name="connsiteY9" fmla="*/ 491613 h 4871881"/>
              <a:gd name="connsiteX10" fmla="*/ 1848462 w 4871881"/>
              <a:gd name="connsiteY10" fmla="*/ 476865 h 4871881"/>
              <a:gd name="connsiteX11" fmla="*/ 1789468 w 4871881"/>
              <a:gd name="connsiteY11" fmla="*/ 462116 h 4871881"/>
              <a:gd name="connsiteX12" fmla="*/ 1597739 w 4871881"/>
              <a:gd name="connsiteY12" fmla="*/ 432619 h 4871881"/>
              <a:gd name="connsiteX13" fmla="*/ 1509249 w 4871881"/>
              <a:gd name="connsiteY13" fmla="*/ 462116 h 4871881"/>
              <a:gd name="connsiteX14" fmla="*/ 1465004 w 4871881"/>
              <a:gd name="connsiteY14" fmla="*/ 476865 h 4871881"/>
              <a:gd name="connsiteX15" fmla="*/ 1420759 w 4871881"/>
              <a:gd name="connsiteY15" fmla="*/ 506361 h 4871881"/>
              <a:gd name="connsiteX16" fmla="*/ 1317520 w 4871881"/>
              <a:gd name="connsiteY16" fmla="*/ 521110 h 4871881"/>
              <a:gd name="connsiteX17" fmla="*/ 1052049 w 4871881"/>
              <a:gd name="connsiteY17" fmla="*/ 535858 h 4871881"/>
              <a:gd name="connsiteX18" fmla="*/ 1022552 w 4871881"/>
              <a:gd name="connsiteY18" fmla="*/ 580103 h 4871881"/>
              <a:gd name="connsiteX19" fmla="*/ 1007804 w 4871881"/>
              <a:gd name="connsiteY19" fmla="*/ 624348 h 4871881"/>
              <a:gd name="connsiteX20" fmla="*/ 963559 w 4871881"/>
              <a:gd name="connsiteY20" fmla="*/ 639097 h 4871881"/>
              <a:gd name="connsiteX21" fmla="*/ 801327 w 4871881"/>
              <a:gd name="connsiteY21" fmla="*/ 653845 h 4871881"/>
              <a:gd name="connsiteX22" fmla="*/ 727585 w 4871881"/>
              <a:gd name="connsiteY22" fmla="*/ 727587 h 4871881"/>
              <a:gd name="connsiteX23" fmla="*/ 683339 w 4871881"/>
              <a:gd name="connsiteY23" fmla="*/ 757084 h 4871881"/>
              <a:gd name="connsiteX24" fmla="*/ 668591 w 4871881"/>
              <a:gd name="connsiteY24" fmla="*/ 801329 h 4871881"/>
              <a:gd name="connsiteX25" fmla="*/ 624346 w 4871881"/>
              <a:gd name="connsiteY25" fmla="*/ 816077 h 4871881"/>
              <a:gd name="connsiteX26" fmla="*/ 580101 w 4871881"/>
              <a:gd name="connsiteY26" fmla="*/ 860323 h 4871881"/>
              <a:gd name="connsiteX27" fmla="*/ 506359 w 4871881"/>
              <a:gd name="connsiteY27" fmla="*/ 845574 h 4871881"/>
              <a:gd name="connsiteX28" fmla="*/ 476862 w 4871881"/>
              <a:gd name="connsiteY28" fmla="*/ 1229032 h 4871881"/>
              <a:gd name="connsiteX29" fmla="*/ 462114 w 4871881"/>
              <a:gd name="connsiteY29" fmla="*/ 1273277 h 4871881"/>
              <a:gd name="connsiteX30" fmla="*/ 447365 w 4871881"/>
              <a:gd name="connsiteY30" fmla="*/ 1641987 h 4871881"/>
              <a:gd name="connsiteX31" fmla="*/ 417868 w 4871881"/>
              <a:gd name="connsiteY31" fmla="*/ 1774723 h 4871881"/>
              <a:gd name="connsiteX32" fmla="*/ 388372 w 4871881"/>
              <a:gd name="connsiteY32" fmla="*/ 1863213 h 4871881"/>
              <a:gd name="connsiteX33" fmla="*/ 403120 w 4871881"/>
              <a:gd name="connsiteY33" fmla="*/ 2202426 h 4871881"/>
              <a:gd name="connsiteX34" fmla="*/ 417868 w 4871881"/>
              <a:gd name="connsiteY34" fmla="*/ 2246671 h 4871881"/>
              <a:gd name="connsiteX35" fmla="*/ 432617 w 4871881"/>
              <a:gd name="connsiteY35" fmla="*/ 3013587 h 4871881"/>
              <a:gd name="connsiteX36" fmla="*/ 462114 w 4871881"/>
              <a:gd name="connsiteY36" fmla="*/ 3102077 h 4871881"/>
              <a:gd name="connsiteX37" fmla="*/ 476862 w 4871881"/>
              <a:gd name="connsiteY37" fmla="*/ 4031226 h 4871881"/>
              <a:gd name="connsiteX38" fmla="*/ 535856 w 4871881"/>
              <a:gd name="connsiteY38" fmla="*/ 4163961 h 4871881"/>
              <a:gd name="connsiteX39" fmla="*/ 580101 w 4871881"/>
              <a:gd name="connsiteY39" fmla="*/ 4193458 h 4871881"/>
              <a:gd name="connsiteX40" fmla="*/ 668591 w 4871881"/>
              <a:gd name="connsiteY40" fmla="*/ 4281948 h 4871881"/>
              <a:gd name="connsiteX41" fmla="*/ 698088 w 4871881"/>
              <a:gd name="connsiteY41" fmla="*/ 4326194 h 4871881"/>
              <a:gd name="connsiteX42" fmla="*/ 786578 w 4871881"/>
              <a:gd name="connsiteY42" fmla="*/ 4355690 h 4871881"/>
              <a:gd name="connsiteX43" fmla="*/ 830823 w 4871881"/>
              <a:gd name="connsiteY43" fmla="*/ 4385187 h 4871881"/>
              <a:gd name="connsiteX44" fmla="*/ 948810 w 4871881"/>
              <a:gd name="connsiteY44" fmla="*/ 4414684 h 4871881"/>
              <a:gd name="connsiteX45" fmla="*/ 993056 w 4871881"/>
              <a:gd name="connsiteY45" fmla="*/ 4429432 h 4871881"/>
              <a:gd name="connsiteX46" fmla="*/ 1435507 w 4871881"/>
              <a:gd name="connsiteY46" fmla="*/ 4414684 h 4871881"/>
              <a:gd name="connsiteX47" fmla="*/ 1582991 w 4871881"/>
              <a:gd name="connsiteY47" fmla="*/ 4385187 h 4871881"/>
              <a:gd name="connsiteX48" fmla="*/ 1627236 w 4871881"/>
              <a:gd name="connsiteY48" fmla="*/ 4355690 h 4871881"/>
              <a:gd name="connsiteX49" fmla="*/ 1715727 w 4871881"/>
              <a:gd name="connsiteY49" fmla="*/ 4370439 h 4871881"/>
              <a:gd name="connsiteX50" fmla="*/ 1818965 w 4871881"/>
              <a:gd name="connsiteY50" fmla="*/ 4385187 h 4871881"/>
              <a:gd name="connsiteX51" fmla="*/ 1966449 w 4871881"/>
              <a:gd name="connsiteY51" fmla="*/ 4414684 h 4871881"/>
              <a:gd name="connsiteX52" fmla="*/ 2231920 w 4871881"/>
              <a:gd name="connsiteY52" fmla="*/ 4429432 h 4871881"/>
              <a:gd name="connsiteX53" fmla="*/ 2320410 w 4871881"/>
              <a:gd name="connsiteY53" fmla="*/ 4444181 h 4871881"/>
              <a:gd name="connsiteX54" fmla="*/ 2512139 w 4871881"/>
              <a:gd name="connsiteY54" fmla="*/ 4429432 h 4871881"/>
              <a:gd name="connsiteX55" fmla="*/ 2733365 w 4871881"/>
              <a:gd name="connsiteY55" fmla="*/ 4414684 h 4871881"/>
              <a:gd name="connsiteX56" fmla="*/ 3500281 w 4871881"/>
              <a:gd name="connsiteY56" fmla="*/ 4414684 h 4871881"/>
              <a:gd name="connsiteX57" fmla="*/ 3544527 w 4871881"/>
              <a:gd name="connsiteY57" fmla="*/ 4399936 h 4871881"/>
              <a:gd name="connsiteX58" fmla="*/ 3795249 w 4871881"/>
              <a:gd name="connsiteY58" fmla="*/ 4370439 h 4871881"/>
              <a:gd name="connsiteX59" fmla="*/ 3868991 w 4871881"/>
              <a:gd name="connsiteY59" fmla="*/ 4267200 h 4871881"/>
              <a:gd name="connsiteX60" fmla="*/ 3898488 w 4871881"/>
              <a:gd name="connsiteY60" fmla="*/ 4222955 h 4871881"/>
              <a:gd name="connsiteX61" fmla="*/ 3957481 w 4871881"/>
              <a:gd name="connsiteY61" fmla="*/ 4104968 h 4871881"/>
              <a:gd name="connsiteX62" fmla="*/ 3986978 w 4871881"/>
              <a:gd name="connsiteY62" fmla="*/ 4060723 h 4871881"/>
              <a:gd name="connsiteX63" fmla="*/ 4090217 w 4871881"/>
              <a:gd name="connsiteY63" fmla="*/ 4031226 h 4871881"/>
              <a:gd name="connsiteX64" fmla="*/ 4119714 w 4871881"/>
              <a:gd name="connsiteY64" fmla="*/ 3898490 h 4871881"/>
              <a:gd name="connsiteX65" fmla="*/ 4149210 w 4871881"/>
              <a:gd name="connsiteY65" fmla="*/ 3765755 h 4871881"/>
              <a:gd name="connsiteX66" fmla="*/ 4178707 w 4871881"/>
              <a:gd name="connsiteY66" fmla="*/ 3559277 h 4871881"/>
              <a:gd name="connsiteX67" fmla="*/ 4208204 w 4871881"/>
              <a:gd name="connsiteY67" fmla="*/ 3515032 h 4871881"/>
              <a:gd name="connsiteX68" fmla="*/ 4222952 w 4871881"/>
              <a:gd name="connsiteY68" fmla="*/ 3441290 h 4871881"/>
              <a:gd name="connsiteX69" fmla="*/ 4252449 w 4871881"/>
              <a:gd name="connsiteY69" fmla="*/ 3397045 h 4871881"/>
              <a:gd name="connsiteX70" fmla="*/ 4237701 w 4871881"/>
              <a:gd name="connsiteY70" fmla="*/ 2748116 h 4871881"/>
              <a:gd name="connsiteX71" fmla="*/ 4222952 w 4871881"/>
              <a:gd name="connsiteY71" fmla="*/ 2423652 h 4871881"/>
              <a:gd name="connsiteX72" fmla="*/ 4208204 w 4871881"/>
              <a:gd name="connsiteY72" fmla="*/ 2379407 h 4871881"/>
              <a:gd name="connsiteX73" fmla="*/ 4178707 w 4871881"/>
              <a:gd name="connsiteY73" fmla="*/ 2276168 h 4871881"/>
              <a:gd name="connsiteX74" fmla="*/ 4178707 w 4871881"/>
              <a:gd name="connsiteY74" fmla="*/ 1789471 h 4871881"/>
              <a:gd name="connsiteX75" fmla="*/ 4193456 w 4871881"/>
              <a:gd name="connsiteY75" fmla="*/ 1745226 h 4871881"/>
              <a:gd name="connsiteX76" fmla="*/ 4252449 w 4871881"/>
              <a:gd name="connsiteY76" fmla="*/ 1627239 h 4871881"/>
              <a:gd name="connsiteX77" fmla="*/ 4237701 w 4871881"/>
              <a:gd name="connsiteY77" fmla="*/ 1509252 h 4871881"/>
              <a:gd name="connsiteX78" fmla="*/ 4222952 w 4871881"/>
              <a:gd name="connsiteY78" fmla="*/ 1125794 h 4871881"/>
              <a:gd name="connsiteX79" fmla="*/ 4193456 w 4871881"/>
              <a:gd name="connsiteY79" fmla="*/ 963561 h 4871881"/>
              <a:gd name="connsiteX80" fmla="*/ 4178707 w 4871881"/>
              <a:gd name="connsiteY80" fmla="*/ 889819 h 4871881"/>
              <a:gd name="connsiteX81" fmla="*/ 4149210 w 4871881"/>
              <a:gd name="connsiteY81" fmla="*/ 786581 h 4871881"/>
              <a:gd name="connsiteX82" fmla="*/ 4045972 w 4871881"/>
              <a:gd name="connsiteY82" fmla="*/ 668594 h 4871881"/>
              <a:gd name="connsiteX83" fmla="*/ 3957481 w 4871881"/>
              <a:gd name="connsiteY83" fmla="*/ 639097 h 4871881"/>
              <a:gd name="connsiteX84" fmla="*/ 3692010 w 4871881"/>
              <a:gd name="connsiteY84" fmla="*/ 609600 h 4871881"/>
              <a:gd name="connsiteX85" fmla="*/ 3613235 w 4871881"/>
              <a:gd name="connsiteY85" fmla="*/ 593930 h 4871881"/>
              <a:gd name="connsiteX86" fmla="*/ 3612250 w 4871881"/>
              <a:gd name="connsiteY86" fmla="*/ 593737 h 4871881"/>
              <a:gd name="connsiteX87" fmla="*/ 3612534 w 4871881"/>
              <a:gd name="connsiteY87" fmla="*/ 593792 h 4871881"/>
              <a:gd name="connsiteX88" fmla="*/ 3559275 w 4871881"/>
              <a:gd name="connsiteY88" fmla="*/ 580103 h 4871881"/>
              <a:gd name="connsiteX89" fmla="*/ 3485533 w 4871881"/>
              <a:gd name="connsiteY89" fmla="*/ 565355 h 4871881"/>
              <a:gd name="connsiteX90" fmla="*/ 3397043 w 4871881"/>
              <a:gd name="connsiteY90" fmla="*/ 535858 h 4871881"/>
              <a:gd name="connsiteX91" fmla="*/ 3352798 w 4871881"/>
              <a:gd name="connsiteY91" fmla="*/ 521110 h 4871881"/>
              <a:gd name="connsiteX92" fmla="*/ 3279056 w 4871881"/>
              <a:gd name="connsiteY92" fmla="*/ 506361 h 4871881"/>
              <a:gd name="connsiteX93" fmla="*/ 2984088 w 4871881"/>
              <a:gd name="connsiteY93" fmla="*/ 476865 h 4871881"/>
              <a:gd name="connsiteX94" fmla="*/ 2821856 w 4871881"/>
              <a:gd name="connsiteY94" fmla="*/ 447368 h 4871881"/>
              <a:gd name="connsiteX95" fmla="*/ 2733365 w 4871881"/>
              <a:gd name="connsiteY95" fmla="*/ 417871 h 4871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4871881" h="4871881">
                <a:moveTo>
                  <a:pt x="0" y="0"/>
                </a:moveTo>
                <a:lnTo>
                  <a:pt x="4871881" y="0"/>
                </a:lnTo>
                <a:lnTo>
                  <a:pt x="4871881" y="4871881"/>
                </a:lnTo>
                <a:lnTo>
                  <a:pt x="0" y="4871881"/>
                </a:lnTo>
                <a:lnTo>
                  <a:pt x="0" y="0"/>
                </a:lnTo>
                <a:close/>
                <a:moveTo>
                  <a:pt x="2733365" y="417871"/>
                </a:moveTo>
                <a:cubicBezTo>
                  <a:pt x="2569732" y="436052"/>
                  <a:pt x="2642860" y="418542"/>
                  <a:pt x="2512139" y="462116"/>
                </a:cubicBezTo>
                <a:lnTo>
                  <a:pt x="2423649" y="491613"/>
                </a:lnTo>
                <a:lnTo>
                  <a:pt x="2379404" y="506361"/>
                </a:lnTo>
                <a:lnTo>
                  <a:pt x="2172927" y="491613"/>
                </a:lnTo>
                <a:cubicBezTo>
                  <a:pt x="2064827" y="485608"/>
                  <a:pt x="1956410" y="485169"/>
                  <a:pt x="1848462" y="476865"/>
                </a:cubicBezTo>
                <a:cubicBezTo>
                  <a:pt x="1828252" y="475310"/>
                  <a:pt x="1809462" y="465448"/>
                  <a:pt x="1789468" y="462116"/>
                </a:cubicBezTo>
                <a:cubicBezTo>
                  <a:pt x="1468052" y="408546"/>
                  <a:pt x="1823275" y="477728"/>
                  <a:pt x="1597739" y="432619"/>
                </a:cubicBezTo>
                <a:lnTo>
                  <a:pt x="1509249" y="462116"/>
                </a:lnTo>
                <a:cubicBezTo>
                  <a:pt x="1494501" y="467032"/>
                  <a:pt x="1477939" y="468242"/>
                  <a:pt x="1465004" y="476865"/>
                </a:cubicBezTo>
                <a:cubicBezTo>
                  <a:pt x="1450256" y="486697"/>
                  <a:pt x="1437737" y="501268"/>
                  <a:pt x="1420759" y="506361"/>
                </a:cubicBezTo>
                <a:cubicBezTo>
                  <a:pt x="1387463" y="516350"/>
                  <a:pt x="1352172" y="518338"/>
                  <a:pt x="1317520" y="521110"/>
                </a:cubicBezTo>
                <a:cubicBezTo>
                  <a:pt x="1229175" y="528178"/>
                  <a:pt x="1140539" y="530942"/>
                  <a:pt x="1052049" y="535858"/>
                </a:cubicBezTo>
                <a:cubicBezTo>
                  <a:pt x="1042217" y="550606"/>
                  <a:pt x="1030479" y="564249"/>
                  <a:pt x="1022552" y="580103"/>
                </a:cubicBezTo>
                <a:cubicBezTo>
                  <a:pt x="1015600" y="594008"/>
                  <a:pt x="1018797" y="613355"/>
                  <a:pt x="1007804" y="624348"/>
                </a:cubicBezTo>
                <a:cubicBezTo>
                  <a:pt x="996811" y="635341"/>
                  <a:pt x="978949" y="636898"/>
                  <a:pt x="963559" y="639097"/>
                </a:cubicBezTo>
                <a:cubicBezTo>
                  <a:pt x="909804" y="646776"/>
                  <a:pt x="855404" y="648929"/>
                  <a:pt x="801327" y="653845"/>
                </a:cubicBezTo>
                <a:cubicBezTo>
                  <a:pt x="683336" y="732505"/>
                  <a:pt x="825908" y="629264"/>
                  <a:pt x="727585" y="727587"/>
                </a:cubicBezTo>
                <a:cubicBezTo>
                  <a:pt x="715051" y="740121"/>
                  <a:pt x="698088" y="747252"/>
                  <a:pt x="683339" y="757084"/>
                </a:cubicBezTo>
                <a:cubicBezTo>
                  <a:pt x="678423" y="771832"/>
                  <a:pt x="679584" y="790336"/>
                  <a:pt x="668591" y="801329"/>
                </a:cubicBezTo>
                <a:cubicBezTo>
                  <a:pt x="657598" y="812322"/>
                  <a:pt x="637281" y="807454"/>
                  <a:pt x="624346" y="816077"/>
                </a:cubicBezTo>
                <a:cubicBezTo>
                  <a:pt x="606992" y="827647"/>
                  <a:pt x="594849" y="845574"/>
                  <a:pt x="580101" y="860323"/>
                </a:cubicBezTo>
                <a:cubicBezTo>
                  <a:pt x="501538" y="844610"/>
                  <a:pt x="523566" y="784122"/>
                  <a:pt x="506359" y="845574"/>
                </a:cubicBezTo>
                <a:cubicBezTo>
                  <a:pt x="489152" y="907026"/>
                  <a:pt x="509819" y="1097200"/>
                  <a:pt x="476862" y="1229032"/>
                </a:cubicBezTo>
                <a:cubicBezTo>
                  <a:pt x="473092" y="1244114"/>
                  <a:pt x="467030" y="1258529"/>
                  <a:pt x="462114" y="1273277"/>
                </a:cubicBezTo>
                <a:cubicBezTo>
                  <a:pt x="457198" y="1396180"/>
                  <a:pt x="455547" y="1519258"/>
                  <a:pt x="447365" y="1641987"/>
                </a:cubicBezTo>
                <a:cubicBezTo>
                  <a:pt x="446162" y="1660037"/>
                  <a:pt x="424530" y="1752516"/>
                  <a:pt x="417868" y="1774723"/>
                </a:cubicBezTo>
                <a:cubicBezTo>
                  <a:pt x="408934" y="1804504"/>
                  <a:pt x="388372" y="1863213"/>
                  <a:pt x="388372" y="1863213"/>
                </a:cubicBezTo>
                <a:cubicBezTo>
                  <a:pt x="393288" y="1976284"/>
                  <a:pt x="394440" y="2089582"/>
                  <a:pt x="403120" y="2202426"/>
                </a:cubicBezTo>
                <a:cubicBezTo>
                  <a:pt x="404312" y="2217926"/>
                  <a:pt x="417303" y="2231135"/>
                  <a:pt x="417868" y="2246671"/>
                </a:cubicBezTo>
                <a:cubicBezTo>
                  <a:pt x="427160" y="2502188"/>
                  <a:pt x="419409" y="2758242"/>
                  <a:pt x="432617" y="3013587"/>
                </a:cubicBezTo>
                <a:cubicBezTo>
                  <a:pt x="434223" y="3044638"/>
                  <a:pt x="462114" y="3102077"/>
                  <a:pt x="462114" y="3102077"/>
                </a:cubicBezTo>
                <a:cubicBezTo>
                  <a:pt x="467030" y="3411793"/>
                  <a:pt x="463407" y="3721763"/>
                  <a:pt x="476862" y="4031226"/>
                </a:cubicBezTo>
                <a:cubicBezTo>
                  <a:pt x="478190" y="4061761"/>
                  <a:pt x="508367" y="4136472"/>
                  <a:pt x="535856" y="4163961"/>
                </a:cubicBezTo>
                <a:cubicBezTo>
                  <a:pt x="548390" y="4176495"/>
                  <a:pt x="565353" y="4183626"/>
                  <a:pt x="580101" y="4193458"/>
                </a:cubicBezTo>
                <a:cubicBezTo>
                  <a:pt x="649618" y="4297733"/>
                  <a:pt x="558828" y="4172184"/>
                  <a:pt x="668591" y="4281948"/>
                </a:cubicBezTo>
                <a:cubicBezTo>
                  <a:pt x="681125" y="4294482"/>
                  <a:pt x="683057" y="4316799"/>
                  <a:pt x="698088" y="4326194"/>
                </a:cubicBezTo>
                <a:cubicBezTo>
                  <a:pt x="724454" y="4342673"/>
                  <a:pt x="786578" y="4355690"/>
                  <a:pt x="786578" y="4355690"/>
                </a:cubicBezTo>
                <a:cubicBezTo>
                  <a:pt x="801326" y="4365522"/>
                  <a:pt x="814969" y="4377260"/>
                  <a:pt x="830823" y="4385187"/>
                </a:cubicBezTo>
                <a:cubicBezTo>
                  <a:pt x="864539" y="4402045"/>
                  <a:pt x="915147" y="4406269"/>
                  <a:pt x="948810" y="4414684"/>
                </a:cubicBezTo>
                <a:cubicBezTo>
                  <a:pt x="963892" y="4418454"/>
                  <a:pt x="978307" y="4424516"/>
                  <a:pt x="993056" y="4429432"/>
                </a:cubicBezTo>
                <a:cubicBezTo>
                  <a:pt x="1140540" y="4424516"/>
                  <a:pt x="1288157" y="4422649"/>
                  <a:pt x="1435507" y="4414684"/>
                </a:cubicBezTo>
                <a:cubicBezTo>
                  <a:pt x="1465982" y="4413037"/>
                  <a:pt x="1545191" y="4404087"/>
                  <a:pt x="1582991" y="4385187"/>
                </a:cubicBezTo>
                <a:cubicBezTo>
                  <a:pt x="1598845" y="4377260"/>
                  <a:pt x="1612488" y="4365522"/>
                  <a:pt x="1627236" y="4355690"/>
                </a:cubicBezTo>
                <a:lnTo>
                  <a:pt x="1715727" y="4370439"/>
                </a:lnTo>
                <a:cubicBezTo>
                  <a:pt x="1750085" y="4375725"/>
                  <a:pt x="1784764" y="4378969"/>
                  <a:pt x="1818965" y="4385187"/>
                </a:cubicBezTo>
                <a:cubicBezTo>
                  <a:pt x="1905681" y="4400954"/>
                  <a:pt x="1859866" y="4405802"/>
                  <a:pt x="1966449" y="4414684"/>
                </a:cubicBezTo>
                <a:cubicBezTo>
                  <a:pt x="2054770" y="4422044"/>
                  <a:pt x="2143430" y="4424516"/>
                  <a:pt x="2231920" y="4429432"/>
                </a:cubicBezTo>
                <a:cubicBezTo>
                  <a:pt x="2261417" y="4434348"/>
                  <a:pt x="2290506" y="4444181"/>
                  <a:pt x="2320410" y="4444181"/>
                </a:cubicBezTo>
                <a:cubicBezTo>
                  <a:pt x="2384508" y="4444181"/>
                  <a:pt x="2448203" y="4433999"/>
                  <a:pt x="2512139" y="4429432"/>
                </a:cubicBezTo>
                <a:lnTo>
                  <a:pt x="2733365" y="4414684"/>
                </a:lnTo>
                <a:cubicBezTo>
                  <a:pt x="3097623" y="4433855"/>
                  <a:pt x="3055517" y="4439392"/>
                  <a:pt x="3500281" y="4414684"/>
                </a:cubicBezTo>
                <a:cubicBezTo>
                  <a:pt x="3515803" y="4413822"/>
                  <a:pt x="3529283" y="4402985"/>
                  <a:pt x="3544527" y="4399936"/>
                </a:cubicBezTo>
                <a:cubicBezTo>
                  <a:pt x="3609745" y="4386892"/>
                  <a:pt x="3736726" y="4376291"/>
                  <a:pt x="3795249" y="4370439"/>
                </a:cubicBezTo>
                <a:cubicBezTo>
                  <a:pt x="3864764" y="4266167"/>
                  <a:pt x="3777524" y="4395254"/>
                  <a:pt x="3868991" y="4267200"/>
                </a:cubicBezTo>
                <a:cubicBezTo>
                  <a:pt x="3879294" y="4252776"/>
                  <a:pt x="3888656" y="4237703"/>
                  <a:pt x="3898488" y="4222955"/>
                </a:cubicBezTo>
                <a:cubicBezTo>
                  <a:pt x="3921246" y="4109162"/>
                  <a:pt x="3892249" y="4183246"/>
                  <a:pt x="3957481" y="4104968"/>
                </a:cubicBezTo>
                <a:cubicBezTo>
                  <a:pt x="3968829" y="4091351"/>
                  <a:pt x="3973137" y="4071796"/>
                  <a:pt x="3986978" y="4060723"/>
                </a:cubicBezTo>
                <a:cubicBezTo>
                  <a:pt x="3996598" y="4053027"/>
                  <a:pt x="4086359" y="4032190"/>
                  <a:pt x="4090217" y="4031226"/>
                </a:cubicBezTo>
                <a:cubicBezTo>
                  <a:pt x="4123417" y="3931624"/>
                  <a:pt x="4085105" y="4054228"/>
                  <a:pt x="4119714" y="3898490"/>
                </a:cubicBezTo>
                <a:cubicBezTo>
                  <a:pt x="4151522" y="3755353"/>
                  <a:pt x="4117279" y="4005233"/>
                  <a:pt x="4149210" y="3765755"/>
                </a:cubicBezTo>
                <a:cubicBezTo>
                  <a:pt x="4152032" y="3744586"/>
                  <a:pt x="4163503" y="3599821"/>
                  <a:pt x="4178707" y="3559277"/>
                </a:cubicBezTo>
                <a:cubicBezTo>
                  <a:pt x="4184931" y="3542680"/>
                  <a:pt x="4198372" y="3529780"/>
                  <a:pt x="4208204" y="3515032"/>
                </a:cubicBezTo>
                <a:cubicBezTo>
                  <a:pt x="4213120" y="3490451"/>
                  <a:pt x="4214150" y="3464761"/>
                  <a:pt x="4222952" y="3441290"/>
                </a:cubicBezTo>
                <a:cubicBezTo>
                  <a:pt x="4229176" y="3424693"/>
                  <a:pt x="4252072" y="3414766"/>
                  <a:pt x="4252449" y="3397045"/>
                </a:cubicBezTo>
                <a:cubicBezTo>
                  <a:pt x="4257052" y="3180728"/>
                  <a:pt x="4244255" y="2964382"/>
                  <a:pt x="4237701" y="2748116"/>
                </a:cubicBezTo>
                <a:cubicBezTo>
                  <a:pt x="4234422" y="2639899"/>
                  <a:pt x="4231586" y="2531574"/>
                  <a:pt x="4222952" y="2423652"/>
                </a:cubicBezTo>
                <a:cubicBezTo>
                  <a:pt x="4221712" y="2408155"/>
                  <a:pt x="4212475" y="2394355"/>
                  <a:pt x="4208204" y="2379407"/>
                </a:cubicBezTo>
                <a:cubicBezTo>
                  <a:pt x="4171175" y="2249801"/>
                  <a:pt x="4214063" y="2382232"/>
                  <a:pt x="4178707" y="2276168"/>
                </a:cubicBezTo>
                <a:cubicBezTo>
                  <a:pt x="4166874" y="2039502"/>
                  <a:pt x="4152427" y="1999712"/>
                  <a:pt x="4178707" y="1789471"/>
                </a:cubicBezTo>
                <a:cubicBezTo>
                  <a:pt x="4180635" y="1774045"/>
                  <a:pt x="4187023" y="1759379"/>
                  <a:pt x="4193456" y="1745226"/>
                </a:cubicBezTo>
                <a:cubicBezTo>
                  <a:pt x="4211651" y="1705196"/>
                  <a:pt x="4252449" y="1627239"/>
                  <a:pt x="4252449" y="1627239"/>
                </a:cubicBezTo>
                <a:cubicBezTo>
                  <a:pt x="4247533" y="1587910"/>
                  <a:pt x="4240028" y="1548819"/>
                  <a:pt x="4237701" y="1509252"/>
                </a:cubicBezTo>
                <a:cubicBezTo>
                  <a:pt x="4230190" y="1381559"/>
                  <a:pt x="4230690" y="1253474"/>
                  <a:pt x="4222952" y="1125794"/>
                </a:cubicBezTo>
                <a:cubicBezTo>
                  <a:pt x="4217626" y="1037918"/>
                  <a:pt x="4209469" y="1035621"/>
                  <a:pt x="4193456" y="963561"/>
                </a:cubicBezTo>
                <a:cubicBezTo>
                  <a:pt x="4188018" y="939090"/>
                  <a:pt x="4184145" y="914290"/>
                  <a:pt x="4178707" y="889819"/>
                </a:cubicBezTo>
                <a:cubicBezTo>
                  <a:pt x="4175877" y="877085"/>
                  <a:pt x="4158336" y="803008"/>
                  <a:pt x="4149210" y="786581"/>
                </a:cubicBezTo>
                <a:cubicBezTo>
                  <a:pt x="4119792" y="733629"/>
                  <a:pt x="4100011" y="692611"/>
                  <a:pt x="4045972" y="668594"/>
                </a:cubicBezTo>
                <a:cubicBezTo>
                  <a:pt x="4017559" y="655966"/>
                  <a:pt x="3986978" y="648929"/>
                  <a:pt x="3957481" y="639097"/>
                </a:cubicBezTo>
                <a:cubicBezTo>
                  <a:pt x="3843119" y="600976"/>
                  <a:pt x="3928768" y="625383"/>
                  <a:pt x="3692010" y="609600"/>
                </a:cubicBezTo>
                <a:cubicBezTo>
                  <a:pt x="3650309" y="601260"/>
                  <a:pt x="3626169" y="596475"/>
                  <a:pt x="3613235" y="593930"/>
                </a:cubicBezTo>
                <a:lnTo>
                  <a:pt x="3612250" y="593737"/>
                </a:lnTo>
                <a:lnTo>
                  <a:pt x="3612534" y="593792"/>
                </a:lnTo>
                <a:cubicBezTo>
                  <a:pt x="3630583" y="597186"/>
                  <a:pt x="3653002" y="600932"/>
                  <a:pt x="3559275" y="580103"/>
                </a:cubicBezTo>
                <a:cubicBezTo>
                  <a:pt x="3534805" y="574665"/>
                  <a:pt x="3509717" y="571951"/>
                  <a:pt x="3485533" y="565355"/>
                </a:cubicBezTo>
                <a:cubicBezTo>
                  <a:pt x="3455536" y="557174"/>
                  <a:pt x="3426540" y="545690"/>
                  <a:pt x="3397043" y="535858"/>
                </a:cubicBezTo>
                <a:cubicBezTo>
                  <a:pt x="3382295" y="530942"/>
                  <a:pt x="3368042" y="524159"/>
                  <a:pt x="3352798" y="521110"/>
                </a:cubicBezTo>
                <a:cubicBezTo>
                  <a:pt x="3328217" y="516194"/>
                  <a:pt x="3303945" y="509348"/>
                  <a:pt x="3279056" y="506361"/>
                </a:cubicBezTo>
                <a:cubicBezTo>
                  <a:pt x="3180947" y="494588"/>
                  <a:pt x="2984088" y="476865"/>
                  <a:pt x="2984088" y="476865"/>
                </a:cubicBezTo>
                <a:cubicBezTo>
                  <a:pt x="2863000" y="436500"/>
                  <a:pt x="3055317" y="497395"/>
                  <a:pt x="2821856" y="447368"/>
                </a:cubicBezTo>
                <a:cubicBezTo>
                  <a:pt x="2791454" y="440853"/>
                  <a:pt x="2733365" y="417871"/>
                  <a:pt x="2733365" y="417871"/>
                </a:cubicBezTo>
                <a:close/>
              </a:path>
            </a:pathLst>
          </a:cu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 l="73901" t="12140" r="25855" b="87813"/>
          <a:stretch>
            <a:fillRect/>
          </a:stretch>
        </p:blipFill>
        <p:spPr>
          <a:xfrm>
            <a:off x="6515621" y="1736885"/>
            <a:ext cx="11896" cy="2310"/>
          </a:xfrm>
          <a:custGeom>
            <a:avLst/>
            <a:gdLst>
              <a:gd name="connsiteX0" fmla="*/ 1346 w 11896"/>
              <a:gd name="connsiteY0" fmla="*/ 276 h 2310"/>
              <a:gd name="connsiteX1" fmla="*/ 3448 w 11896"/>
              <a:gd name="connsiteY1" fmla="*/ 657 h 2310"/>
              <a:gd name="connsiteX2" fmla="*/ 11896 w 11896"/>
              <a:gd name="connsiteY2" fmla="*/ 2310 h 2310"/>
              <a:gd name="connsiteX3" fmla="*/ 1346 w 11896"/>
              <a:gd name="connsiteY3" fmla="*/ 276 h 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6" h="2310">
                <a:moveTo>
                  <a:pt x="1346" y="276"/>
                </a:moveTo>
                <a:cubicBezTo>
                  <a:pt x="-737" y="-138"/>
                  <a:pt x="-664" y="-141"/>
                  <a:pt x="3448" y="657"/>
                </a:cubicBezTo>
                <a:lnTo>
                  <a:pt x="11896" y="2310"/>
                </a:lnTo>
                <a:lnTo>
                  <a:pt x="1346" y="276"/>
                </a:lnTo>
                <a:close/>
              </a:path>
            </a:pathLst>
          </a:custGeom>
        </p:spPr>
      </p:pic>
      <p:sp>
        <p:nvSpPr>
          <p:cNvPr id="10" name="Rounded Rectangle 9"/>
          <p:cNvSpPr/>
          <p:nvPr/>
        </p:nvSpPr>
        <p:spPr>
          <a:xfrm>
            <a:off x="2290916" y="73740"/>
            <a:ext cx="7610168" cy="781667"/>
          </a:xfrm>
          <a:prstGeom prst="roundRect">
            <a:avLst>
              <a:gd name="adj" fmla="val 50000"/>
            </a:avLst>
          </a:prstGeom>
          <a:blipFill>
            <a:blip r:embed="rId5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ĐỌC  HIỂU: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BẢN: GẤU CON CHÂN VÒNG KIỀNG (A. A U-XA-CHỐP)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Script" panose="030B0504020000000003" pitchFamily="66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82845" y="923822"/>
            <a:ext cx="4026310" cy="5604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/>
          <a:srcRect l="14412" t="732" r="14115" b="1328"/>
          <a:stretch/>
        </p:blipFill>
        <p:spPr>
          <a:xfrm>
            <a:off x="29496" y="14748"/>
            <a:ext cx="929148" cy="1056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72906" y="-34821"/>
            <a:ext cx="1274251" cy="1017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12151" r="11978"/>
          <a:stretch/>
        </p:blipFill>
        <p:spPr>
          <a:xfrm>
            <a:off x="9944843" y="88491"/>
            <a:ext cx="1156400" cy="892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2829" y="44244"/>
            <a:ext cx="1283758" cy="936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Wave 15"/>
          <p:cNvSpPr/>
          <p:nvPr/>
        </p:nvSpPr>
        <p:spPr>
          <a:xfrm>
            <a:off x="4082845" y="855407"/>
            <a:ext cx="4026310" cy="666606"/>
          </a:xfrm>
          <a:prstGeom prst="wave">
            <a:avLst>
              <a:gd name="adj1" fmla="val 12500"/>
              <a:gd name="adj2" fmla="val -1320"/>
            </a:avLst>
          </a:prstGeom>
          <a:blipFill>
            <a:blip r:embed="rId10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Khởi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632625"/>
            <a:ext cx="108331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400"/>
            </a:pP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Đứng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tuyệt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thân.Tự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đẽ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3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73901" t="12140" r="25855" b="87813"/>
          <a:stretch>
            <a:fillRect/>
          </a:stretch>
        </p:blipFill>
        <p:spPr>
          <a:xfrm>
            <a:off x="6515621" y="1736885"/>
            <a:ext cx="11896" cy="2310"/>
          </a:xfrm>
          <a:custGeom>
            <a:avLst/>
            <a:gdLst>
              <a:gd name="connsiteX0" fmla="*/ 1346 w 11896"/>
              <a:gd name="connsiteY0" fmla="*/ 276 h 2310"/>
              <a:gd name="connsiteX1" fmla="*/ 3448 w 11896"/>
              <a:gd name="connsiteY1" fmla="*/ 657 h 2310"/>
              <a:gd name="connsiteX2" fmla="*/ 11896 w 11896"/>
              <a:gd name="connsiteY2" fmla="*/ 2310 h 2310"/>
              <a:gd name="connsiteX3" fmla="*/ 1346 w 11896"/>
              <a:gd name="connsiteY3" fmla="*/ 276 h 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6" h="2310">
                <a:moveTo>
                  <a:pt x="1346" y="276"/>
                </a:moveTo>
                <a:cubicBezTo>
                  <a:pt x="-737" y="-138"/>
                  <a:pt x="-664" y="-141"/>
                  <a:pt x="3448" y="657"/>
                </a:cubicBezTo>
                <a:lnTo>
                  <a:pt x="11896" y="2310"/>
                </a:lnTo>
                <a:lnTo>
                  <a:pt x="1346" y="276"/>
                </a:lnTo>
                <a:close/>
              </a:path>
            </a:pathLst>
          </a:custGeom>
        </p:spPr>
      </p:pic>
      <p:sp>
        <p:nvSpPr>
          <p:cNvPr id="10" name="Rounded Rectangle 9"/>
          <p:cNvSpPr/>
          <p:nvPr/>
        </p:nvSpPr>
        <p:spPr>
          <a:xfrm>
            <a:off x="2290916" y="73740"/>
            <a:ext cx="7610168" cy="781667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ĐỌC  HIỂU: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BẢN: GẤU CON CHÂN VÒNG KIỀNG (A. A U-XA-CHỐP)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Script" panose="030B0504020000000003" pitchFamily="66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82845" y="923822"/>
            <a:ext cx="4026310" cy="5604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4412" t="732" r="14115" b="1328"/>
          <a:stretch/>
        </p:blipFill>
        <p:spPr>
          <a:xfrm>
            <a:off x="29496" y="14748"/>
            <a:ext cx="929148" cy="1056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72906" y="-34821"/>
            <a:ext cx="1274251" cy="1017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2151" r="11978"/>
          <a:stretch/>
        </p:blipFill>
        <p:spPr>
          <a:xfrm>
            <a:off x="9944843" y="88491"/>
            <a:ext cx="1156400" cy="892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2829" y="44244"/>
            <a:ext cx="1283758" cy="936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Wave 15"/>
          <p:cNvSpPr/>
          <p:nvPr/>
        </p:nvSpPr>
        <p:spPr>
          <a:xfrm>
            <a:off x="4082845" y="855407"/>
            <a:ext cx="4026310" cy="666606"/>
          </a:xfrm>
          <a:prstGeom prst="wave">
            <a:avLst>
              <a:gd name="adj1" fmla="val 12500"/>
              <a:gd name="adj2" fmla="val -1320"/>
            </a:avLst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8249" y="907023"/>
            <a:ext cx="326820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177165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Double Wave 3"/>
          <p:cNvSpPr/>
          <p:nvPr/>
        </p:nvSpPr>
        <p:spPr>
          <a:xfrm>
            <a:off x="660400" y="1844903"/>
            <a:ext cx="3291349" cy="1010845"/>
          </a:xfrm>
          <a:prstGeom prst="doubleWave">
            <a:avLst>
              <a:gd name="adj1" fmla="val 6250"/>
              <a:gd name="adj2" fmla="val 7617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52940" y="1875730"/>
            <a:ext cx="8109155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 02: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kiềng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145797"/>
              </p:ext>
            </p:extLst>
          </p:nvPr>
        </p:nvGraphicFramePr>
        <p:xfrm>
          <a:off x="4082845" y="3411506"/>
          <a:ext cx="7323588" cy="2926080"/>
        </p:xfrm>
        <a:graphic>
          <a:graphicData uri="http://schemas.openxmlformats.org/drawingml/2006/table">
            <a:tbl>
              <a:tblPr firstRow="1" firstCol="1" bandRow="1"/>
              <a:tblGrid>
                <a:gridCol w="3656561">
                  <a:extLst>
                    <a:ext uri="{9D8B030D-6E8A-4147-A177-3AD203B41FA5}">
                      <a16:colId xmlns:a16="http://schemas.microsoft.com/office/drawing/2014/main" xmlns="" val="2308095113"/>
                    </a:ext>
                  </a:extLst>
                </a:gridCol>
                <a:gridCol w="1989056">
                  <a:extLst>
                    <a:ext uri="{9D8B030D-6E8A-4147-A177-3AD203B41FA5}">
                      <a16:colId xmlns:a16="http://schemas.microsoft.com/office/drawing/2014/main" xmlns="" val="3161186541"/>
                    </a:ext>
                  </a:extLst>
                </a:gridCol>
                <a:gridCol w="1677971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b="1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b="1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b="1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2400" b="1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b="1" baseline="0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gấu</a:t>
                      </a:r>
                      <a:r>
                        <a:rPr lang="en-US" sz="2400" b="1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200"/>
                        </a:spcAft>
                      </a:pPr>
                      <a:r>
                        <a:rPr lang="en-US" sz="24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5704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vi-VN" sz="2400" b="1" dirty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 vừa đi </a:t>
                      </a:r>
                      <a:r>
                        <a:rPr lang="vi-VN" sz="2400" b="1" dirty="0" smtClean="0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dạo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0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11452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vi-VN" sz="2400" b="1" dirty="0">
                          <a:solidFill>
                            <a:srgbClr val="0D0D0D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 gặp tai </a:t>
                      </a:r>
                      <a:r>
                        <a:rPr lang="vi-VN" sz="2400" b="1" dirty="0" smtClean="0">
                          <a:solidFill>
                            <a:srgbClr val="0D0D0D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nạn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0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937242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US" sz="2400" b="1" dirty="0">
                          <a:solidFill>
                            <a:srgbClr val="0D0D0D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vi-VN" sz="2400" b="1" dirty="0">
                          <a:solidFill>
                            <a:srgbClr val="0D0D0D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 bị </a:t>
                      </a:r>
                      <a:r>
                        <a:rPr lang="en-US" sz="2400" b="1" dirty="0" err="1" smtClean="0">
                          <a:solidFill>
                            <a:srgbClr val="0D0D0D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baseline="0" dirty="0" smtClean="0">
                          <a:solidFill>
                            <a:srgbClr val="0D0D0D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D0D0D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b="1" baseline="0" dirty="0" smtClean="0">
                          <a:solidFill>
                            <a:srgbClr val="0D0D0D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dirty="0" smtClean="0">
                          <a:solidFill>
                            <a:srgbClr val="0D0D0D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trêu </a:t>
                      </a:r>
                      <a:r>
                        <a:rPr lang="vi-VN" sz="2400" b="1" dirty="0">
                          <a:solidFill>
                            <a:srgbClr val="0D0D0D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chọc về ngoại </a:t>
                      </a:r>
                      <a:r>
                        <a:rPr lang="vi-VN" sz="2400" b="1" dirty="0" smtClean="0">
                          <a:solidFill>
                            <a:srgbClr val="0D0D0D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US" sz="2400" b="1" dirty="0" smtClean="0">
                        <a:solidFill>
                          <a:srgbClr val="0D0D0D"/>
                        </a:solidFill>
                        <a:effectLst/>
                        <a:highlight>
                          <a:srgbClr val="D3D3D3"/>
                        </a:highlight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0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28222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vi-VN" sz="2400" b="1" dirty="0" smtClean="0">
                          <a:solidFill>
                            <a:srgbClr val="0D0D0D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vi-VN" sz="2400" b="1" dirty="0">
                          <a:solidFill>
                            <a:srgbClr val="0D0D0D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 Sau khi nghe mẹ gấu </a:t>
                      </a:r>
                      <a:r>
                        <a:rPr lang="en-US" sz="2400" b="1" dirty="0" err="1" smtClean="0">
                          <a:solidFill>
                            <a:srgbClr val="0D0D0D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400" b="1" baseline="0" dirty="0" smtClean="0">
                          <a:solidFill>
                            <a:srgbClr val="0D0D0D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0D0D0D"/>
                          </a:solidFill>
                          <a:effectLst/>
                          <a:highlight>
                            <a:srgbClr val="D3D3D3"/>
                          </a:highlight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0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2719895"/>
                  </a:ext>
                </a:extLst>
              </a:tr>
            </a:tbl>
          </a:graphicData>
        </a:graphic>
      </p:graphicFrame>
      <p:sp>
        <p:nvSpPr>
          <p:cNvPr id="23" name="Right Arrow 22"/>
          <p:cNvSpPr/>
          <p:nvPr/>
        </p:nvSpPr>
        <p:spPr>
          <a:xfrm>
            <a:off x="4718664" y="1930075"/>
            <a:ext cx="1047954" cy="368709"/>
          </a:xfrm>
          <a:prstGeom prst="rightArrow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400" y="3218317"/>
            <a:ext cx="2960965" cy="223858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67440" y="1362859"/>
            <a:ext cx="67345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Nhân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vật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gấu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con -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Diễn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biến tâm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trạng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73901" t="12140" r="25855" b="87813"/>
          <a:stretch>
            <a:fillRect/>
          </a:stretch>
        </p:blipFill>
        <p:spPr>
          <a:xfrm>
            <a:off x="6515621" y="1736885"/>
            <a:ext cx="11896" cy="2310"/>
          </a:xfrm>
          <a:custGeom>
            <a:avLst/>
            <a:gdLst>
              <a:gd name="connsiteX0" fmla="*/ 1346 w 11896"/>
              <a:gd name="connsiteY0" fmla="*/ 276 h 2310"/>
              <a:gd name="connsiteX1" fmla="*/ 3448 w 11896"/>
              <a:gd name="connsiteY1" fmla="*/ 657 h 2310"/>
              <a:gd name="connsiteX2" fmla="*/ 11896 w 11896"/>
              <a:gd name="connsiteY2" fmla="*/ 2310 h 2310"/>
              <a:gd name="connsiteX3" fmla="*/ 1346 w 11896"/>
              <a:gd name="connsiteY3" fmla="*/ 276 h 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6" h="2310">
                <a:moveTo>
                  <a:pt x="1346" y="276"/>
                </a:moveTo>
                <a:cubicBezTo>
                  <a:pt x="-737" y="-138"/>
                  <a:pt x="-664" y="-141"/>
                  <a:pt x="3448" y="657"/>
                </a:cubicBezTo>
                <a:lnTo>
                  <a:pt x="11896" y="2310"/>
                </a:lnTo>
                <a:lnTo>
                  <a:pt x="1346" y="276"/>
                </a:lnTo>
                <a:close/>
              </a:path>
            </a:pathLst>
          </a:custGeom>
        </p:spPr>
      </p:pic>
      <p:sp>
        <p:nvSpPr>
          <p:cNvPr id="10" name="Rounded Rectangle 9"/>
          <p:cNvSpPr/>
          <p:nvPr/>
        </p:nvSpPr>
        <p:spPr>
          <a:xfrm>
            <a:off x="2290916" y="73740"/>
            <a:ext cx="7610168" cy="781667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ĐỌC  HIỂU: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BẢN: GẤU CON CHÂN VÒNG KIỀNG (A. A U-XA-CHỐP)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Script" panose="030B0504020000000003" pitchFamily="66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82845" y="923822"/>
            <a:ext cx="4026310" cy="5604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4412" t="732" r="14115" b="1328"/>
          <a:stretch/>
        </p:blipFill>
        <p:spPr>
          <a:xfrm>
            <a:off x="29496" y="14748"/>
            <a:ext cx="929148" cy="1056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72906" y="-34821"/>
            <a:ext cx="1274251" cy="1017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2151" r="11978"/>
          <a:stretch/>
        </p:blipFill>
        <p:spPr>
          <a:xfrm>
            <a:off x="9944843" y="88491"/>
            <a:ext cx="1156400" cy="892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2829" y="44244"/>
            <a:ext cx="1283758" cy="936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Wave 15"/>
          <p:cNvSpPr/>
          <p:nvPr/>
        </p:nvSpPr>
        <p:spPr>
          <a:xfrm>
            <a:off x="4082845" y="855407"/>
            <a:ext cx="4026310" cy="666606"/>
          </a:xfrm>
          <a:prstGeom prst="wave">
            <a:avLst>
              <a:gd name="adj1" fmla="val 12500"/>
              <a:gd name="adj2" fmla="val -1320"/>
            </a:avLst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8249" y="907023"/>
            <a:ext cx="326820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177165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685800" y="1932044"/>
            <a:ext cx="1543511" cy="1596987"/>
          </a:xfrm>
          <a:custGeom>
            <a:avLst/>
            <a:gdLst>
              <a:gd name="connsiteX0" fmla="*/ 0 w 1656351"/>
              <a:gd name="connsiteY0" fmla="*/ 0 h 1159445"/>
              <a:gd name="connsiteX1" fmla="*/ 1076629 w 1656351"/>
              <a:gd name="connsiteY1" fmla="*/ 0 h 1159445"/>
              <a:gd name="connsiteX2" fmla="*/ 1656351 w 1656351"/>
              <a:gd name="connsiteY2" fmla="*/ 579723 h 1159445"/>
              <a:gd name="connsiteX3" fmla="*/ 1076629 w 1656351"/>
              <a:gd name="connsiteY3" fmla="*/ 1159445 h 1159445"/>
              <a:gd name="connsiteX4" fmla="*/ 0 w 1656351"/>
              <a:gd name="connsiteY4" fmla="*/ 1159445 h 1159445"/>
              <a:gd name="connsiteX5" fmla="*/ 579723 w 1656351"/>
              <a:gd name="connsiteY5" fmla="*/ 579723 h 1159445"/>
              <a:gd name="connsiteX6" fmla="*/ 0 w 1656351"/>
              <a:gd name="connsiteY6" fmla="*/ 0 h 115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6351" h="1159445">
                <a:moveTo>
                  <a:pt x="1656351" y="0"/>
                </a:moveTo>
                <a:lnTo>
                  <a:pt x="1656351" y="753640"/>
                </a:lnTo>
                <a:lnTo>
                  <a:pt x="828175" y="1159445"/>
                </a:lnTo>
                <a:lnTo>
                  <a:pt x="0" y="753640"/>
                </a:lnTo>
                <a:lnTo>
                  <a:pt x="0" y="0"/>
                </a:lnTo>
                <a:lnTo>
                  <a:pt x="828175" y="405806"/>
                </a:lnTo>
                <a:lnTo>
                  <a:pt x="1656351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6" tIns="587978" rIns="8254" bIns="587977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229310" y="1932045"/>
            <a:ext cx="9276890" cy="1038042"/>
          </a:xfrm>
          <a:custGeom>
            <a:avLst/>
            <a:gdLst>
              <a:gd name="connsiteX0" fmla="*/ 179442 w 1076628"/>
              <a:gd name="connsiteY0" fmla="*/ 0 h 6968554"/>
              <a:gd name="connsiteX1" fmla="*/ 897186 w 1076628"/>
              <a:gd name="connsiteY1" fmla="*/ 0 h 6968554"/>
              <a:gd name="connsiteX2" fmla="*/ 1076628 w 1076628"/>
              <a:gd name="connsiteY2" fmla="*/ 179442 h 6968554"/>
              <a:gd name="connsiteX3" fmla="*/ 1076628 w 1076628"/>
              <a:gd name="connsiteY3" fmla="*/ 6968554 h 6968554"/>
              <a:gd name="connsiteX4" fmla="*/ 1076628 w 1076628"/>
              <a:gd name="connsiteY4" fmla="*/ 6968554 h 6968554"/>
              <a:gd name="connsiteX5" fmla="*/ 0 w 1076628"/>
              <a:gd name="connsiteY5" fmla="*/ 6968554 h 6968554"/>
              <a:gd name="connsiteX6" fmla="*/ 0 w 1076628"/>
              <a:gd name="connsiteY6" fmla="*/ 6968554 h 6968554"/>
              <a:gd name="connsiteX7" fmla="*/ 0 w 1076628"/>
              <a:gd name="connsiteY7" fmla="*/ 179442 h 6968554"/>
              <a:gd name="connsiteX8" fmla="*/ 179442 w 1076628"/>
              <a:gd name="connsiteY8" fmla="*/ 0 h 696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6628" h="6968554">
                <a:moveTo>
                  <a:pt x="1076628" y="1161454"/>
                </a:moveTo>
                <a:lnTo>
                  <a:pt x="1076628" y="5807100"/>
                </a:lnTo>
                <a:cubicBezTo>
                  <a:pt x="1076628" y="6448551"/>
                  <a:pt x="1064216" y="6968551"/>
                  <a:pt x="1048905" y="6968551"/>
                </a:cubicBezTo>
                <a:lnTo>
                  <a:pt x="0" y="6968551"/>
                </a:lnTo>
                <a:lnTo>
                  <a:pt x="0" y="6968551"/>
                </a:lnTo>
                <a:lnTo>
                  <a:pt x="0" y="3"/>
                </a:lnTo>
                <a:lnTo>
                  <a:pt x="0" y="3"/>
                </a:lnTo>
                <a:lnTo>
                  <a:pt x="1048905" y="3"/>
                </a:lnTo>
                <a:cubicBezTo>
                  <a:pt x="1064216" y="3"/>
                  <a:pt x="1076628" y="520003"/>
                  <a:pt x="1076628" y="1161454"/>
                </a:cubicBezTo>
                <a:close/>
              </a:path>
            </a:pathLst>
          </a:custGeom>
          <a:ln w="28575">
            <a:solidFill>
              <a:srgbClr val="7030A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5" tIns="63351" rIns="63351" bIns="63353" numCol="1" spcCol="1270" anchor="ctr" anchorCtr="0">
            <a:noAutofit/>
          </a:bodyPr>
          <a:lstStyle/>
          <a:p>
            <a:pPr marL="171450" lvl="1" indent="-171450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vi-VN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vi-VN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 líu lo, líu lo." → Từ láy, điệp từ thể hiện sự hồn nhiên</a:t>
            </a:r>
            <a:r>
              <a:rPr lang="vi-VN" sz="2800" kern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</a:t>
            </a:r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vẻ, yêu đời </a:t>
            </a:r>
            <a:r>
              <a:rPr lang="vi-VN" sz="2800" kern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 </a:t>
            </a:r>
            <a:r>
              <a:rPr lang="vi-VN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gấu con.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18"/>
          <p:cNvSpPr/>
          <p:nvPr/>
        </p:nvSpPr>
        <p:spPr>
          <a:xfrm>
            <a:off x="660400" y="3254011"/>
            <a:ext cx="1543511" cy="1596987"/>
          </a:xfrm>
          <a:custGeom>
            <a:avLst/>
            <a:gdLst>
              <a:gd name="connsiteX0" fmla="*/ 0 w 1656351"/>
              <a:gd name="connsiteY0" fmla="*/ 0 h 1159445"/>
              <a:gd name="connsiteX1" fmla="*/ 1076629 w 1656351"/>
              <a:gd name="connsiteY1" fmla="*/ 0 h 1159445"/>
              <a:gd name="connsiteX2" fmla="*/ 1656351 w 1656351"/>
              <a:gd name="connsiteY2" fmla="*/ 579723 h 1159445"/>
              <a:gd name="connsiteX3" fmla="*/ 1076629 w 1656351"/>
              <a:gd name="connsiteY3" fmla="*/ 1159445 h 1159445"/>
              <a:gd name="connsiteX4" fmla="*/ 0 w 1656351"/>
              <a:gd name="connsiteY4" fmla="*/ 1159445 h 1159445"/>
              <a:gd name="connsiteX5" fmla="*/ 579723 w 1656351"/>
              <a:gd name="connsiteY5" fmla="*/ 579723 h 1159445"/>
              <a:gd name="connsiteX6" fmla="*/ 0 w 1656351"/>
              <a:gd name="connsiteY6" fmla="*/ 0 h 115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6351" h="1159445">
                <a:moveTo>
                  <a:pt x="1656351" y="0"/>
                </a:moveTo>
                <a:lnTo>
                  <a:pt x="1656351" y="753640"/>
                </a:lnTo>
                <a:lnTo>
                  <a:pt x="828175" y="1159445"/>
                </a:lnTo>
                <a:lnTo>
                  <a:pt x="0" y="753640"/>
                </a:lnTo>
                <a:lnTo>
                  <a:pt x="0" y="0"/>
                </a:lnTo>
                <a:lnTo>
                  <a:pt x="828175" y="405806"/>
                </a:lnTo>
                <a:lnTo>
                  <a:pt x="1656351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6" tIns="587978" rIns="8254" bIns="587977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24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nạn</a:t>
            </a:r>
            <a:r>
              <a:rPr lang="en-US" sz="24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2203910" y="3254011"/>
            <a:ext cx="9302289" cy="1038042"/>
          </a:xfrm>
          <a:custGeom>
            <a:avLst/>
            <a:gdLst>
              <a:gd name="connsiteX0" fmla="*/ 179442 w 1076628"/>
              <a:gd name="connsiteY0" fmla="*/ 0 h 6968554"/>
              <a:gd name="connsiteX1" fmla="*/ 897186 w 1076628"/>
              <a:gd name="connsiteY1" fmla="*/ 0 h 6968554"/>
              <a:gd name="connsiteX2" fmla="*/ 1076628 w 1076628"/>
              <a:gd name="connsiteY2" fmla="*/ 179442 h 6968554"/>
              <a:gd name="connsiteX3" fmla="*/ 1076628 w 1076628"/>
              <a:gd name="connsiteY3" fmla="*/ 6968554 h 6968554"/>
              <a:gd name="connsiteX4" fmla="*/ 1076628 w 1076628"/>
              <a:gd name="connsiteY4" fmla="*/ 6968554 h 6968554"/>
              <a:gd name="connsiteX5" fmla="*/ 0 w 1076628"/>
              <a:gd name="connsiteY5" fmla="*/ 6968554 h 6968554"/>
              <a:gd name="connsiteX6" fmla="*/ 0 w 1076628"/>
              <a:gd name="connsiteY6" fmla="*/ 6968554 h 6968554"/>
              <a:gd name="connsiteX7" fmla="*/ 0 w 1076628"/>
              <a:gd name="connsiteY7" fmla="*/ 179442 h 6968554"/>
              <a:gd name="connsiteX8" fmla="*/ 179442 w 1076628"/>
              <a:gd name="connsiteY8" fmla="*/ 0 h 696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6628" h="6968554">
                <a:moveTo>
                  <a:pt x="1076628" y="1161454"/>
                </a:moveTo>
                <a:lnTo>
                  <a:pt x="1076628" y="5807100"/>
                </a:lnTo>
                <a:cubicBezTo>
                  <a:pt x="1076628" y="6448551"/>
                  <a:pt x="1064216" y="6968551"/>
                  <a:pt x="1048905" y="6968551"/>
                </a:cubicBezTo>
                <a:lnTo>
                  <a:pt x="0" y="6968551"/>
                </a:lnTo>
                <a:lnTo>
                  <a:pt x="0" y="6968551"/>
                </a:lnTo>
                <a:lnTo>
                  <a:pt x="0" y="3"/>
                </a:lnTo>
                <a:lnTo>
                  <a:pt x="0" y="3"/>
                </a:lnTo>
                <a:lnTo>
                  <a:pt x="1048905" y="3"/>
                </a:lnTo>
                <a:cubicBezTo>
                  <a:pt x="1064216" y="3"/>
                  <a:pt x="1076628" y="520003"/>
                  <a:pt x="1076628" y="1161454"/>
                </a:cubicBezTo>
                <a:close/>
              </a:path>
            </a:pathLst>
          </a:custGeom>
          <a:ln w="28575">
            <a:solidFill>
              <a:srgbClr val="7030A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5" tIns="63351" rIns="63351" bIns="63353" numCol="1" spcCol="1270" anchor="ctr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vi-VN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uống cuống, vướng chân", "ngã nghe cái bộp" → Từ láy, câu cảm thán thể hiện sự </a:t>
            </a:r>
            <a:r>
              <a:rPr lang="vi-VN" sz="28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luống cuống, bối rối </a:t>
            </a:r>
            <a:r>
              <a:rPr lang="vi-VN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 chú gấu.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Freeform 20"/>
          <p:cNvSpPr/>
          <p:nvPr/>
        </p:nvSpPr>
        <p:spPr>
          <a:xfrm>
            <a:off x="685800" y="4590335"/>
            <a:ext cx="1543511" cy="1645365"/>
          </a:xfrm>
          <a:custGeom>
            <a:avLst/>
            <a:gdLst>
              <a:gd name="connsiteX0" fmla="*/ 0 w 1656351"/>
              <a:gd name="connsiteY0" fmla="*/ 0 h 1159445"/>
              <a:gd name="connsiteX1" fmla="*/ 1076629 w 1656351"/>
              <a:gd name="connsiteY1" fmla="*/ 0 h 1159445"/>
              <a:gd name="connsiteX2" fmla="*/ 1656351 w 1656351"/>
              <a:gd name="connsiteY2" fmla="*/ 579723 h 1159445"/>
              <a:gd name="connsiteX3" fmla="*/ 1076629 w 1656351"/>
              <a:gd name="connsiteY3" fmla="*/ 1159445 h 1159445"/>
              <a:gd name="connsiteX4" fmla="*/ 0 w 1656351"/>
              <a:gd name="connsiteY4" fmla="*/ 1159445 h 1159445"/>
              <a:gd name="connsiteX5" fmla="*/ 579723 w 1656351"/>
              <a:gd name="connsiteY5" fmla="*/ 579723 h 1159445"/>
              <a:gd name="connsiteX6" fmla="*/ 0 w 1656351"/>
              <a:gd name="connsiteY6" fmla="*/ 0 h 1159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6351" h="1159445">
                <a:moveTo>
                  <a:pt x="1656351" y="0"/>
                </a:moveTo>
                <a:lnTo>
                  <a:pt x="1656351" y="753640"/>
                </a:lnTo>
                <a:lnTo>
                  <a:pt x="828175" y="1159445"/>
                </a:lnTo>
                <a:lnTo>
                  <a:pt x="0" y="753640"/>
                </a:lnTo>
                <a:lnTo>
                  <a:pt x="0" y="0"/>
                </a:lnTo>
                <a:lnTo>
                  <a:pt x="828175" y="405806"/>
                </a:lnTo>
                <a:lnTo>
                  <a:pt x="1656351" y="0"/>
                </a:lnTo>
                <a:close/>
              </a:path>
            </a:pathLst>
          </a:cu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256" tIns="587978" rIns="8254" bIns="587977" numCol="1" spcCol="1270" anchor="ctr" anchorCtr="0">
            <a:noAutofit/>
          </a:bodyPr>
          <a:lstStyle/>
          <a:p>
            <a:pPr lvl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0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trêu</a:t>
            </a:r>
            <a:r>
              <a:rPr lang="en-US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chọc</a:t>
            </a:r>
            <a:r>
              <a:rPr lang="en-US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229310" y="4590335"/>
            <a:ext cx="9276890" cy="1645365"/>
          </a:xfrm>
          <a:custGeom>
            <a:avLst/>
            <a:gdLst>
              <a:gd name="connsiteX0" fmla="*/ 179442 w 1076628"/>
              <a:gd name="connsiteY0" fmla="*/ 0 h 6968554"/>
              <a:gd name="connsiteX1" fmla="*/ 897186 w 1076628"/>
              <a:gd name="connsiteY1" fmla="*/ 0 h 6968554"/>
              <a:gd name="connsiteX2" fmla="*/ 1076628 w 1076628"/>
              <a:gd name="connsiteY2" fmla="*/ 179442 h 6968554"/>
              <a:gd name="connsiteX3" fmla="*/ 1076628 w 1076628"/>
              <a:gd name="connsiteY3" fmla="*/ 6968554 h 6968554"/>
              <a:gd name="connsiteX4" fmla="*/ 1076628 w 1076628"/>
              <a:gd name="connsiteY4" fmla="*/ 6968554 h 6968554"/>
              <a:gd name="connsiteX5" fmla="*/ 0 w 1076628"/>
              <a:gd name="connsiteY5" fmla="*/ 6968554 h 6968554"/>
              <a:gd name="connsiteX6" fmla="*/ 0 w 1076628"/>
              <a:gd name="connsiteY6" fmla="*/ 6968554 h 6968554"/>
              <a:gd name="connsiteX7" fmla="*/ 0 w 1076628"/>
              <a:gd name="connsiteY7" fmla="*/ 179442 h 6968554"/>
              <a:gd name="connsiteX8" fmla="*/ 179442 w 1076628"/>
              <a:gd name="connsiteY8" fmla="*/ 0 h 696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6628" h="6968554">
                <a:moveTo>
                  <a:pt x="1076628" y="1161454"/>
                </a:moveTo>
                <a:lnTo>
                  <a:pt x="1076628" y="5807100"/>
                </a:lnTo>
                <a:cubicBezTo>
                  <a:pt x="1076628" y="6448551"/>
                  <a:pt x="1064216" y="6968551"/>
                  <a:pt x="1048905" y="6968551"/>
                </a:cubicBezTo>
                <a:lnTo>
                  <a:pt x="0" y="6968551"/>
                </a:lnTo>
                <a:lnTo>
                  <a:pt x="0" y="6968551"/>
                </a:lnTo>
                <a:lnTo>
                  <a:pt x="0" y="3"/>
                </a:lnTo>
                <a:lnTo>
                  <a:pt x="0" y="3"/>
                </a:lnTo>
                <a:lnTo>
                  <a:pt x="1048905" y="3"/>
                </a:lnTo>
                <a:cubicBezTo>
                  <a:pt x="1064216" y="3"/>
                  <a:pt x="1076628" y="520003"/>
                  <a:pt x="1076628" y="1161454"/>
                </a:cubicBezTo>
                <a:close/>
              </a:path>
            </a:pathLst>
          </a:custGeom>
          <a:ln w="28575">
            <a:solidFill>
              <a:srgbClr val="7030A0"/>
            </a:solidFill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5" tIns="63352" rIns="63351" bIns="63352" numCol="1" spcCol="1270" anchor="ctr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vi-VN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 về mách mẹ "Vòng kiềng thật </a:t>
            </a:r>
            <a:r>
              <a:rPr lang="vi-VN" sz="28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 hổ</a:t>
            </a:r>
            <a:r>
              <a:rPr lang="vi-VN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Con thà chết còn hơn" → Chạy về với tình thương yêu, với gia đình.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vi-VN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Nấp sau cánh tủ, </a:t>
            </a:r>
            <a:r>
              <a:rPr lang="vi-VN" sz="2800" kern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tủi thân khóc to </a:t>
            </a:r>
            <a:r>
              <a:rPr lang="vi-VN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"Cả khu rừng này chê/ Chân vòng kiềng xấu, xấu!"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81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73901" t="12140" r="25855" b="87813"/>
          <a:stretch>
            <a:fillRect/>
          </a:stretch>
        </p:blipFill>
        <p:spPr>
          <a:xfrm>
            <a:off x="6515621" y="1736885"/>
            <a:ext cx="11896" cy="2310"/>
          </a:xfrm>
          <a:custGeom>
            <a:avLst/>
            <a:gdLst>
              <a:gd name="connsiteX0" fmla="*/ 1346 w 11896"/>
              <a:gd name="connsiteY0" fmla="*/ 276 h 2310"/>
              <a:gd name="connsiteX1" fmla="*/ 3448 w 11896"/>
              <a:gd name="connsiteY1" fmla="*/ 657 h 2310"/>
              <a:gd name="connsiteX2" fmla="*/ 11896 w 11896"/>
              <a:gd name="connsiteY2" fmla="*/ 2310 h 2310"/>
              <a:gd name="connsiteX3" fmla="*/ 1346 w 11896"/>
              <a:gd name="connsiteY3" fmla="*/ 276 h 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6" h="2310">
                <a:moveTo>
                  <a:pt x="1346" y="276"/>
                </a:moveTo>
                <a:cubicBezTo>
                  <a:pt x="-737" y="-138"/>
                  <a:pt x="-664" y="-141"/>
                  <a:pt x="3448" y="657"/>
                </a:cubicBezTo>
                <a:lnTo>
                  <a:pt x="11896" y="2310"/>
                </a:lnTo>
                <a:lnTo>
                  <a:pt x="1346" y="276"/>
                </a:lnTo>
                <a:close/>
              </a:path>
            </a:pathLst>
          </a:custGeom>
        </p:spPr>
      </p:pic>
      <p:sp>
        <p:nvSpPr>
          <p:cNvPr id="10" name="Rounded Rectangle 9"/>
          <p:cNvSpPr/>
          <p:nvPr/>
        </p:nvSpPr>
        <p:spPr>
          <a:xfrm>
            <a:off x="2290916" y="73740"/>
            <a:ext cx="7610168" cy="781667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ĐỌC  HIỂU: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BẢN: GẤU CON CHÂN VÒNG KIỀNG (A. A U-XA-CHỐP)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Script" panose="030B0504020000000003" pitchFamily="66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82845" y="923822"/>
            <a:ext cx="4026310" cy="5604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4412" t="732" r="14115" b="1328"/>
          <a:stretch/>
        </p:blipFill>
        <p:spPr>
          <a:xfrm>
            <a:off x="29496" y="14748"/>
            <a:ext cx="929148" cy="1056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72906" y="-34821"/>
            <a:ext cx="1274251" cy="1017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2151" r="11978"/>
          <a:stretch/>
        </p:blipFill>
        <p:spPr>
          <a:xfrm>
            <a:off x="9944843" y="88491"/>
            <a:ext cx="1156400" cy="892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2829" y="44244"/>
            <a:ext cx="1283758" cy="936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Wave 15"/>
          <p:cNvSpPr/>
          <p:nvPr/>
        </p:nvSpPr>
        <p:spPr>
          <a:xfrm>
            <a:off x="4082845" y="855407"/>
            <a:ext cx="4026310" cy="666606"/>
          </a:xfrm>
          <a:prstGeom prst="wave">
            <a:avLst>
              <a:gd name="adj1" fmla="val 12500"/>
              <a:gd name="adj2" fmla="val -1320"/>
            </a:avLst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8249" y="907023"/>
            <a:ext cx="326820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177165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440" y="1902054"/>
            <a:ext cx="6062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vi-VN" sz="2800" dirty="0" smtClean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 khi nghe mẹ gấu khuyên nhủ: 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1312466" y="3494585"/>
            <a:ext cx="2176022" cy="1587103"/>
          </a:xfrm>
          <a:custGeom>
            <a:avLst/>
            <a:gdLst>
              <a:gd name="connsiteX0" fmla="*/ 0 w 3690937"/>
              <a:gd name="connsiteY0" fmla="*/ 0 h 1125735"/>
              <a:gd name="connsiteX1" fmla="*/ 3690937 w 3690937"/>
              <a:gd name="connsiteY1" fmla="*/ 0 h 1125735"/>
              <a:gd name="connsiteX2" fmla="*/ 3690937 w 3690937"/>
              <a:gd name="connsiteY2" fmla="*/ 1125735 h 1125735"/>
              <a:gd name="connsiteX3" fmla="*/ 0 w 3690937"/>
              <a:gd name="connsiteY3" fmla="*/ 1125735 h 1125735"/>
              <a:gd name="connsiteX4" fmla="*/ 0 w 3690937"/>
              <a:gd name="connsiteY4" fmla="*/ 0 h 112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0937" h="1125735">
                <a:moveTo>
                  <a:pt x="0" y="0"/>
                </a:moveTo>
                <a:lnTo>
                  <a:pt x="3690937" y="0"/>
                </a:lnTo>
                <a:lnTo>
                  <a:pt x="3690937" y="1125735"/>
                </a:lnTo>
                <a:lnTo>
                  <a:pt x="0" y="112573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vi-VN" sz="2800" kern="1200" dirty="0" smtClean="0">
                <a:latin typeface="+mj-lt"/>
              </a:rPr>
              <a:t>Mẹ gấu khuyên nhủ: </a:t>
            </a:r>
            <a:endParaRPr lang="en-US" sz="2800" kern="1200" dirty="0">
              <a:latin typeface="+mj-lt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4122669" y="2441249"/>
            <a:ext cx="6451122" cy="1125735"/>
          </a:xfrm>
          <a:custGeom>
            <a:avLst/>
            <a:gdLst>
              <a:gd name="connsiteX0" fmla="*/ 0 w 3690937"/>
              <a:gd name="connsiteY0" fmla="*/ 0 h 1125735"/>
              <a:gd name="connsiteX1" fmla="*/ 3690937 w 3690937"/>
              <a:gd name="connsiteY1" fmla="*/ 0 h 1125735"/>
              <a:gd name="connsiteX2" fmla="*/ 3690937 w 3690937"/>
              <a:gd name="connsiteY2" fmla="*/ 1125735 h 1125735"/>
              <a:gd name="connsiteX3" fmla="*/ 0 w 3690937"/>
              <a:gd name="connsiteY3" fmla="*/ 1125735 h 1125735"/>
              <a:gd name="connsiteX4" fmla="*/ 0 w 3690937"/>
              <a:gd name="connsiteY4" fmla="*/ 0 h 112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0937" h="1125735">
                <a:moveTo>
                  <a:pt x="0" y="0"/>
                </a:moveTo>
                <a:lnTo>
                  <a:pt x="3690937" y="0"/>
                </a:lnTo>
                <a:lnTo>
                  <a:pt x="3690937" y="1125735"/>
                </a:lnTo>
                <a:lnTo>
                  <a:pt x="0" y="112573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,/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122669" y="3602971"/>
            <a:ext cx="6451122" cy="1493623"/>
          </a:xfrm>
          <a:custGeom>
            <a:avLst/>
            <a:gdLst>
              <a:gd name="connsiteX0" fmla="*/ 0 w 3690937"/>
              <a:gd name="connsiteY0" fmla="*/ 0 h 1125735"/>
              <a:gd name="connsiteX1" fmla="*/ 3690937 w 3690937"/>
              <a:gd name="connsiteY1" fmla="*/ 0 h 1125735"/>
              <a:gd name="connsiteX2" fmla="*/ 3690937 w 3690937"/>
              <a:gd name="connsiteY2" fmla="*/ 1125735 h 1125735"/>
              <a:gd name="connsiteX3" fmla="*/ 0 w 3690937"/>
              <a:gd name="connsiteY3" fmla="*/ 1125735 h 1125735"/>
              <a:gd name="connsiteX4" fmla="*/ 0 w 3690937"/>
              <a:gd name="connsiteY4" fmla="*/ 0 h 112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0937" h="1125735">
                <a:moveTo>
                  <a:pt x="0" y="0"/>
                </a:moveTo>
                <a:lnTo>
                  <a:pt x="3690937" y="0"/>
                </a:lnTo>
                <a:lnTo>
                  <a:pt x="3690937" y="1125735"/>
                </a:lnTo>
                <a:lnTo>
                  <a:pt x="0" y="112573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kiềng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"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kiềng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4122669" y="5132580"/>
            <a:ext cx="6451123" cy="1399822"/>
          </a:xfrm>
          <a:custGeom>
            <a:avLst/>
            <a:gdLst>
              <a:gd name="connsiteX0" fmla="*/ 0 w 3690937"/>
              <a:gd name="connsiteY0" fmla="*/ 0 h 1125735"/>
              <a:gd name="connsiteX1" fmla="*/ 3690937 w 3690937"/>
              <a:gd name="connsiteY1" fmla="*/ 0 h 1125735"/>
              <a:gd name="connsiteX2" fmla="*/ 3690937 w 3690937"/>
              <a:gd name="connsiteY2" fmla="*/ 1125735 h 1125735"/>
              <a:gd name="connsiteX3" fmla="*/ 0 w 3690937"/>
              <a:gd name="connsiteY3" fmla="*/ 1125735 h 1125735"/>
              <a:gd name="connsiteX4" fmla="*/ 0 w 3690937"/>
              <a:gd name="connsiteY4" fmla="*/ 0 h 1125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0937" h="1125735">
                <a:moveTo>
                  <a:pt x="0" y="0"/>
                </a:moveTo>
                <a:lnTo>
                  <a:pt x="3690937" y="0"/>
                </a:lnTo>
                <a:lnTo>
                  <a:pt x="3690937" y="1125735"/>
                </a:lnTo>
                <a:lnTo>
                  <a:pt x="0" y="112573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28575">
            <a:solidFill>
              <a:schemeClr val="tx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65" tIns="12065" rIns="12065" bIns="12065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kiềng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Hoán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"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kiềng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2800" kern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!"</a:t>
            </a:r>
            <a:endParaRPr lang="en-US" sz="2800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3480965" y="3099732"/>
            <a:ext cx="619433" cy="120936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480965" y="4309100"/>
            <a:ext cx="590955" cy="16438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488488" y="4309100"/>
            <a:ext cx="611910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53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73901" t="12140" r="25855" b="87813"/>
          <a:stretch>
            <a:fillRect/>
          </a:stretch>
        </p:blipFill>
        <p:spPr>
          <a:xfrm>
            <a:off x="6515621" y="1736885"/>
            <a:ext cx="11896" cy="2310"/>
          </a:xfrm>
          <a:custGeom>
            <a:avLst/>
            <a:gdLst>
              <a:gd name="connsiteX0" fmla="*/ 1346 w 11896"/>
              <a:gd name="connsiteY0" fmla="*/ 276 h 2310"/>
              <a:gd name="connsiteX1" fmla="*/ 3448 w 11896"/>
              <a:gd name="connsiteY1" fmla="*/ 657 h 2310"/>
              <a:gd name="connsiteX2" fmla="*/ 11896 w 11896"/>
              <a:gd name="connsiteY2" fmla="*/ 2310 h 2310"/>
              <a:gd name="connsiteX3" fmla="*/ 1346 w 11896"/>
              <a:gd name="connsiteY3" fmla="*/ 276 h 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6" h="2310">
                <a:moveTo>
                  <a:pt x="1346" y="276"/>
                </a:moveTo>
                <a:cubicBezTo>
                  <a:pt x="-737" y="-138"/>
                  <a:pt x="-664" y="-141"/>
                  <a:pt x="3448" y="657"/>
                </a:cubicBezTo>
                <a:lnTo>
                  <a:pt x="11896" y="2310"/>
                </a:lnTo>
                <a:lnTo>
                  <a:pt x="1346" y="276"/>
                </a:lnTo>
                <a:close/>
              </a:path>
            </a:pathLst>
          </a:custGeom>
        </p:spPr>
      </p:pic>
      <p:sp>
        <p:nvSpPr>
          <p:cNvPr id="10" name="Rounded Rectangle 9"/>
          <p:cNvSpPr/>
          <p:nvPr/>
        </p:nvSpPr>
        <p:spPr>
          <a:xfrm>
            <a:off x="2290916" y="73740"/>
            <a:ext cx="7610168" cy="781667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ĐỌC  HIỂU: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BẢN: GẤU CON CHÂN VÒNG KIỀNG (A. A U-XA-CHỐP)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Script" panose="030B0504020000000003" pitchFamily="66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82845" y="923822"/>
            <a:ext cx="4026310" cy="5604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4412" t="732" r="14115" b="1328"/>
          <a:stretch/>
        </p:blipFill>
        <p:spPr>
          <a:xfrm>
            <a:off x="29496" y="14748"/>
            <a:ext cx="929148" cy="1056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72906" y="-34821"/>
            <a:ext cx="1274251" cy="1017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2151" r="11978"/>
          <a:stretch/>
        </p:blipFill>
        <p:spPr>
          <a:xfrm>
            <a:off x="9944843" y="88491"/>
            <a:ext cx="1156400" cy="892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2829" y="44244"/>
            <a:ext cx="1283758" cy="936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Wave 15"/>
          <p:cNvSpPr/>
          <p:nvPr/>
        </p:nvSpPr>
        <p:spPr>
          <a:xfrm>
            <a:off x="4082845" y="855407"/>
            <a:ext cx="4026310" cy="666606"/>
          </a:xfrm>
          <a:prstGeom prst="wave">
            <a:avLst>
              <a:gd name="adj1" fmla="val 12500"/>
              <a:gd name="adj2" fmla="val -1320"/>
            </a:avLst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8249" y="907023"/>
            <a:ext cx="326820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177165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7440" y="1902054"/>
            <a:ext cx="60628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vi-VN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Sau khi nghe mẹ gấu khuyên nhủ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 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8266" y="2425274"/>
            <a:ext cx="5622052" cy="52322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khuyên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nhủ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8266" y="3083355"/>
            <a:ext cx="2623756" cy="3108543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kiềng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đáng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738162" y="3083355"/>
            <a:ext cx="2592156" cy="3108543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303482" y="2948494"/>
            <a:ext cx="449428" cy="385952"/>
          </a:xfrm>
          <a:custGeom>
            <a:avLst/>
            <a:gdLst>
              <a:gd name="connsiteX0" fmla="*/ 838318 w 2081980"/>
              <a:gd name="connsiteY0" fmla="*/ 0 h 1123373"/>
              <a:gd name="connsiteX1" fmla="*/ 1243663 w 2081980"/>
              <a:gd name="connsiteY1" fmla="*/ 0 h 1123373"/>
              <a:gd name="connsiteX2" fmla="*/ 1243663 w 2081980"/>
              <a:gd name="connsiteY2" fmla="*/ 515356 h 1123373"/>
              <a:gd name="connsiteX3" fmla="*/ 1676635 w 2081980"/>
              <a:gd name="connsiteY3" fmla="*/ 515356 h 1123373"/>
              <a:gd name="connsiteX4" fmla="*/ 1676635 w 2081980"/>
              <a:gd name="connsiteY4" fmla="*/ 312683 h 1123373"/>
              <a:gd name="connsiteX5" fmla="*/ 2081980 w 2081980"/>
              <a:gd name="connsiteY5" fmla="*/ 718028 h 1123373"/>
              <a:gd name="connsiteX6" fmla="*/ 1676635 w 2081980"/>
              <a:gd name="connsiteY6" fmla="*/ 1123373 h 1123373"/>
              <a:gd name="connsiteX7" fmla="*/ 1676635 w 2081980"/>
              <a:gd name="connsiteY7" fmla="*/ 920701 h 1123373"/>
              <a:gd name="connsiteX8" fmla="*/ 405345 w 2081980"/>
              <a:gd name="connsiteY8" fmla="*/ 920701 h 1123373"/>
              <a:gd name="connsiteX9" fmla="*/ 405345 w 2081980"/>
              <a:gd name="connsiteY9" fmla="*/ 1123373 h 1123373"/>
              <a:gd name="connsiteX10" fmla="*/ 0 w 2081980"/>
              <a:gd name="connsiteY10" fmla="*/ 718028 h 1123373"/>
              <a:gd name="connsiteX11" fmla="*/ 405345 w 2081980"/>
              <a:gd name="connsiteY11" fmla="*/ 312683 h 1123373"/>
              <a:gd name="connsiteX12" fmla="*/ 405345 w 2081980"/>
              <a:gd name="connsiteY12" fmla="*/ 515356 h 1123373"/>
              <a:gd name="connsiteX13" fmla="*/ 838318 w 2081980"/>
              <a:gd name="connsiteY13" fmla="*/ 515356 h 1123373"/>
              <a:gd name="connsiteX14" fmla="*/ 838318 w 2081980"/>
              <a:gd name="connsiteY14" fmla="*/ 0 h 112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81980" h="1123373">
                <a:moveTo>
                  <a:pt x="838318" y="0"/>
                </a:moveTo>
                <a:lnTo>
                  <a:pt x="1243663" y="0"/>
                </a:lnTo>
                <a:lnTo>
                  <a:pt x="1243663" y="515356"/>
                </a:lnTo>
                <a:lnTo>
                  <a:pt x="1676635" y="515356"/>
                </a:lnTo>
                <a:lnTo>
                  <a:pt x="1676635" y="312683"/>
                </a:lnTo>
                <a:lnTo>
                  <a:pt x="2081980" y="718028"/>
                </a:lnTo>
                <a:lnTo>
                  <a:pt x="1676635" y="1123373"/>
                </a:lnTo>
                <a:lnTo>
                  <a:pt x="1676635" y="920701"/>
                </a:lnTo>
                <a:lnTo>
                  <a:pt x="405345" y="920701"/>
                </a:lnTo>
                <a:lnTo>
                  <a:pt x="405345" y="1123373"/>
                </a:lnTo>
                <a:lnTo>
                  <a:pt x="0" y="718028"/>
                </a:lnTo>
                <a:lnTo>
                  <a:pt x="405345" y="312683"/>
                </a:lnTo>
                <a:lnTo>
                  <a:pt x="405345" y="515356"/>
                </a:lnTo>
                <a:lnTo>
                  <a:pt x="838318" y="515356"/>
                </a:lnTo>
                <a:lnTo>
                  <a:pt x="838318" y="0"/>
                </a:lnTo>
                <a:close/>
              </a:path>
            </a:pathLst>
          </a:cu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515620" y="2393531"/>
            <a:ext cx="2983509" cy="52322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vi-VN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 trạng gấu con: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15620" y="3097288"/>
            <a:ext cx="2995403" cy="954107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15621" y="4127960"/>
            <a:ext cx="2997090" cy="52322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5620" y="4727745"/>
            <a:ext cx="3018780" cy="1815882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Kiêu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hãnh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hét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"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vòng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kiềng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ta/ Ta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rừng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dạo</a:t>
            </a:r>
            <a:r>
              <a:rPr lang="en-US" sz="28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!"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Right Brace 21"/>
          <p:cNvSpPr/>
          <p:nvPr/>
        </p:nvSpPr>
        <p:spPr>
          <a:xfrm>
            <a:off x="9534400" y="3334446"/>
            <a:ext cx="410443" cy="2609154"/>
          </a:xfrm>
          <a:prstGeom prst="rightBrace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0021520" y="2758354"/>
            <a:ext cx="1717154" cy="3416320"/>
          </a:xfrm>
          <a:prstGeom prst="rect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Thái độ: tự hào,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kiêu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vi-V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 thấy rằng vòng kiềng không có gì là xấu</a:t>
            </a:r>
            <a:r>
              <a:rPr lang="vi-VN" sz="2400" dirty="0">
                <a:solidFill>
                  <a:srgbClr val="0D0D0D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0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25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73901" t="12140" r="25855" b="87813"/>
          <a:stretch>
            <a:fillRect/>
          </a:stretch>
        </p:blipFill>
        <p:spPr>
          <a:xfrm>
            <a:off x="6515621" y="1736885"/>
            <a:ext cx="11896" cy="2310"/>
          </a:xfrm>
          <a:custGeom>
            <a:avLst/>
            <a:gdLst>
              <a:gd name="connsiteX0" fmla="*/ 1346 w 11896"/>
              <a:gd name="connsiteY0" fmla="*/ 276 h 2310"/>
              <a:gd name="connsiteX1" fmla="*/ 3448 w 11896"/>
              <a:gd name="connsiteY1" fmla="*/ 657 h 2310"/>
              <a:gd name="connsiteX2" fmla="*/ 11896 w 11896"/>
              <a:gd name="connsiteY2" fmla="*/ 2310 h 2310"/>
              <a:gd name="connsiteX3" fmla="*/ 1346 w 11896"/>
              <a:gd name="connsiteY3" fmla="*/ 276 h 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6" h="2310">
                <a:moveTo>
                  <a:pt x="1346" y="276"/>
                </a:moveTo>
                <a:cubicBezTo>
                  <a:pt x="-737" y="-138"/>
                  <a:pt x="-664" y="-141"/>
                  <a:pt x="3448" y="657"/>
                </a:cubicBezTo>
                <a:lnTo>
                  <a:pt x="11896" y="2310"/>
                </a:lnTo>
                <a:lnTo>
                  <a:pt x="1346" y="276"/>
                </a:lnTo>
                <a:close/>
              </a:path>
            </a:pathLst>
          </a:custGeom>
        </p:spPr>
      </p:pic>
      <p:sp>
        <p:nvSpPr>
          <p:cNvPr id="10" name="Rounded Rectangle 9"/>
          <p:cNvSpPr/>
          <p:nvPr/>
        </p:nvSpPr>
        <p:spPr>
          <a:xfrm>
            <a:off x="2290916" y="73740"/>
            <a:ext cx="7610168" cy="781667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ĐỌC  HIỂU: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BẢN: GẤU CON CHÂN VÒNG KIỀNG (A. A U-XA-CHỐP)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Script" panose="030B0504020000000003" pitchFamily="66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82845" y="923822"/>
            <a:ext cx="4026310" cy="5604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4412" t="732" r="14115" b="1328"/>
          <a:stretch/>
        </p:blipFill>
        <p:spPr>
          <a:xfrm>
            <a:off x="29496" y="14748"/>
            <a:ext cx="929148" cy="1056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72906" y="-34821"/>
            <a:ext cx="1274251" cy="1017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2151" r="11978"/>
          <a:stretch/>
        </p:blipFill>
        <p:spPr>
          <a:xfrm>
            <a:off x="9944843" y="88491"/>
            <a:ext cx="1156400" cy="892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2829" y="44244"/>
            <a:ext cx="1283758" cy="936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Wave 15"/>
          <p:cNvSpPr/>
          <p:nvPr/>
        </p:nvSpPr>
        <p:spPr>
          <a:xfrm>
            <a:off x="4082845" y="855407"/>
            <a:ext cx="4026310" cy="666606"/>
          </a:xfrm>
          <a:prstGeom prst="wave">
            <a:avLst>
              <a:gd name="adj1" fmla="val 12500"/>
              <a:gd name="adj2" fmla="val -1320"/>
            </a:avLst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8249" y="907023"/>
            <a:ext cx="326820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177165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1852975"/>
            <a:ext cx="10820400" cy="306545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01600" algn="just">
              <a:lnSpc>
                <a:spcPct val="115000"/>
              </a:lnSpc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thương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gấu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niềm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458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rcRect l="73901" t="12140" r="25855" b="87813"/>
          <a:stretch>
            <a:fillRect/>
          </a:stretch>
        </p:blipFill>
        <p:spPr>
          <a:xfrm>
            <a:off x="6515621" y="1736885"/>
            <a:ext cx="11896" cy="2310"/>
          </a:xfrm>
          <a:custGeom>
            <a:avLst/>
            <a:gdLst>
              <a:gd name="connsiteX0" fmla="*/ 1346 w 11896"/>
              <a:gd name="connsiteY0" fmla="*/ 276 h 2310"/>
              <a:gd name="connsiteX1" fmla="*/ 3448 w 11896"/>
              <a:gd name="connsiteY1" fmla="*/ 657 h 2310"/>
              <a:gd name="connsiteX2" fmla="*/ 11896 w 11896"/>
              <a:gd name="connsiteY2" fmla="*/ 2310 h 2310"/>
              <a:gd name="connsiteX3" fmla="*/ 1346 w 11896"/>
              <a:gd name="connsiteY3" fmla="*/ 276 h 2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896" h="2310">
                <a:moveTo>
                  <a:pt x="1346" y="276"/>
                </a:moveTo>
                <a:cubicBezTo>
                  <a:pt x="-737" y="-138"/>
                  <a:pt x="-664" y="-141"/>
                  <a:pt x="3448" y="657"/>
                </a:cubicBezTo>
                <a:lnTo>
                  <a:pt x="11896" y="2310"/>
                </a:lnTo>
                <a:lnTo>
                  <a:pt x="1346" y="276"/>
                </a:lnTo>
                <a:close/>
              </a:path>
            </a:pathLst>
          </a:custGeom>
        </p:spPr>
      </p:pic>
      <p:sp>
        <p:nvSpPr>
          <p:cNvPr id="10" name="Rounded Rectangle 9"/>
          <p:cNvSpPr/>
          <p:nvPr/>
        </p:nvSpPr>
        <p:spPr>
          <a:xfrm>
            <a:off x="2290916" y="73740"/>
            <a:ext cx="7610168" cy="781667"/>
          </a:xfrm>
          <a:prstGeom prst="roundRect">
            <a:avLst>
              <a:gd name="adj" fmla="val 50000"/>
            </a:avLst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 HÀNH ĐỌC  HIỂU: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 BẢN: GẤU CON CHÂN VÒNG KIỀNG (A. A U-XA-CHỐP)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Script" panose="030B0504020000000003" pitchFamily="66" charset="0"/>
              <a:ea typeface="Segoe UI" panose="020B0502040204020203" pitchFamily="34" charset="0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082845" y="923822"/>
            <a:ext cx="4026310" cy="56043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14412" t="732" r="14115" b="1328"/>
          <a:stretch/>
        </p:blipFill>
        <p:spPr>
          <a:xfrm>
            <a:off x="29496" y="14748"/>
            <a:ext cx="929148" cy="10565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72906" y="-34821"/>
            <a:ext cx="1274251" cy="1017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/>
          <a:srcRect l="12151" r="11978"/>
          <a:stretch/>
        </p:blipFill>
        <p:spPr>
          <a:xfrm>
            <a:off x="9944843" y="88491"/>
            <a:ext cx="1156400" cy="8922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12829" y="44244"/>
            <a:ext cx="1283758" cy="936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Wave 15"/>
          <p:cNvSpPr/>
          <p:nvPr/>
        </p:nvSpPr>
        <p:spPr>
          <a:xfrm>
            <a:off x="4082845" y="855407"/>
            <a:ext cx="4026310" cy="666606"/>
          </a:xfrm>
          <a:prstGeom prst="wave">
            <a:avLst>
              <a:gd name="adj1" fmla="val 12500"/>
              <a:gd name="adj2" fmla="val -1320"/>
            </a:avLst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68249" y="907023"/>
            <a:ext cx="3268202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177165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kiến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Diamond 3"/>
          <p:cNvSpPr/>
          <p:nvPr/>
        </p:nvSpPr>
        <p:spPr>
          <a:xfrm>
            <a:off x="4361814" y="1501059"/>
            <a:ext cx="3875855" cy="999961"/>
          </a:xfrm>
          <a:prstGeom prst="diamon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III.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Diamond 16"/>
          <p:cNvSpPr/>
          <p:nvPr/>
        </p:nvSpPr>
        <p:spPr>
          <a:xfrm>
            <a:off x="7438836" y="1860272"/>
            <a:ext cx="3875855" cy="999961"/>
          </a:xfrm>
          <a:prstGeom prst="diamon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</a:t>
            </a:r>
            <a:endParaRPr lang="en-US" sz="24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Diamond 17"/>
          <p:cNvSpPr/>
          <p:nvPr/>
        </p:nvSpPr>
        <p:spPr>
          <a:xfrm>
            <a:off x="877310" y="1812345"/>
            <a:ext cx="3970594" cy="999961"/>
          </a:xfrm>
          <a:prstGeom prst="diamond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0480" marR="30480" algn="just">
              <a:lnSpc>
                <a:spcPct val="115000"/>
              </a:lnSpc>
              <a:spcAft>
                <a:spcPts val="1200"/>
              </a:spcAft>
            </a:pP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vi-VN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Nghệ </a:t>
            </a:r>
            <a:r>
              <a:rPr lang="vi-VN" sz="24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endParaRPr lang="en-US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16076" y="3009709"/>
            <a:ext cx="4277033" cy="96328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182880" algn="ctr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16076" y="4176119"/>
            <a:ext cx="4277033" cy="96328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182880" algn="just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điệp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hoán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,...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16076" y="5342530"/>
            <a:ext cx="4277033" cy="963281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182880" algn="just">
              <a:lnSpc>
                <a:spcPct val="115000"/>
              </a:lnSpc>
              <a:spcAft>
                <a:spcPts val="0"/>
              </a:spcAf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gũi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Round Diagonal Corner Rectangle 20"/>
          <p:cNvSpPr/>
          <p:nvPr/>
        </p:nvSpPr>
        <p:spPr>
          <a:xfrm>
            <a:off x="6527517" y="3279618"/>
            <a:ext cx="4978683" cy="2956082"/>
          </a:xfrm>
          <a:prstGeom prst="round2Diag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khẳng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844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9" grpId="0" animBg="1"/>
      <p:bldP spid="19" grpId="0" animBg="1"/>
      <p:bldP spid="20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</TotalTime>
  <Words>1242</Words>
  <Application>Microsoft Office PowerPoint</Application>
  <PresentationFormat>Custom</PresentationFormat>
  <Paragraphs>83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174</cp:revision>
  <dcterms:created xsi:type="dcterms:W3CDTF">2021-09-08T13:33:54Z</dcterms:created>
  <dcterms:modified xsi:type="dcterms:W3CDTF">2023-02-13T04:44:09Z</dcterms:modified>
</cp:coreProperties>
</file>