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6" r:id="rId2"/>
    <p:sldId id="264" r:id="rId3"/>
    <p:sldId id="257" r:id="rId4"/>
    <p:sldId id="272" r:id="rId5"/>
    <p:sldId id="273" r:id="rId6"/>
    <p:sldId id="274" r:id="rId7"/>
    <p:sldId id="275" r:id="rId8"/>
    <p:sldId id="279" r:id="rId9"/>
    <p:sldId id="260" r:id="rId10"/>
    <p:sldId id="281" r:id="rId11"/>
    <p:sldId id="280" r:id="rId12"/>
    <p:sldId id="276" r:id="rId13"/>
    <p:sldId id="265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502" autoAdjust="0"/>
  </p:normalViewPr>
  <p:slideViewPr>
    <p:cSldViewPr>
      <p:cViewPr varScale="1">
        <p:scale>
          <a:sx n="78" d="100"/>
          <a:sy n="78" d="100"/>
        </p:scale>
        <p:origin x="-1570" y="-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3CBFC2-1E39-4CD2-84B5-335396EB5D72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6BA636-FDF2-43C8-AC1D-54D171C0A4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4949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custGeom>
            <a:avLst/>
            <a:gdLst>
              <a:gd name="T0" fmla="*/ 0 w 120000"/>
              <a:gd name="T1" fmla="*/ 0 h 120000"/>
              <a:gd name="T2" fmla="*/ 309676800 w 120000"/>
              <a:gd name="T3" fmla="*/ 0 h 120000"/>
              <a:gd name="T4" fmla="*/ 309676800 w 120000"/>
              <a:gd name="T5" fmla="*/ 97983675 h 120000"/>
              <a:gd name="T6" fmla="*/ 0 w 120000"/>
              <a:gd name="T7" fmla="*/ 97983675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headEnd/>
            <a:tailEnd/>
          </a:ln>
        </p:spPr>
      </p:sp>
      <p:sp>
        <p:nvSpPr>
          <p:cNvPr id="66563" name="Notes Placeholder 2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0"/>
            <a:ext cx="0" cy="0"/>
          </a:xfrm>
        </p:spPr>
        <p:txBody>
          <a:bodyPr/>
          <a:lstStyle/>
          <a:p>
            <a:pPr algn="r" eaLnBrk="1" hangingPunct="1"/>
            <a:fld id="{37112034-78BA-4764-A895-DE4AF6481198}" type="slidenum">
              <a:rPr lang="en-US" sz="1200">
                <a:latin typeface="Calibri" pitchFamily="34" charset="0"/>
              </a:rPr>
              <a:pPr algn="r" eaLnBrk="1" hangingPunct="1"/>
              <a:t>3</a:t>
            </a:fld>
            <a:endParaRPr 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0" y="0"/>
            <a:ext cx="0" cy="0"/>
          </a:xfrm>
        </p:spPr>
        <p:txBody>
          <a:bodyPr/>
          <a:lstStyle/>
          <a:p>
            <a:pPr algn="r" eaLnBrk="1" hangingPunct="1"/>
            <a:fld id="{6C41FBE9-2794-4CBB-9A1F-119679F54027}" type="slidenum">
              <a:rPr lang="en-US" sz="1200">
                <a:latin typeface="Calibri" pitchFamily="34" charset="0"/>
              </a:rPr>
              <a:pPr algn="r" eaLnBrk="1" hangingPunct="1"/>
              <a:t>4</a:t>
            </a:fld>
            <a:endParaRPr lang="en-US" sz="1200">
              <a:latin typeface="Calibri" pitchFamily="34" charset="0"/>
            </a:endParaRPr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custGeom>
            <a:avLst/>
            <a:gdLst>
              <a:gd name="T0" fmla="*/ 0 w 120000"/>
              <a:gd name="T1" fmla="*/ 0 h 120000"/>
              <a:gd name="T2" fmla="*/ 232257600 w 120000"/>
              <a:gd name="T3" fmla="*/ 0 h 120000"/>
              <a:gd name="T4" fmla="*/ 232257600 w 120000"/>
              <a:gd name="T5" fmla="*/ 97983675 h 120000"/>
              <a:gd name="T6" fmla="*/ 0 w 120000"/>
              <a:gd name="T7" fmla="*/ 97983675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</p:sp>
      <p:sp>
        <p:nvSpPr>
          <p:cNvPr id="111620" name="Rectangle 3"/>
          <p:cNvSpPr txBox="1"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custGeom>
            <a:avLst/>
            <a:gdLst>
              <a:gd name="T0" fmla="*/ 0 w 120000"/>
              <a:gd name="T1" fmla="*/ 0 h 120000"/>
              <a:gd name="T2" fmla="*/ 309676800 w 120000"/>
              <a:gd name="T3" fmla="*/ 0 h 120000"/>
              <a:gd name="T4" fmla="*/ 309676800 w 120000"/>
              <a:gd name="T5" fmla="*/ 97983675 h 120000"/>
              <a:gd name="T6" fmla="*/ 0 w 120000"/>
              <a:gd name="T7" fmla="*/ 97983675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headEnd/>
            <a:tailEnd/>
          </a:ln>
        </p:spPr>
      </p:sp>
      <p:sp>
        <p:nvSpPr>
          <p:cNvPr id="71683" name="Notes Placeholder 2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0"/>
            <a:ext cx="0" cy="0"/>
          </a:xfrm>
        </p:spPr>
        <p:txBody>
          <a:bodyPr/>
          <a:lstStyle/>
          <a:p>
            <a:pPr algn="r" eaLnBrk="1" hangingPunct="1"/>
            <a:fld id="{E2364295-48A8-4C8D-B922-AC2E1CE1F921}" type="slidenum">
              <a:rPr lang="en-US" sz="1200">
                <a:latin typeface="Calibri" pitchFamily="34" charset="0"/>
              </a:rPr>
              <a:pPr algn="r" eaLnBrk="1" hangingPunct="1"/>
              <a:t>8</a:t>
            </a:fld>
            <a:endParaRPr 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92F37-1AEC-423B-B0DD-D42EDFC608AA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CB3C2-F3B5-464E-937F-6D76BA7CAE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349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92F37-1AEC-423B-B0DD-D42EDFC608AA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CB3C2-F3B5-464E-937F-6D76BA7CAE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25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92F37-1AEC-423B-B0DD-D42EDFC608AA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CB3C2-F3B5-464E-937F-6D76BA7CAE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155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92F37-1AEC-423B-B0DD-D42EDFC608AA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CB3C2-F3B5-464E-937F-6D76BA7CAE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886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92F37-1AEC-423B-B0DD-D42EDFC608AA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CB3C2-F3B5-464E-937F-6D76BA7CAE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346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92F37-1AEC-423B-B0DD-D42EDFC608AA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CB3C2-F3B5-464E-937F-6D76BA7CAE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112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92F37-1AEC-423B-B0DD-D42EDFC608AA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CB3C2-F3B5-464E-937F-6D76BA7CAE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590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92F37-1AEC-423B-B0DD-D42EDFC608AA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CB3C2-F3B5-464E-937F-6D76BA7CAE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345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92F37-1AEC-423B-B0DD-D42EDFC608AA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CB3C2-F3B5-464E-937F-6D76BA7CAE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559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92F37-1AEC-423B-B0DD-D42EDFC608AA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CB3C2-F3B5-464E-937F-6D76BA7CAE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7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92F37-1AEC-423B-B0DD-D42EDFC608AA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CB3C2-F3B5-464E-937F-6D76BA7CAE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885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692F37-1AEC-423B-B0DD-D42EDFC608AA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BCB3C2-F3B5-464E-937F-6D76BA7CAE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791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"/>
            <a:ext cx="9144000" cy="6553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9144000" cy="131542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 smtClean="0">
                <a:solidFill>
                  <a:schemeClr val="bg1"/>
                </a:solidFill>
              </a:rPr>
              <a:t>CHÀO MỪNG CÁC EM ĐẾN VỚI </a:t>
            </a:r>
          </a:p>
          <a:p>
            <a:pPr algn="ctr">
              <a:lnSpc>
                <a:spcPct val="150000"/>
              </a:lnSpc>
            </a:pPr>
            <a:r>
              <a:rPr lang="vi-VN" sz="2800" b="1" dirty="0" smtClean="0">
                <a:solidFill>
                  <a:schemeClr val="bg1"/>
                </a:solidFill>
              </a:rPr>
              <a:t>MÔN NGỮ VĂN </a:t>
            </a:r>
            <a:r>
              <a:rPr lang="en-US" sz="2800" b="1" dirty="0" smtClean="0">
                <a:solidFill>
                  <a:schemeClr val="bg1"/>
                </a:solidFill>
              </a:rPr>
              <a:t>6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18906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911"/>
    </mc:Choice>
    <mc:Fallback xmlns="">
      <p:transition spd="slow" advTm="1191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133600" y="1691805"/>
            <a:ext cx="6858000" cy="48613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 eaLnBrk="1" hangingPunct="1">
              <a:lnSpc>
                <a:spcPct val="120000"/>
              </a:lnSpc>
            </a:pPr>
            <a:r>
              <a:rPr lang="en-US" sz="2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</a:t>
            </a:r>
            <a:endParaRPr lang="en-US" sz="20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lu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7374"/>
            <a:ext cx="21335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86200" y="304800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LUYỆN TẬP</a:t>
            </a:r>
            <a:endParaRPr lang="en-US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38400" y="766465"/>
            <a:ext cx="6553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BT</a:t>
            </a:r>
            <a:r>
              <a:rPr lang="vi-VN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Kể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lại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câu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chuyện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thơ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dựa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theo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trật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tự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thời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gian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?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khoảng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10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dòng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).</a:t>
            </a:r>
          </a:p>
          <a:p>
            <a:endParaRPr lang="en-US" sz="24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4090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838200"/>
            <a:ext cx="8991600" cy="6858000"/>
          </a:xfrm>
          <a:prstGeom prst="rect">
            <a:avLst/>
          </a:prstGeom>
          <a:effectLst>
            <a:softEdge rad="939800"/>
          </a:effec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124200" y="3105"/>
            <a:ext cx="347838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eaLnBrk="1" hangingPunct="1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VIẾT ĐOẠN VĂN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2286000"/>
            <a:ext cx="73152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 eaLnBrk="1" hangingPunct="1">
              <a:lnSpc>
                <a:spcPct val="120000"/>
              </a:lnSpc>
            </a:pPr>
            <a:r>
              <a:rPr lang="en-US" sz="2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</a:t>
            </a:r>
            <a:endParaRPr lang="en-US" sz="20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400" y="615321"/>
            <a:ext cx="8610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b="1" dirty="0">
                <a:solidFill>
                  <a:schemeClr val="accent1">
                    <a:lumMod val="75000"/>
                  </a:schemeClr>
                </a:solidFill>
              </a:rPr>
              <a:t> 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BT </a:t>
            </a:r>
            <a:r>
              <a:rPr lang="vi-VN" b="1" dirty="0" smtClean="0">
                <a:solidFill>
                  <a:srgbClr val="FF0000"/>
                </a:solidFill>
              </a:rPr>
              <a:t>2</a:t>
            </a:r>
            <a:r>
              <a:rPr lang="vi-VN" b="1" dirty="0">
                <a:solidFill>
                  <a:srgbClr val="FF0000"/>
                </a:solidFill>
              </a:rPr>
              <a:t>. </a:t>
            </a:r>
            <a:r>
              <a:rPr lang="vi-VN" b="1" dirty="0">
                <a:solidFill>
                  <a:schemeClr val="accent1">
                    <a:lumMod val="75000"/>
                  </a:schemeClr>
                </a:solidFill>
              </a:rPr>
              <a:t>Trong cuộc sống và trong tác phẩm văn học có rất nhiều tấm gương thiếu niên dũng cảm như nhân vật Lượm</a:t>
            </a:r>
            <a:r>
              <a:rPr lang="nl-NL" b="1" dirty="0">
                <a:solidFill>
                  <a:schemeClr val="accent1">
                    <a:lumMod val="75000"/>
                  </a:schemeClr>
                </a:solidFill>
              </a:rPr>
              <a:t>. Em </a:t>
            </a:r>
            <a:r>
              <a:rPr lang="vi-VN" b="1" dirty="0">
                <a:solidFill>
                  <a:schemeClr val="accent1">
                    <a:lumMod val="75000"/>
                  </a:schemeClr>
                </a:solidFill>
              </a:rPr>
              <a:t>hãy</a:t>
            </a:r>
            <a:r>
              <a:rPr lang="nl-NL" b="1" dirty="0">
                <a:solidFill>
                  <a:schemeClr val="accent1">
                    <a:lumMod val="75000"/>
                  </a:schemeClr>
                </a:solidFill>
              </a:rPr>
              <a:t> viết đoạn văn </a:t>
            </a:r>
            <a:r>
              <a:rPr lang="vi-VN" b="1" dirty="0">
                <a:solidFill>
                  <a:schemeClr val="accent1">
                    <a:lumMod val="75000"/>
                  </a:schemeClr>
                </a:solidFill>
              </a:rPr>
              <a:t> ngắn (khoảng 3-4 dòng) giới thiệu về một người mà em biết</a:t>
            </a:r>
            <a:r>
              <a:rPr lang="nl-NL" b="1" dirty="0">
                <a:solidFill>
                  <a:schemeClr val="accent1">
                    <a:lumMod val="75000"/>
                  </a:schemeClr>
                </a:solidFill>
              </a:rPr>
              <a:t> hoặc em có thể vẽ tranh, làm thơ...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083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Tranh tÃ´ mÃ u bÃ´ng hoa cÆ¡ báº£n cho bÃ© dÆ°á»i 3 tuá»i phÃ¡t triá»n tÆ° du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8098" y="0"/>
            <a:ext cx="4788694" cy="749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817144" y="1295400"/>
            <a:ext cx="1135856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SG" altLang="en-US" sz="24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Hoàn</a:t>
            </a:r>
            <a:r>
              <a:rPr lang="en-SG" altLang="en-US" sz="24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SG" altLang="en-US" sz="24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cảnh</a:t>
            </a:r>
            <a:r>
              <a:rPr lang="en-SG" altLang="en-US" sz="24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SG" altLang="en-US" sz="24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sáng</a:t>
            </a:r>
            <a:r>
              <a:rPr lang="en-SG" altLang="en-US" sz="24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SG" altLang="en-US" sz="24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tác</a:t>
            </a:r>
            <a:endParaRPr lang="en-SG" altLang="en-US" sz="24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="" xmlns:a16="http://schemas.microsoft.com/office/drawing/2014/main" id="{C910078A-2F6B-4D9B-B935-417F9E3E98BA}"/>
              </a:ext>
            </a:extLst>
          </p:cNvPr>
          <p:cNvCxnSpPr>
            <a:cxnSpLocks/>
          </p:cNvCxnSpPr>
          <p:nvPr/>
        </p:nvCxnSpPr>
        <p:spPr>
          <a:xfrm flipV="1">
            <a:off x="3136107" y="1438276"/>
            <a:ext cx="516731" cy="4763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AutoShape 18">
            <a:extLst>
              <a:ext uri="{FF2B5EF4-FFF2-40B4-BE49-F238E27FC236}">
                <a16:creationId xmlns="" xmlns:a16="http://schemas.microsoft.com/office/drawing/2014/main" id="{3DCB3042-3ACA-4C23-8377-69EDA8DE4097}"/>
              </a:ext>
            </a:extLst>
          </p:cNvPr>
          <p:cNvSpPr>
            <a:spLocks/>
          </p:cNvSpPr>
          <p:nvPr/>
        </p:nvSpPr>
        <p:spPr bwMode="auto">
          <a:xfrm rot="5400000">
            <a:off x="1318618" y="103387"/>
            <a:ext cx="966787" cy="2668190"/>
          </a:xfrm>
          <a:prstGeom prst="roundRect">
            <a:avLst>
              <a:gd name="adj" fmla="val 50000"/>
            </a:avLst>
          </a:prstGeom>
          <a:ln w="38100">
            <a:solidFill>
              <a:srgbClr val="FFC000"/>
            </a:solidFill>
            <a:headEnd/>
            <a:tailEnd/>
          </a:ln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0" tIns="0" rIns="0" bIns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274566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s-ES" sz="800" dirty="0">
              <a:solidFill>
                <a:srgbClr val="F59FB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 flipH="1">
            <a:off x="471488" y="933271"/>
            <a:ext cx="266819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SG" altLang="en-US" sz="2400" dirty="0" smtClean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</a:rPr>
              <a:t>…………………………………………</a:t>
            </a:r>
            <a:endParaRPr lang="en-SG" altLang="en-US" sz="2400" dirty="0">
              <a:solidFill>
                <a:srgbClr val="000000"/>
              </a:solidFill>
              <a:latin typeface="#9Slide03 Arima Madurai Black"/>
              <a:ea typeface="#9Slide03 Arima Madurai Black"/>
              <a:cs typeface="#9Slide03 Arima Madurai Black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BA399742-2719-4752-B9CB-450EA9FD4B66}"/>
              </a:ext>
            </a:extLst>
          </p:cNvPr>
          <p:cNvCxnSpPr>
            <a:cxnSpLocks/>
            <a:endCxn id="19" idx="2"/>
          </p:cNvCxnSpPr>
          <p:nvPr/>
        </p:nvCxnSpPr>
        <p:spPr>
          <a:xfrm>
            <a:off x="6453187" y="2938463"/>
            <a:ext cx="271463" cy="201612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AutoShape 18">
            <a:extLst>
              <a:ext uri="{FF2B5EF4-FFF2-40B4-BE49-F238E27FC236}">
                <a16:creationId xmlns="" xmlns:a16="http://schemas.microsoft.com/office/drawing/2014/main" id="{4ED71AB0-EEEB-4110-ABA4-41F6E70B08D7}"/>
              </a:ext>
            </a:extLst>
          </p:cNvPr>
          <p:cNvSpPr>
            <a:spLocks/>
          </p:cNvSpPr>
          <p:nvPr/>
        </p:nvSpPr>
        <p:spPr bwMode="auto">
          <a:xfrm rot="5400000">
            <a:off x="6948289" y="1946474"/>
            <a:ext cx="1939925" cy="2387204"/>
          </a:xfrm>
          <a:prstGeom prst="roundRect">
            <a:avLst>
              <a:gd name="adj" fmla="val 50000"/>
            </a:avLst>
          </a:prstGeom>
          <a:ln w="38100">
            <a:solidFill>
              <a:srgbClr val="00B050"/>
            </a:solidFill>
            <a:headEnd/>
            <a:tailEnd/>
          </a:ln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0" tIns="0" rIns="0" bIns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274566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s-ES" sz="800" dirty="0">
              <a:solidFill>
                <a:srgbClr val="F59FB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 flipH="1">
            <a:off x="6934200" y="2133600"/>
            <a:ext cx="2207419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SG" altLang="en-US" sz="2400" dirty="0" smtClean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</a:rPr>
              <a:t>……………………………………………………………………</a:t>
            </a:r>
            <a:endParaRPr lang="en-SG" altLang="en-US" sz="2400" dirty="0">
              <a:solidFill>
                <a:srgbClr val="000000"/>
              </a:solidFill>
              <a:latin typeface="#9Slide03 Arima Madurai Black"/>
              <a:ea typeface="#9Slide03 Arima Madurai Black"/>
              <a:cs typeface="#9Slide03 Arima Madurai Black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="" xmlns:a16="http://schemas.microsoft.com/office/drawing/2014/main" id="{A565EAAB-EE01-44E5-9C9A-3DCC31F73725}"/>
              </a:ext>
            </a:extLst>
          </p:cNvPr>
          <p:cNvCxnSpPr>
            <a:cxnSpLocks/>
            <a:endCxn id="27" idx="2"/>
          </p:cNvCxnSpPr>
          <p:nvPr/>
        </p:nvCxnSpPr>
        <p:spPr>
          <a:xfrm>
            <a:off x="5916216" y="6038850"/>
            <a:ext cx="536972" cy="31750"/>
          </a:xfrm>
          <a:prstGeom prst="line">
            <a:avLst/>
          </a:prstGeom>
          <a:ln w="57150">
            <a:solidFill>
              <a:srgbClr val="E349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AutoShape 18">
            <a:extLst>
              <a:ext uri="{FF2B5EF4-FFF2-40B4-BE49-F238E27FC236}">
                <a16:creationId xmlns="" xmlns:a16="http://schemas.microsoft.com/office/drawing/2014/main" id="{CC2BD498-4AA0-48CB-A0C1-249EF8324117}"/>
              </a:ext>
            </a:extLst>
          </p:cNvPr>
          <p:cNvSpPr>
            <a:spLocks/>
          </p:cNvSpPr>
          <p:nvPr/>
        </p:nvSpPr>
        <p:spPr bwMode="auto">
          <a:xfrm rot="5400000">
            <a:off x="7054652" y="5053211"/>
            <a:ext cx="831850" cy="2034779"/>
          </a:xfrm>
          <a:prstGeom prst="roundRect">
            <a:avLst>
              <a:gd name="adj" fmla="val 50000"/>
            </a:avLst>
          </a:prstGeom>
          <a:ln w="38100">
            <a:solidFill>
              <a:srgbClr val="E349DC"/>
            </a:solidFill>
            <a:headEnd/>
            <a:tailEnd/>
          </a:ln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0" tIns="0" rIns="0" bIns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274566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s-ES" sz="800" dirty="0">
              <a:solidFill>
                <a:srgbClr val="F59FB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 flipH="1">
            <a:off x="6367462" y="5562600"/>
            <a:ext cx="220622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SG" altLang="en-US" sz="2400" dirty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</a:rPr>
              <a:t>……………………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="" xmlns:a16="http://schemas.microsoft.com/office/drawing/2014/main" id="{57FE6E73-3AFB-4C9B-92E3-F1BC1BD495C9}"/>
              </a:ext>
            </a:extLst>
          </p:cNvPr>
          <p:cNvCxnSpPr>
            <a:cxnSpLocks/>
          </p:cNvCxnSpPr>
          <p:nvPr/>
        </p:nvCxnSpPr>
        <p:spPr>
          <a:xfrm flipV="1">
            <a:off x="2184798" y="5556251"/>
            <a:ext cx="516731" cy="4763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AutoShape 18">
            <a:extLst>
              <a:ext uri="{FF2B5EF4-FFF2-40B4-BE49-F238E27FC236}">
                <a16:creationId xmlns="" xmlns:a16="http://schemas.microsoft.com/office/drawing/2014/main" id="{F2800DCC-6708-40BA-8CC6-63951E354BD6}"/>
              </a:ext>
            </a:extLst>
          </p:cNvPr>
          <p:cNvSpPr>
            <a:spLocks/>
          </p:cNvSpPr>
          <p:nvPr/>
        </p:nvSpPr>
        <p:spPr bwMode="auto">
          <a:xfrm rot="5400000">
            <a:off x="738783" y="4607124"/>
            <a:ext cx="966787" cy="1896666"/>
          </a:xfrm>
          <a:prstGeom prst="roundRect">
            <a:avLst>
              <a:gd name="adj" fmla="val 50000"/>
            </a:avLst>
          </a:prstGeom>
          <a:ln w="38100">
            <a:solidFill>
              <a:srgbClr val="0070C0"/>
            </a:solidFill>
            <a:headEnd/>
            <a:tailEnd/>
          </a:ln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0" tIns="0" rIns="0" bIns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274566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s-ES" sz="800" dirty="0">
              <a:solidFill>
                <a:srgbClr val="F59FB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 flipH="1">
            <a:off x="297657" y="5029200"/>
            <a:ext cx="189785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SG" altLang="en-US" sz="2400" dirty="0" smtClean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</a:rPr>
              <a:t>……………………</a:t>
            </a:r>
            <a:endParaRPr lang="en-SG" altLang="en-US" sz="2400" dirty="0">
              <a:solidFill>
                <a:srgbClr val="000000"/>
              </a:solidFill>
              <a:latin typeface="#9Slide03 Arima Madurai Black"/>
              <a:ea typeface="#9Slide03 Arima Madurai Black"/>
              <a:cs typeface="#9Slide03 Arima Madurai Black"/>
            </a:endParaRPr>
          </a:p>
        </p:txBody>
      </p:sp>
      <p:cxnSp>
        <p:nvCxnSpPr>
          <p:cNvPr id="32" name="Straight Connector 31">
            <a:extLst>
              <a:ext uri="{FF2B5EF4-FFF2-40B4-BE49-F238E27FC236}">
                <a16:creationId xmlns="" xmlns:a16="http://schemas.microsoft.com/office/drawing/2014/main" id="{5D907352-6646-4AB6-BD46-7558AA0D4C64}"/>
              </a:ext>
            </a:extLst>
          </p:cNvPr>
          <p:cNvCxnSpPr>
            <a:cxnSpLocks/>
          </p:cNvCxnSpPr>
          <p:nvPr/>
        </p:nvCxnSpPr>
        <p:spPr>
          <a:xfrm flipV="1">
            <a:off x="1691879" y="3454400"/>
            <a:ext cx="516731" cy="635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AutoShape 18">
            <a:extLst>
              <a:ext uri="{FF2B5EF4-FFF2-40B4-BE49-F238E27FC236}">
                <a16:creationId xmlns="" xmlns:a16="http://schemas.microsoft.com/office/drawing/2014/main" id="{A9883F35-40BB-4427-BFF5-E1A546D5FC83}"/>
              </a:ext>
            </a:extLst>
          </p:cNvPr>
          <p:cNvSpPr>
            <a:spLocks/>
          </p:cNvSpPr>
          <p:nvPr/>
        </p:nvSpPr>
        <p:spPr bwMode="auto">
          <a:xfrm rot="5400000">
            <a:off x="465336" y="2626718"/>
            <a:ext cx="963613" cy="1653778"/>
          </a:xfrm>
          <a:prstGeom prst="roundRect">
            <a:avLst>
              <a:gd name="adj" fmla="val 50000"/>
            </a:avLst>
          </a:prstGeom>
          <a:ln w="38100">
            <a:solidFill>
              <a:srgbClr val="7030A0"/>
            </a:solidFill>
            <a:headEnd/>
            <a:tailEnd/>
          </a:ln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0" tIns="0" rIns="0" bIns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274566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s-ES" sz="800" dirty="0">
              <a:solidFill>
                <a:srgbClr val="F59FB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 flipH="1">
            <a:off x="120253" y="3052763"/>
            <a:ext cx="157519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buFont typeface="Wingdings" pitchFamily="2" charset="2"/>
              <a:buChar char="ü"/>
            </a:pPr>
            <a:r>
              <a:rPr lang="en-SG" altLang="en-US" sz="2400" dirty="0" smtClean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</a:rPr>
              <a:t>………………</a:t>
            </a:r>
            <a:endParaRPr lang="en-SG" altLang="en-US" sz="2400" dirty="0">
              <a:solidFill>
                <a:srgbClr val="000000"/>
              </a:solidFill>
              <a:latin typeface="#9Slide03 Arima Madurai Black"/>
              <a:ea typeface="#9Slide03 Arima Madurai Black"/>
              <a:cs typeface="#9Slide03 Arima Madurai Black"/>
            </a:endParaRPr>
          </a:p>
        </p:txBody>
      </p:sp>
      <p:sp>
        <p:nvSpPr>
          <p:cNvPr id="91159" name="Rectangle 1"/>
          <p:cNvSpPr>
            <a:spLocks noChangeArrowheads="1"/>
          </p:cNvSpPr>
          <p:nvPr/>
        </p:nvSpPr>
        <p:spPr bwMode="auto">
          <a:xfrm>
            <a:off x="2962815" y="0"/>
            <a:ext cx="412324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SG" alt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SG" alt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alt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SG" alt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alt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SG" alt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alt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endParaRPr lang="en-SG" alt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665128" y="3729871"/>
            <a:ext cx="13202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LƯỢM 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08610" y="3140075"/>
            <a:ext cx="15336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Tác</a:t>
            </a:r>
            <a:r>
              <a:rPr lang="en-US" sz="28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giả</a:t>
            </a:r>
            <a:endParaRPr lang="en-US" sz="2800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0" y="3079268"/>
            <a:ext cx="10334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PTBĐ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19400" y="5072063"/>
            <a:ext cx="1219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Nội</a:t>
            </a:r>
            <a:r>
              <a:rPr lang="en-US" sz="28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dung</a:t>
            </a:r>
            <a:endParaRPr lang="en-US" sz="2800" b="1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94263" y="5129671"/>
            <a:ext cx="963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chemeClr val="tx2">
                    <a:lumMod val="50000"/>
                  </a:schemeClr>
                </a:solidFill>
              </a:rPr>
              <a:t>Nghệ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tx2">
                    <a:lumMod val="50000"/>
                  </a:schemeClr>
                </a:solidFill>
              </a:rPr>
              <a:t>thuật</a:t>
            </a:r>
            <a:endParaRPr lang="en-US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5296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6" grpId="0" animBg="1"/>
      <p:bldP spid="17" grpId="0"/>
      <p:bldP spid="19" grpId="0" animBg="1"/>
      <p:bldP spid="20" grpId="0"/>
      <p:bldP spid="27" grpId="0" animBg="1"/>
      <p:bldP spid="28" grpId="0"/>
      <p:bldP spid="30" grpId="0" animBg="1"/>
      <p:bldP spid="31" grpId="0"/>
      <p:bldP spid="33" grpId="0" animBg="1"/>
      <p:bldP spid="3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0"/>
            <a:ext cx="8839200" cy="6781800"/>
          </a:xfrm>
        </p:spPr>
      </p:pic>
    </p:spTree>
    <p:extLst>
      <p:ext uri="{BB962C8B-B14F-4D97-AF65-F5344CB8AC3E}">
        <p14:creationId xmlns:p14="http://schemas.microsoft.com/office/powerpoint/2010/main" val="1651873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914"/>
    </mc:Choice>
    <mc:Fallback xmlns="">
      <p:transition spd="slow" advTm="891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550962"/>
            <a:ext cx="3037610" cy="2333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90306" y="189408"/>
            <a:ext cx="457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000" b="1" dirty="0" smtClean="0">
                <a:solidFill>
                  <a:srgbClr val="00B050"/>
                </a:solidFill>
              </a:rPr>
              <a:t>TRÒ CHƠI  LẬT Ô HÌNH ĐOÁN TÊN </a:t>
            </a:r>
            <a:endParaRPr lang="en-US" sz="2000" b="1" dirty="0">
              <a:solidFill>
                <a:srgbClr val="00B050"/>
              </a:solidFill>
            </a:endParaRPr>
          </a:p>
        </p:txBody>
      </p:sp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946" y="685799"/>
            <a:ext cx="3120737" cy="2094405"/>
          </a:xfrm>
          <a:prstGeom prst="rect">
            <a:avLst/>
          </a:prstGeom>
          <a:noFill/>
        </p:spPr>
      </p:pic>
      <p:pic>
        <p:nvPicPr>
          <p:cNvPr id="1028" name="Picture 4" descr="https://upload.wikimedia.org/wikipedia/commons/thumb/b/be/Kim_%C4%90%E1%BB%93ng_N%C3%B4ng_V%C4%83n_D%E1%BB%81n.JPG/320px-Kim_%C4%90%E1%BB%93ng_N%C3%B4ng_V%C4%83n_D%E1%BB%81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838200"/>
            <a:ext cx="3387436" cy="2234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luo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0" y="3787988"/>
            <a:ext cx="3276600" cy="2096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57251" y="2831063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 smtClean="0">
                <a:solidFill>
                  <a:srgbClr val="FF0000"/>
                </a:solidFill>
              </a:rPr>
              <a:t>Thánh Gióng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80809" y="3072594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 smtClean="0">
                <a:solidFill>
                  <a:srgbClr val="FF0000"/>
                </a:solidFill>
              </a:rPr>
              <a:t>Kim Đồng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28255" y="6019800"/>
            <a:ext cx="28471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 smtClean="0">
                <a:solidFill>
                  <a:srgbClr val="FF0000"/>
                </a:solidFill>
              </a:rPr>
              <a:t>Võ Thị Sáu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96000" y="6096000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 smtClean="0">
                <a:solidFill>
                  <a:srgbClr val="FF0000"/>
                </a:solidFill>
              </a:rPr>
              <a:t>Lượm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 flipH="1">
            <a:off x="97850" y="1269712"/>
            <a:ext cx="5740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00CC"/>
                </a:solidFill>
              </a:rPr>
              <a:t>1</a:t>
            </a:r>
            <a:endParaRPr lang="en-US" sz="4400" b="1" dirty="0">
              <a:solidFill>
                <a:srgbClr val="0000CC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95800" y="1371600"/>
            <a:ext cx="4225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00CC"/>
                </a:solidFill>
              </a:rPr>
              <a:t>2</a:t>
            </a:r>
            <a:endParaRPr lang="en-US" sz="4400" b="1" dirty="0">
              <a:solidFill>
                <a:srgbClr val="0000CC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4898" y="4343400"/>
            <a:ext cx="2576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00CC"/>
                </a:solidFill>
              </a:rPr>
              <a:t>3</a:t>
            </a:r>
            <a:endParaRPr lang="en-US" sz="4400" b="1" dirty="0">
              <a:solidFill>
                <a:srgbClr val="0000CC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07081" y="4343400"/>
            <a:ext cx="2112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00CC"/>
                </a:solidFill>
              </a:rPr>
              <a:t>4</a:t>
            </a:r>
            <a:endParaRPr lang="en-US" sz="4400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737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939380"/>
            <a:ext cx="8527473" cy="3686024"/>
          </a:xfrm>
          <a:effectLst>
            <a:softEdge rad="635000"/>
          </a:effectLst>
        </p:spPr>
      </p:pic>
      <p:sp>
        <p:nvSpPr>
          <p:cNvPr id="5" name="Rectangle 4"/>
          <p:cNvSpPr/>
          <p:nvPr/>
        </p:nvSpPr>
        <p:spPr>
          <a:xfrm>
            <a:off x="1606152" y="2900363"/>
            <a:ext cx="6852047" cy="939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n>
                <a:solidFill>
                  <a:srgbClr val="FFFFFF"/>
                </a:solidFill>
              </a:ln>
              <a:solidFill>
                <a:srgbClr val="FFFFFF"/>
              </a:solidFill>
              <a:latin typeface="Arial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705854" y="4286250"/>
            <a:ext cx="3361012" cy="901700"/>
          </a:xfrm>
          <a:prstGeom prst="rect">
            <a:avLst/>
          </a:prstGeom>
          <a:noFill/>
        </p:spPr>
        <p:txBody>
          <a:bodyPr wrap="none">
            <a:prstTxWarp prst="textPlain">
              <a:avLst>
                <a:gd name="adj" fmla="val 51152"/>
              </a:avLst>
            </a:prstTxWarp>
            <a:spAutoFit/>
          </a:bodyPr>
          <a:lstStyle/>
          <a:p>
            <a:pPr algn="ctr" eaLnBrk="1" hangingPunct="1">
              <a:defRPr/>
            </a:pPr>
            <a:r>
              <a:rPr lang="en-US" sz="4400" b="1" i="1" kern="0" dirty="0" err="1" smtClean="0">
                <a:ln w="12700" cmpd="sng">
                  <a:solidFill>
                    <a:srgbClr val="000000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4400" b="1" i="1" kern="0" dirty="0" smtClean="0">
                <a:ln w="12700" cmpd="sng">
                  <a:solidFill>
                    <a:srgbClr val="000000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400" b="1" i="1" kern="0" dirty="0" err="1" smtClean="0">
                <a:ln w="12700" cmpd="sng">
                  <a:solidFill>
                    <a:srgbClr val="000000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4400" b="1" i="1" kern="0" dirty="0" smtClean="0">
                <a:ln w="12700" cmpd="sng">
                  <a:solidFill>
                    <a:srgbClr val="000000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kern="0" dirty="0" err="1" smtClean="0">
                <a:ln w="12700" cmpd="sng">
                  <a:solidFill>
                    <a:srgbClr val="000000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400" b="1" i="1" kern="0" dirty="0" smtClean="0">
                <a:ln w="12700" cmpd="sng">
                  <a:solidFill>
                    <a:srgbClr val="000000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</a:t>
            </a:r>
          </a:p>
          <a:p>
            <a:pPr algn="ctr" eaLnBrk="1" hangingPunct="1">
              <a:defRPr/>
            </a:pPr>
            <a:r>
              <a:rPr lang="en-US" sz="4400" b="1" i="1" kern="0" dirty="0" smtClean="0">
                <a:ln w="12700" cmpd="sng">
                  <a:solidFill>
                    <a:srgbClr val="000000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400" b="1" i="1" dirty="0">
              <a:ln w="12700" cmpd="sng">
                <a:solidFill>
                  <a:srgbClr val="000000"/>
                </a:solidFill>
                <a:prstDash val="solid"/>
              </a:ln>
              <a:solidFill>
                <a:srgbClr val="002060"/>
              </a:solidFill>
              <a:cs typeface="+mn-cs"/>
            </a:endParaRPr>
          </a:p>
        </p:txBody>
      </p:sp>
      <p:pic>
        <p:nvPicPr>
          <p:cNvPr id="65543" name="Picture 9" descr="Picture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185548" y="5602288"/>
            <a:ext cx="958453" cy="127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4" name="Picture 15" descr="Picture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58454" cy="127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5" name="Picture 10" descr="Picture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024614" y="173633"/>
            <a:ext cx="1277938" cy="956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6" name="Picture 11" descr="Picture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133548" y="5725121"/>
            <a:ext cx="1277937" cy="956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8" name="TextBox 2"/>
          <p:cNvSpPr txBox="1">
            <a:spLocks noChangeArrowheads="1"/>
          </p:cNvSpPr>
          <p:nvPr/>
        </p:nvSpPr>
        <p:spPr bwMode="auto">
          <a:xfrm>
            <a:off x="773907" y="1058864"/>
            <a:ext cx="577100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alt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87</a:t>
            </a:r>
            <a:r>
              <a:rPr lang="en-US" alt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en-US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alt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 7: THƠ – ĐỌC HIỂU VĂN BẢN</a:t>
            </a:r>
            <a:endParaRPr lang="en-US" altLang="en-US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549" name="TextBox 18"/>
          <p:cNvSpPr txBox="1">
            <a:spLocks noChangeArrowheads="1"/>
          </p:cNvSpPr>
          <p:nvPr/>
        </p:nvSpPr>
        <p:spPr bwMode="auto">
          <a:xfrm>
            <a:off x="3270160" y="2775645"/>
            <a:ext cx="358784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LƯỢM </a:t>
            </a:r>
          </a:p>
          <a:p>
            <a:pPr eaLnBrk="1" hangingPunct="1"/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alt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3197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1371600" y="1752600"/>
            <a:ext cx="6172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400">
                <a:solidFill>
                  <a:prstClr val="black"/>
                </a:solidFill>
                <a:latin typeface=".VnTime" pitchFamily="34" charset="0"/>
                <a:cs typeface="+mn-cs"/>
              </a:rPr>
              <a:t>.</a:t>
            </a:r>
          </a:p>
        </p:txBody>
      </p:sp>
      <p:sp>
        <p:nvSpPr>
          <p:cNvPr id="43013" name="Text Box 5"/>
          <p:cNvSpPr txBox="1">
            <a:spLocks noChangeArrowheads="1"/>
          </p:cNvSpPr>
          <p:nvPr/>
        </p:nvSpPr>
        <p:spPr bwMode="auto">
          <a:xfrm>
            <a:off x="1657350" y="4267200"/>
            <a:ext cx="5143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endParaRPr lang="en-US" sz="2400">
              <a:solidFill>
                <a:prstClr val="black"/>
              </a:solidFill>
              <a:latin typeface=".VnTime" pitchFamily="34" charset="0"/>
              <a:cs typeface="+mn-cs"/>
            </a:endParaRPr>
          </a:p>
        </p:txBody>
      </p:sp>
      <p:graphicFrame>
        <p:nvGraphicFramePr>
          <p:cNvPr id="43014" name="Group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0876814"/>
              </p:ext>
            </p:extLst>
          </p:nvPr>
        </p:nvGraphicFramePr>
        <p:xfrm>
          <a:off x="228600" y="1420776"/>
          <a:ext cx="8763001" cy="5361024"/>
        </p:xfrm>
        <a:graphic>
          <a:graphicData uri="http://schemas.openxmlformats.org/drawingml/2006/table">
            <a:tbl>
              <a:tblPr/>
              <a:tblGrid>
                <a:gridCol w="54768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91205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30325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6992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26365" algn="l"/>
                        </a:tabLst>
                      </a:pPr>
                      <a:r>
                        <a:rPr lang="vi-VN" sz="24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smtClean="0">
                          <a:solidFill>
                            <a:srgbClr val="365F9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      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26365" algn="l"/>
                        </a:tabLst>
                      </a:pP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Hiểu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biết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chung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về</a:t>
                      </a:r>
                      <a:r>
                        <a:rPr lang="vi-VN" sz="2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thơ có yếu tố tự sự, miêu tả.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26365" algn="l"/>
                        </a:tabLst>
                      </a:pPr>
                      <a:r>
                        <a:rPr lang="en-US" sz="2400" dirty="0" smtClean="0">
                          <a:solidFill>
                            <a:srgbClr val="365F9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vi-VN" sz="2400" dirty="0" smtClean="0">
                          <a:solidFill>
                            <a:srgbClr val="365F9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dirty="0" smtClean="0">
                          <a:solidFill>
                            <a:srgbClr val="365F9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…………..</a:t>
                      </a:r>
                      <a:r>
                        <a:rPr lang="vi-VN" sz="2400" dirty="0" smtClean="0">
                          <a:solidFill>
                            <a:srgbClr val="365F9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......</a:t>
                      </a:r>
                      <a:r>
                        <a:rPr lang="en-US" sz="2400" dirty="0" smtClean="0">
                          <a:solidFill>
                            <a:srgbClr val="365F9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.....................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565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26365" algn="l"/>
                        </a:tabLst>
                      </a:pPr>
                      <a:r>
                        <a:rPr lang="vi-VN" sz="2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26365" algn="l"/>
                        </a:tabLst>
                      </a:pPr>
                      <a:r>
                        <a:rPr lang="vi-VN" sz="2400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Nêu những hiểu biết của em về tác giả.</a:t>
                      </a:r>
                      <a:endParaRPr lang="en-US" sz="2400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365F9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vi-VN" sz="2400" dirty="0" smtClean="0">
                          <a:solidFill>
                            <a:srgbClr val="365F9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dirty="0" smtClean="0">
                          <a:solidFill>
                            <a:srgbClr val="365F9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…………..</a:t>
                      </a:r>
                      <a:r>
                        <a:rPr lang="vi-VN" sz="2400" dirty="0" smtClean="0">
                          <a:solidFill>
                            <a:srgbClr val="365F9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......</a:t>
                      </a:r>
                      <a:r>
                        <a:rPr lang="en-US" sz="2400" dirty="0" smtClean="0">
                          <a:solidFill>
                            <a:srgbClr val="365F9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.....................</a:t>
                      </a:r>
                      <a:endParaRPr lang="en-US" sz="2400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L="68580" marR="68580"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565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26365" algn="l"/>
                        </a:tabLst>
                      </a:pPr>
                      <a:r>
                        <a:rPr lang="vi-VN" sz="2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26365" algn="l"/>
                        </a:tabLst>
                      </a:pPr>
                      <a:r>
                        <a:rPr lang="vi-VN" sz="2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Theo em, hoàn cảnh sáng tác bài thơ có gì đặc biệt ?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365F9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vi-VN" sz="2400" dirty="0" smtClean="0">
                          <a:solidFill>
                            <a:srgbClr val="365F9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dirty="0" smtClean="0">
                          <a:solidFill>
                            <a:srgbClr val="365F9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…………..</a:t>
                      </a:r>
                      <a:r>
                        <a:rPr lang="vi-VN" sz="2400" dirty="0" smtClean="0">
                          <a:solidFill>
                            <a:srgbClr val="365F9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......</a:t>
                      </a:r>
                      <a:r>
                        <a:rPr lang="en-US" sz="2400" dirty="0" smtClean="0">
                          <a:solidFill>
                            <a:srgbClr val="365F9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.....................</a:t>
                      </a:r>
                      <a:endParaRPr lang="en-US" sz="2400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L="68580" marR="68580"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8565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26365" algn="l"/>
                        </a:tabLst>
                      </a:pPr>
                      <a:r>
                        <a:rPr lang="vi-VN" sz="2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26365" algn="l"/>
                        </a:tabLst>
                      </a:pPr>
                      <a:r>
                        <a:rPr lang="vi-VN" sz="2400" dirty="0">
                          <a:solidFill>
                            <a:srgbClr val="7030A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Em</a:t>
                      </a:r>
                      <a:r>
                        <a:rPr lang="en-US" sz="2400" dirty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có</a:t>
                      </a:r>
                      <a:r>
                        <a:rPr lang="en-US" sz="2400" dirty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nhận</a:t>
                      </a:r>
                      <a:r>
                        <a:rPr lang="en-US" sz="2400" dirty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xét</a:t>
                      </a:r>
                      <a:r>
                        <a:rPr lang="en-US" sz="2400" dirty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gì</a:t>
                      </a:r>
                      <a:r>
                        <a:rPr lang="en-US" sz="2400" dirty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về</a:t>
                      </a:r>
                      <a:r>
                        <a:rPr lang="en-US" sz="2400" dirty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thể</a:t>
                      </a:r>
                      <a:r>
                        <a:rPr lang="en-US" sz="2400" dirty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thơ</a:t>
                      </a:r>
                      <a:r>
                        <a:rPr lang="en-US" sz="2400" dirty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?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365F9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vi-VN" sz="2400" dirty="0" smtClean="0">
                          <a:solidFill>
                            <a:srgbClr val="365F9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dirty="0" smtClean="0">
                          <a:solidFill>
                            <a:srgbClr val="365F9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…………..</a:t>
                      </a:r>
                      <a:r>
                        <a:rPr lang="vi-VN" sz="2400" dirty="0" smtClean="0">
                          <a:solidFill>
                            <a:srgbClr val="365F9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......</a:t>
                      </a:r>
                      <a:r>
                        <a:rPr lang="en-US" sz="2400" dirty="0" smtClean="0">
                          <a:solidFill>
                            <a:srgbClr val="365F9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.....................</a:t>
                      </a:r>
                      <a:endParaRPr lang="en-US" sz="2400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L="68580" marR="68580"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565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26365" algn="l"/>
                        </a:tabLst>
                      </a:pPr>
                      <a:r>
                        <a:rPr lang="vi-VN" sz="24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26365" algn="l"/>
                        </a:tabLst>
                      </a:pPr>
                      <a:r>
                        <a:rPr lang="vi-VN" sz="2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Xác định các phương thức biểu đạt của bài thơ.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365F9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vi-VN" sz="2400" dirty="0" smtClean="0">
                          <a:solidFill>
                            <a:srgbClr val="365F9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dirty="0" smtClean="0">
                          <a:solidFill>
                            <a:srgbClr val="365F9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…………..</a:t>
                      </a:r>
                      <a:r>
                        <a:rPr lang="vi-VN" sz="2400" dirty="0" smtClean="0">
                          <a:solidFill>
                            <a:srgbClr val="365F9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......</a:t>
                      </a:r>
                      <a:r>
                        <a:rPr lang="en-US" sz="2400" dirty="0" smtClean="0">
                          <a:solidFill>
                            <a:srgbClr val="365F9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.....................</a:t>
                      </a:r>
                      <a:endParaRPr lang="en-US" sz="2400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L="68580" marR="68580"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0451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26365" algn="l"/>
                        </a:tabLst>
                      </a:pPr>
                      <a:r>
                        <a:rPr lang="vi-VN" sz="24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26365" algn="l"/>
                        </a:tabLs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Theo </a:t>
                      </a:r>
                      <a:r>
                        <a:rPr lang="en-US" sz="2400" dirty="0" err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em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bố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cục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của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bài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thơ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như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thế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nào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?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365F9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vi-VN" sz="2400" dirty="0" smtClean="0">
                          <a:solidFill>
                            <a:srgbClr val="365F9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dirty="0" smtClean="0">
                          <a:solidFill>
                            <a:srgbClr val="365F9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…………..</a:t>
                      </a:r>
                      <a:r>
                        <a:rPr lang="vi-VN" sz="2400" dirty="0" smtClean="0">
                          <a:solidFill>
                            <a:srgbClr val="365F9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......</a:t>
                      </a:r>
                      <a:r>
                        <a:rPr lang="en-US" sz="2400" dirty="0" smtClean="0">
                          <a:solidFill>
                            <a:srgbClr val="365F9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.....................</a:t>
                      </a:r>
                      <a:endParaRPr lang="en-US" sz="2400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L="68580" marR="68580"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0" y="55418"/>
            <a:ext cx="9144000" cy="123110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2000" b="1" dirty="0">
                <a:solidFill>
                  <a:srgbClr val="FF0000"/>
                </a:solidFill>
              </a:rPr>
              <a:t>PHIẾU HỌC TẬP SỐ 1</a:t>
            </a:r>
            <a:endParaRPr lang="en-US" sz="2000" dirty="0">
              <a:solidFill>
                <a:srgbClr val="FF0000"/>
              </a:solidFill>
            </a:endParaRPr>
          </a:p>
          <a:p>
            <a:r>
              <a:rPr lang="vi-VN" dirty="0">
                <a:solidFill>
                  <a:srgbClr val="FF0000"/>
                </a:solidFill>
              </a:rPr>
              <a:t>Nhóm:..............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vi-VN" dirty="0">
                <a:solidFill>
                  <a:srgbClr val="FF0000"/>
                </a:solidFill>
              </a:rPr>
              <a:t>Nhiệm vụ: Điền những thông tin vào chỗ trống </a:t>
            </a:r>
            <a:r>
              <a:rPr lang="vi-VN" dirty="0" smtClean="0">
                <a:solidFill>
                  <a:srgbClr val="FF0000"/>
                </a:solidFill>
              </a:rPr>
              <a:t>sau</a:t>
            </a:r>
            <a:r>
              <a:rPr lang="vi-VN" dirty="0">
                <a:solidFill>
                  <a:srgbClr val="FF0000"/>
                </a:solidFill>
              </a:rPr>
              <a:t>.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289523"/>
      </p:ext>
    </p:extLst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3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3107293" cy="3212068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48200" y="4764"/>
            <a:ext cx="4519613" cy="333533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812" y="3392416"/>
            <a:ext cx="4471988" cy="186538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72607" y="3335337"/>
            <a:ext cx="4520803" cy="204128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70722" y="3501476"/>
            <a:ext cx="3358277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just"/>
            <a:r>
              <a:rPr lang="vi-VN" sz="2000" b="1" dirty="0" smtClean="0">
                <a:solidFill>
                  <a:srgbClr val="FFFF00"/>
                </a:solidFill>
                <a:latin typeface="+mn-lt"/>
              </a:rPr>
              <a:t>3</a:t>
            </a:r>
            <a:r>
              <a:rPr lang="vi-VN" sz="2000" b="1" dirty="0">
                <a:solidFill>
                  <a:srgbClr val="FFFF00"/>
                </a:solidFill>
                <a:latin typeface="+mn-lt"/>
              </a:rPr>
              <a:t>. Hoàn cảnh sáng </a:t>
            </a:r>
            <a:r>
              <a:rPr lang="vi-VN" sz="2000" b="1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tác: </a:t>
            </a:r>
            <a:r>
              <a:rPr lang="vi-VN" sz="2000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Viết năm 1949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.</a:t>
            </a:r>
            <a:r>
              <a:rPr lang="vi-VN" sz="2000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 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T</a:t>
            </a:r>
            <a:r>
              <a:rPr lang="vi-VN" sz="2000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rong cuộc kháng chiến chống Pháp (1945 - 1954), in trong tập Việt </a:t>
            </a:r>
            <a:r>
              <a:rPr lang="vi-VN" sz="2000" dirty="0" smtClean="0">
                <a:solidFill>
                  <a:schemeClr val="bg1">
                    <a:lumMod val="95000"/>
                  </a:schemeClr>
                </a:solidFill>
                <a:latin typeface="+mn-lt"/>
              </a:rPr>
              <a:t>Bắ</a:t>
            </a:r>
            <a:r>
              <a:rPr lang="vi-VN" sz="2000" dirty="0">
                <a:solidFill>
                  <a:schemeClr val="bg1">
                    <a:lumMod val="95000"/>
                  </a:schemeClr>
                </a:solidFill>
              </a:rPr>
              <a:t>c</a:t>
            </a:r>
            <a:endParaRPr lang="en-US" sz="2000" b="1" dirty="0">
              <a:solidFill>
                <a:schemeClr val="bg1">
                  <a:lumMod val="95000"/>
                </a:schemeClr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5207940" y="3362183"/>
            <a:ext cx="373618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just" eaLnBrk="1" hangingPunct="1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 phẩm chính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4950619" y="0"/>
            <a:ext cx="396478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just" eaLnBrk="1" hangingPunct="1"/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2. T</a:t>
            </a:r>
            <a:r>
              <a:rPr lang="vi-VN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ác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98892">
            <a:off x="3316023" y="1624725"/>
            <a:ext cx="1854185" cy="2250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78455">
            <a:off x="6720045" y="4029927"/>
            <a:ext cx="2263354" cy="1226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10741" y="165080"/>
            <a:ext cx="2896552" cy="304698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</a:rPr>
              <a:t>1.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vi-VN" sz="2400" b="1" dirty="0">
                <a:solidFill>
                  <a:srgbClr val="FF0000"/>
                </a:solidFill>
              </a:rPr>
              <a:t>Thơ có yếu tố tự sự, miêu tả </a:t>
            </a:r>
            <a:r>
              <a:rPr lang="vi-VN" sz="2400" dirty="0">
                <a:solidFill>
                  <a:schemeClr val="tx2">
                    <a:lumMod val="75000"/>
                  </a:schemeClr>
                </a:solidFill>
              </a:rPr>
              <a:t>là thơ trong đó người viết thường kể lại sự việc và miêu tả sự vật; qua đó, thể hiện tình cảm, thái độ của mình</a:t>
            </a:r>
            <a:r>
              <a:rPr lang="vi-VN" sz="2400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5194085" y="509365"/>
            <a:ext cx="363126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>
                <a:solidFill>
                  <a:schemeClr val="bg1"/>
                </a:solidFill>
              </a:rPr>
              <a:t>Tố Hữu tên khai sinh là  Nguyễn Kim Thành (1920-2002)</a:t>
            </a:r>
            <a:r>
              <a:rPr lang="en-US" sz="2000" dirty="0">
                <a:solidFill>
                  <a:schemeClr val="bg1"/>
                </a:solidFill>
              </a:rPr>
              <a:t>.</a:t>
            </a:r>
          </a:p>
          <a:p>
            <a:pPr>
              <a:buFontTx/>
              <a:buChar char="-"/>
            </a:pPr>
            <a:r>
              <a:rPr lang="vi-VN" sz="2000" dirty="0">
                <a:solidFill>
                  <a:schemeClr val="bg1"/>
                </a:solidFill>
              </a:rPr>
              <a:t> Quê quán: 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vi-VN" sz="2000" dirty="0">
                <a:solidFill>
                  <a:schemeClr val="bg1"/>
                </a:solidFill>
              </a:rPr>
              <a:t>Thừa Thiên- Huế.</a:t>
            </a:r>
            <a:endParaRPr lang="en-US" sz="2000" dirty="0">
              <a:solidFill>
                <a:schemeClr val="bg1"/>
              </a:solidFill>
            </a:endParaRPr>
          </a:p>
          <a:p>
            <a:r>
              <a:rPr lang="vi-VN" sz="2000" dirty="0">
                <a:solidFill>
                  <a:schemeClr val="bg1"/>
                </a:solidFill>
              </a:rPr>
              <a:t>- Là nhà cách mạng, là người mở đầu cho thơ ca cách mạng Việt Nam hiện đại</a:t>
            </a:r>
            <a:r>
              <a:rPr lang="vi-VN" sz="2000" dirty="0" smtClean="0">
                <a:solidFill>
                  <a:schemeClr val="bg1"/>
                </a:solidFill>
              </a:rPr>
              <a:t>.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24" name="Picture 8" descr="YÊU VĂN HỌC: Ôn thi đại học: Việt Bắc- Tố Hữ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35896">
            <a:off x="4885433" y="4107442"/>
            <a:ext cx="1187219" cy="1109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76200" y="5486400"/>
            <a:ext cx="4409213" cy="83099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</a:rPr>
              <a:t>4.Thể thơ : </a:t>
            </a:r>
            <a:r>
              <a:rPr lang="vi-VN" sz="2400" dirty="0">
                <a:solidFill>
                  <a:srgbClr val="002060"/>
                </a:solidFill>
              </a:rPr>
              <a:t>Thể thơ 4 chữ</a:t>
            </a:r>
          </a:p>
          <a:p>
            <a:endParaRPr lang="en-US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4672607" y="5486400"/>
            <a:ext cx="43712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 smtClean="0">
                <a:solidFill>
                  <a:schemeClr val="bg1">
                    <a:lumMod val="95000"/>
                  </a:schemeClr>
                </a:solidFill>
              </a:rPr>
              <a:t>c</a:t>
            </a:r>
            <a:r>
              <a:rPr lang="vi-VN" sz="2400" b="1" dirty="0">
                <a:solidFill>
                  <a:srgbClr val="FF0000"/>
                </a:solidFill>
              </a:rPr>
              <a:t>5. Phương thức biểu đạt</a:t>
            </a:r>
            <a:r>
              <a:rPr lang="vi-VN" sz="2400" dirty="0">
                <a:solidFill>
                  <a:srgbClr val="002060"/>
                </a:solidFill>
              </a:rPr>
              <a:t>: biểu cảm, tự sự kết hợp miêu </a:t>
            </a:r>
            <a:r>
              <a:rPr lang="vi-VN" sz="2400" dirty="0" smtClean="0">
                <a:solidFill>
                  <a:srgbClr val="002060"/>
                </a:solidFill>
              </a:rPr>
              <a:t>tả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22981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7" grpId="0"/>
      <p:bldP spid="18" grpId="0"/>
      <p:bldP spid="6" grpId="0"/>
      <p:bldP spid="11" grpId="0"/>
      <p:bldP spid="19" grpId="0" animBg="1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6" name="Picture 2" descr="BLUME0005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4114800"/>
            <a:ext cx="16002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8547" name="Picture 3" descr="1308055798_bien%20phap%20lam%20giam%20toc%20do%20lao%20ho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6858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3486150" y="4191000"/>
            <a:ext cx="622935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endParaRPr lang="en-US" sz="2200" b="1">
              <a:solidFill>
                <a:prstClr val="black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1428750" y="3529014"/>
            <a:ext cx="622935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endParaRPr lang="en-US" sz="2200" b="1">
              <a:solidFill>
                <a:prstClr val="black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1371600" y="3376614"/>
            <a:ext cx="622935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endParaRPr lang="en-US" sz="2200" b="1">
              <a:solidFill>
                <a:prstClr val="black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30727" name="Text Box 7"/>
          <p:cNvSpPr txBox="1">
            <a:spLocks noChangeArrowheads="1"/>
          </p:cNvSpPr>
          <p:nvPr/>
        </p:nvSpPr>
        <p:spPr bwMode="auto">
          <a:xfrm>
            <a:off x="1314450" y="2843213"/>
            <a:ext cx="6343650" cy="116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+mn-cs"/>
              </a:rPr>
              <a:t>KÍNH CHÀO QUÝ THẦY CÔ GIÁO</a:t>
            </a:r>
          </a:p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+mn-cs"/>
              </a:rPr>
              <a:t> CÙNG CÁC EM HỌC SINH</a:t>
            </a:r>
          </a:p>
        </p:txBody>
      </p:sp>
      <p:pic>
        <p:nvPicPr>
          <p:cNvPr id="108552" name="Picture 8"/>
          <p:cNvPicPr>
            <a:picLocks noChangeAspect="1" noChangeArrowheads="1"/>
          </p:cNvPicPr>
          <p:nvPr/>
        </p:nvPicPr>
        <p:blipFill>
          <a:blip r:embed="rId4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9442" y="215323"/>
            <a:ext cx="9197579" cy="6858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33" name="Oval 13"/>
          <p:cNvSpPr>
            <a:spLocks noChangeArrowheads="1"/>
          </p:cNvSpPr>
          <p:nvPr/>
        </p:nvSpPr>
        <p:spPr bwMode="auto">
          <a:xfrm>
            <a:off x="304800" y="3200400"/>
            <a:ext cx="2286000" cy="16002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vi-VN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2: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34" name="Oval 14"/>
          <p:cNvSpPr>
            <a:spLocks noChangeArrowheads="1"/>
          </p:cNvSpPr>
          <p:nvPr/>
        </p:nvSpPr>
        <p:spPr bwMode="auto">
          <a:xfrm>
            <a:off x="304800" y="4987636"/>
            <a:ext cx="2286000" cy="16002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vi-VN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35" name="Oval 15"/>
          <p:cNvSpPr>
            <a:spLocks noChangeArrowheads="1"/>
          </p:cNvSpPr>
          <p:nvPr/>
        </p:nvSpPr>
        <p:spPr bwMode="auto">
          <a:xfrm>
            <a:off x="327423" y="1396856"/>
            <a:ext cx="2339577" cy="16002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vi-VN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1: 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37" name="Rectangle 17"/>
          <p:cNvSpPr>
            <a:spLocks noChangeArrowheads="1"/>
          </p:cNvSpPr>
          <p:nvPr/>
        </p:nvSpPr>
        <p:spPr bwMode="auto">
          <a:xfrm>
            <a:off x="3200400" y="5133109"/>
            <a:ext cx="5334000" cy="142009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vi-VN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ừ </a:t>
            </a:r>
            <a:r>
              <a:rPr lang="en-US" sz="24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Lượm</a:t>
            </a:r>
            <a:r>
              <a:rPr lang="en-US" sz="24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24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4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!”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vi-VN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en-US" sz="24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ình ảnh Lượm còn sống mãi.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38" name="AutoShape 18"/>
          <p:cNvSpPr>
            <a:spLocks noChangeArrowheads="1"/>
          </p:cNvSpPr>
          <p:nvPr/>
        </p:nvSpPr>
        <p:spPr bwMode="auto">
          <a:xfrm>
            <a:off x="2667000" y="5597236"/>
            <a:ext cx="457200" cy="381000"/>
          </a:xfrm>
          <a:prstGeom prst="rightArrow">
            <a:avLst>
              <a:gd name="adj1" fmla="val 50000"/>
              <a:gd name="adj2" fmla="val 40000"/>
            </a:avLst>
          </a:prstGeom>
          <a:solidFill>
            <a:schemeClr val="accent1">
              <a:lumMod val="75000"/>
            </a:schemeClr>
          </a:solidFill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0739" name="Rectangle 19"/>
          <p:cNvSpPr>
            <a:spLocks noChangeArrowheads="1"/>
          </p:cNvSpPr>
          <p:nvPr/>
        </p:nvSpPr>
        <p:spPr bwMode="auto">
          <a:xfrm>
            <a:off x="3200400" y="1624013"/>
            <a:ext cx="5334000" cy="107126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43" name="AutoShape 23"/>
          <p:cNvSpPr>
            <a:spLocks noChangeArrowheads="1"/>
          </p:cNvSpPr>
          <p:nvPr/>
        </p:nvSpPr>
        <p:spPr bwMode="auto">
          <a:xfrm>
            <a:off x="2667000" y="3886200"/>
            <a:ext cx="571500" cy="3810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>
              <a:lumMod val="75000"/>
            </a:schemeClr>
          </a:solidFill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0744" name="AutoShape 24"/>
          <p:cNvSpPr>
            <a:spLocks noChangeArrowheads="1"/>
          </p:cNvSpPr>
          <p:nvPr/>
        </p:nvSpPr>
        <p:spPr bwMode="auto">
          <a:xfrm>
            <a:off x="2743200" y="1995055"/>
            <a:ext cx="457200" cy="3810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>
              <a:lumMod val="75000"/>
            </a:schemeClr>
          </a:solidFill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0745" name="Rectangle 25"/>
          <p:cNvSpPr>
            <a:spLocks noChangeArrowheads="1"/>
          </p:cNvSpPr>
          <p:nvPr/>
        </p:nvSpPr>
        <p:spPr bwMode="auto">
          <a:xfrm>
            <a:off x="3276600" y="3276600"/>
            <a:ext cx="5486400" cy="140060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buFontTx/>
              <a:buChar char="-"/>
            </a:pPr>
            <a:r>
              <a:rPr lang="vi-VN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ừ </a:t>
            </a:r>
            <a:r>
              <a:rPr lang="en-US" sz="24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24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24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Tx/>
              <a:buChar char="-"/>
            </a:pPr>
            <a:r>
              <a:rPr lang="en-US" sz="24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Hồn</a:t>
            </a:r>
            <a:r>
              <a:rPr lang="en-US" sz="24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bay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4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vi-VN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en-US" sz="24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âu chuyện Lượm làm nhiệm vụ và hi sinh.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86000" y="750525"/>
            <a:ext cx="403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cục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gồm 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endParaRPr lang="vi-VN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/>
          </a:p>
        </p:txBody>
      </p:sp>
      <p:sp>
        <p:nvSpPr>
          <p:cNvPr id="3" name="Rectangle 2"/>
          <p:cNvSpPr/>
          <p:nvPr/>
        </p:nvSpPr>
        <p:spPr>
          <a:xfrm>
            <a:off x="3238500" y="1771948"/>
            <a:ext cx="55244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vi-VN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ừ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24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24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dần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” </a:t>
            </a:r>
            <a:r>
              <a:rPr lang="vi-VN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ình ảnh Lượm trong lần gặp gỡ tình cờ với tác giả.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381949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7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7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0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0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0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0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0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3" grpId="0" animBg="1"/>
      <p:bldP spid="30734" grpId="0" animBg="1"/>
      <p:bldP spid="30735" grpId="0" animBg="1"/>
      <p:bldP spid="30737" grpId="0" animBg="1"/>
      <p:bldP spid="30738" grpId="0" animBg="1"/>
      <p:bldP spid="30743" grpId="0" animBg="1"/>
      <p:bldP spid="30744" grpId="0" animBg="1"/>
      <p:bldP spid="30745" grpId="0" animBg="1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698049" y="120134"/>
            <a:ext cx="33754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PHIẾU HỌC TẬP SỐ 2</a:t>
            </a:r>
            <a:endParaRPr lang="en-US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508015"/>
            <a:ext cx="9144000" cy="46166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b="1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Đọc</a:t>
            </a:r>
            <a:r>
              <a:rPr lang="en-US" sz="24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 5 </a:t>
            </a:r>
            <a:r>
              <a:rPr lang="en-US" sz="2400" b="1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khổ</a:t>
            </a:r>
            <a:r>
              <a:rPr lang="en-US" sz="24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thơ</a:t>
            </a:r>
            <a:r>
              <a:rPr lang="en-US" sz="24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sau</a:t>
            </a:r>
            <a:r>
              <a:rPr lang="en-US" sz="24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vào</a:t>
            </a:r>
            <a:r>
              <a:rPr lang="en-US" sz="24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hoàn</a:t>
            </a:r>
            <a:r>
              <a:rPr lang="en-US" sz="24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thành</a:t>
            </a:r>
            <a:r>
              <a:rPr lang="en-US" sz="24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câu</a:t>
            </a:r>
            <a:r>
              <a:rPr lang="en-US" sz="24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hỏi</a:t>
            </a:r>
            <a:r>
              <a:rPr lang="en-US" sz="24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vào</a:t>
            </a:r>
            <a:r>
              <a:rPr lang="en-US" sz="24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phiếu</a:t>
            </a:r>
            <a:r>
              <a:rPr lang="en-US" sz="24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sau</a:t>
            </a:r>
            <a:r>
              <a:rPr lang="en-US" sz="24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: </a:t>
            </a:r>
            <a:endParaRPr lang="en-US" sz="2400" b="1" dirty="0">
              <a:solidFill>
                <a:schemeClr val="accent5">
                  <a:lumMod val="40000"/>
                  <a:lumOff val="6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220691" y="3788572"/>
            <a:ext cx="260465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dirty="0" smtClean="0">
                <a:solidFill>
                  <a:schemeClr val="accent1">
                    <a:lumMod val="50000"/>
                  </a:schemeClr>
                </a:solidFill>
              </a:rPr>
              <a:t>- </a:t>
            </a:r>
            <a:r>
              <a:rPr lang="vi-VN" dirty="0">
                <a:solidFill>
                  <a:schemeClr val="accent1">
                    <a:lumMod val="50000"/>
                  </a:schemeClr>
                </a:solidFill>
              </a:rPr>
              <a:t>“Cháu đi liên lạc</a:t>
            </a:r>
            <a:r>
              <a:rPr lang="vi-VN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vi-VN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vi-VN" dirty="0">
                <a:solidFill>
                  <a:schemeClr val="accent1">
                    <a:lumMod val="50000"/>
                  </a:schemeClr>
                </a:solidFill>
              </a:rPr>
              <a:t>Vui lắm chú à</a:t>
            </a:r>
            <a:r>
              <a:rPr lang="vi-VN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vi-VN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vi-VN" dirty="0">
                <a:solidFill>
                  <a:schemeClr val="accent1">
                    <a:lumMod val="50000"/>
                  </a:schemeClr>
                </a:solidFill>
              </a:rPr>
              <a:t>Ở đồn Mang Cá</a:t>
            </a:r>
            <a:r>
              <a:rPr lang="vi-VN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vi-VN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vi-VN" dirty="0">
                <a:solidFill>
                  <a:schemeClr val="accent1">
                    <a:lumMod val="50000"/>
                  </a:schemeClr>
                </a:solidFill>
              </a:rPr>
              <a:t>Thích hơn ở nhà!”</a:t>
            </a:r>
            <a:r>
              <a:rPr lang="vi-VN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vi-VN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vi-VN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vi-VN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vi-VN" dirty="0">
                <a:solidFill>
                  <a:schemeClr val="accent1">
                    <a:lumMod val="50000"/>
                  </a:schemeClr>
                </a:solidFill>
              </a:rPr>
              <a:t>Cháu cười híp mí,</a:t>
            </a:r>
            <a:r>
              <a:rPr lang="vi-VN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vi-VN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vi-VN" dirty="0">
                <a:solidFill>
                  <a:schemeClr val="accent1">
                    <a:lumMod val="50000"/>
                  </a:schemeClr>
                </a:solidFill>
              </a:rPr>
              <a:t>Má đỏ bồ quân:</a:t>
            </a:r>
            <a:r>
              <a:rPr lang="vi-VN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vi-VN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vi-VN" dirty="0">
                <a:solidFill>
                  <a:schemeClr val="accent1">
                    <a:lumMod val="50000"/>
                  </a:schemeClr>
                </a:solidFill>
              </a:rPr>
              <a:t>- “Thôi, chào đồng chí!”</a:t>
            </a:r>
            <a:r>
              <a:rPr lang="vi-VN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vi-VN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vi-VN" dirty="0">
                <a:solidFill>
                  <a:schemeClr val="accent1">
                    <a:lumMod val="50000"/>
                  </a:schemeClr>
                </a:solidFill>
              </a:rPr>
              <a:t>Cháu đi xa dần...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76600" y="1849580"/>
            <a:ext cx="294409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dirty="0" smtClean="0">
                <a:solidFill>
                  <a:schemeClr val="accent1">
                    <a:lumMod val="50000"/>
                  </a:schemeClr>
                </a:solidFill>
              </a:rPr>
              <a:t>Ngày Huế đổ máu</a:t>
            </a:r>
            <a:br>
              <a:rPr lang="vi-VN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vi-VN" dirty="0" smtClean="0">
                <a:solidFill>
                  <a:schemeClr val="accent1">
                    <a:lumMod val="50000"/>
                  </a:schemeClr>
                </a:solidFill>
              </a:rPr>
              <a:t>Chú Hà Nội về</a:t>
            </a:r>
            <a:br>
              <a:rPr lang="vi-VN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vi-VN" dirty="0" smtClean="0">
                <a:solidFill>
                  <a:schemeClr val="accent1">
                    <a:lumMod val="50000"/>
                  </a:schemeClr>
                </a:solidFill>
              </a:rPr>
              <a:t>Tình cờ chú cháu</a:t>
            </a:r>
            <a:br>
              <a:rPr lang="vi-VN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vi-VN" dirty="0" smtClean="0">
                <a:solidFill>
                  <a:schemeClr val="accent1">
                    <a:lumMod val="50000"/>
                  </a:schemeClr>
                </a:solidFill>
              </a:rPr>
              <a:t>Gặp nhau Hàng Bè.</a:t>
            </a:r>
            <a:br>
              <a:rPr lang="vi-VN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vi-VN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vi-VN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vi-VN" dirty="0" smtClean="0">
                <a:solidFill>
                  <a:schemeClr val="accent1">
                    <a:lumMod val="50000"/>
                  </a:schemeClr>
                </a:solidFill>
              </a:rPr>
              <a:t>Chú bé loắt choắt</a:t>
            </a:r>
            <a:br>
              <a:rPr lang="vi-VN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vi-VN" dirty="0" smtClean="0">
                <a:solidFill>
                  <a:schemeClr val="accent1">
                    <a:lumMod val="50000"/>
                  </a:schemeClr>
                </a:solidFill>
              </a:rPr>
              <a:t>Cái xắc xinh xinh</a:t>
            </a:r>
            <a:br>
              <a:rPr lang="vi-VN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vi-VN" dirty="0" smtClean="0">
                <a:solidFill>
                  <a:schemeClr val="accent1">
                    <a:lumMod val="50000"/>
                  </a:schemeClr>
                </a:solidFill>
              </a:rPr>
              <a:t>Cái chân thoăn thoắt</a:t>
            </a:r>
            <a:br>
              <a:rPr lang="vi-VN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vi-VN" dirty="0" smtClean="0">
                <a:solidFill>
                  <a:schemeClr val="accent1">
                    <a:lumMod val="50000"/>
                  </a:schemeClr>
                </a:solidFill>
              </a:rPr>
              <a:t>Cái đầu nghênh nghênh</a:t>
            </a:r>
            <a:br>
              <a:rPr lang="vi-VN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vi-VN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vi-VN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vi-VN" dirty="0" smtClean="0">
                <a:solidFill>
                  <a:schemeClr val="accent1">
                    <a:lumMod val="50000"/>
                  </a:schemeClr>
                </a:solidFill>
              </a:rPr>
              <a:t>Ca-lô đội lệch</a:t>
            </a:r>
            <a:br>
              <a:rPr lang="vi-VN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vi-VN" dirty="0" smtClean="0">
                <a:solidFill>
                  <a:schemeClr val="accent1">
                    <a:lumMod val="50000"/>
                  </a:schemeClr>
                </a:solidFill>
              </a:rPr>
              <a:t>Mồm huýt sáo vang</a:t>
            </a:r>
            <a:br>
              <a:rPr lang="vi-VN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vi-VN" dirty="0" smtClean="0">
                <a:solidFill>
                  <a:schemeClr val="accent1">
                    <a:lumMod val="50000"/>
                  </a:schemeClr>
                </a:solidFill>
              </a:rPr>
              <a:t>Như con chim chích</a:t>
            </a:r>
            <a:br>
              <a:rPr lang="vi-VN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vi-VN" dirty="0" smtClean="0">
                <a:solidFill>
                  <a:schemeClr val="accent1">
                    <a:lumMod val="50000"/>
                  </a:schemeClr>
                </a:solidFill>
              </a:rPr>
              <a:t>Nhảy trên đường vàng...</a:t>
            </a:r>
            <a:br>
              <a:rPr lang="vi-VN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vi-VN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vi-VN" dirty="0" smtClean="0">
                <a:solidFill>
                  <a:schemeClr val="accent1">
                    <a:lumMod val="50000"/>
                  </a:schemeClr>
                </a:solidFill>
              </a:rPr>
            </a:b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88459" y="1223241"/>
            <a:ext cx="175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Lượm</a:t>
            </a:r>
            <a:endParaRPr lang="en-US" sz="32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10" descr="lu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969680"/>
            <a:ext cx="3048000" cy="5812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1155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659" name="Group 12"/>
          <p:cNvGrpSpPr>
            <a:grpSpLocks/>
          </p:cNvGrpSpPr>
          <p:nvPr/>
        </p:nvGrpSpPr>
        <p:grpSpPr bwMode="auto">
          <a:xfrm>
            <a:off x="407194" y="883314"/>
            <a:ext cx="8225516" cy="3993486"/>
            <a:chOff x="2008422" y="1362666"/>
            <a:chExt cx="5405961" cy="3487801"/>
          </a:xfrm>
        </p:grpSpPr>
        <p:grpSp>
          <p:nvGrpSpPr>
            <p:cNvPr id="70689" name="Group 7"/>
            <p:cNvGrpSpPr>
              <a:grpSpLocks/>
            </p:cNvGrpSpPr>
            <p:nvPr/>
          </p:nvGrpSpPr>
          <p:grpSpPr bwMode="auto">
            <a:xfrm>
              <a:off x="2008422" y="1362666"/>
              <a:ext cx="5344949" cy="919637"/>
              <a:chOff x="2286617" y="1454196"/>
              <a:chExt cx="4640119" cy="798366"/>
            </a:xfrm>
          </p:grpSpPr>
          <p:sp>
            <p:nvSpPr>
              <p:cNvPr id="39" name="Rectangle 38"/>
              <p:cNvSpPr/>
              <p:nvPr/>
            </p:nvSpPr>
            <p:spPr>
              <a:xfrm>
                <a:off x="2286617" y="1454196"/>
                <a:ext cx="4640119" cy="798366"/>
              </a:xfrm>
              <a:prstGeom prst="rect">
                <a:avLst/>
              </a:prstGeom>
              <a:solidFill>
                <a:schemeClr val="accent3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2" name="Rectangle 1"/>
              <p:cNvSpPr/>
              <p:nvPr/>
            </p:nvSpPr>
            <p:spPr>
              <a:xfrm>
                <a:off x="2392182" y="1560971"/>
                <a:ext cx="4443254" cy="629088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shade val="30000"/>
                      <a:satMod val="115000"/>
                      <a:lumMod val="23000"/>
                      <a:lumOff val="77000"/>
                    </a:schemeClr>
                  </a:gs>
                  <a:gs pos="50000">
                    <a:schemeClr val="bg1">
                      <a:shade val="67500"/>
                      <a:satMod val="115000"/>
                      <a:lumMod val="33000"/>
                      <a:lumOff val="67000"/>
                    </a:schemeClr>
                  </a:gs>
                  <a:gs pos="100000">
                    <a:schemeClr val="bg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70681" name="Group 49"/>
            <p:cNvGrpSpPr>
              <a:grpSpLocks/>
            </p:cNvGrpSpPr>
            <p:nvPr/>
          </p:nvGrpSpPr>
          <p:grpSpPr bwMode="auto">
            <a:xfrm>
              <a:off x="2069435" y="2605160"/>
              <a:ext cx="5344948" cy="974231"/>
              <a:chOff x="2339585" y="957922"/>
              <a:chExt cx="4640119" cy="845760"/>
            </a:xfrm>
          </p:grpSpPr>
          <p:sp>
            <p:nvSpPr>
              <p:cNvPr id="62" name="Rectangle 61"/>
              <p:cNvSpPr/>
              <p:nvPr/>
            </p:nvSpPr>
            <p:spPr>
              <a:xfrm>
                <a:off x="2339585" y="957922"/>
                <a:ext cx="4640119" cy="845760"/>
              </a:xfrm>
              <a:prstGeom prst="rect">
                <a:avLst/>
              </a:prstGeom>
              <a:solidFill>
                <a:schemeClr val="accent2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63" name="Rectangle 62"/>
              <p:cNvSpPr/>
              <p:nvPr/>
            </p:nvSpPr>
            <p:spPr>
              <a:xfrm>
                <a:off x="2438017" y="1045636"/>
                <a:ext cx="4443254" cy="704215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shade val="30000"/>
                      <a:satMod val="115000"/>
                      <a:lumMod val="23000"/>
                      <a:lumOff val="77000"/>
                    </a:schemeClr>
                  </a:gs>
                  <a:gs pos="50000">
                    <a:schemeClr val="bg1">
                      <a:shade val="67500"/>
                      <a:satMod val="115000"/>
                      <a:lumMod val="33000"/>
                      <a:lumOff val="67000"/>
                    </a:schemeClr>
                  </a:gs>
                  <a:gs pos="100000">
                    <a:schemeClr val="bg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70673" name="Group 67"/>
            <p:cNvGrpSpPr>
              <a:grpSpLocks/>
            </p:cNvGrpSpPr>
            <p:nvPr/>
          </p:nvGrpSpPr>
          <p:grpSpPr bwMode="auto">
            <a:xfrm>
              <a:off x="2015671" y="3835811"/>
              <a:ext cx="5344836" cy="1014656"/>
              <a:chOff x="2292910" y="460233"/>
              <a:chExt cx="4640021" cy="880855"/>
            </a:xfrm>
          </p:grpSpPr>
          <p:sp>
            <p:nvSpPr>
              <p:cNvPr id="86" name="Rectangle 85"/>
              <p:cNvSpPr/>
              <p:nvPr/>
            </p:nvSpPr>
            <p:spPr>
              <a:xfrm>
                <a:off x="2292910" y="460233"/>
                <a:ext cx="4640021" cy="880855"/>
              </a:xfrm>
              <a:prstGeom prst="rect">
                <a:avLst/>
              </a:prstGeom>
              <a:solidFill>
                <a:schemeClr val="tx2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87" name="Rectangle 86"/>
              <p:cNvSpPr/>
              <p:nvPr/>
            </p:nvSpPr>
            <p:spPr>
              <a:xfrm>
                <a:off x="2339585" y="486639"/>
                <a:ext cx="4457710" cy="666941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shade val="30000"/>
                      <a:satMod val="115000"/>
                      <a:lumMod val="23000"/>
                      <a:lumOff val="77000"/>
                    </a:schemeClr>
                  </a:gs>
                  <a:gs pos="50000">
                    <a:schemeClr val="bg1">
                      <a:shade val="67500"/>
                      <a:satMod val="115000"/>
                      <a:lumMod val="33000"/>
                      <a:lumOff val="67000"/>
                    </a:schemeClr>
                  </a:gs>
                  <a:gs pos="100000">
                    <a:schemeClr val="bg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88" name="5-Point Star 87"/>
          <p:cNvSpPr/>
          <p:nvPr/>
        </p:nvSpPr>
        <p:spPr bwMode="auto">
          <a:xfrm>
            <a:off x="8409846" y="2610527"/>
            <a:ext cx="610790" cy="601662"/>
          </a:xfrm>
          <a:prstGeom prst="star5">
            <a:avLst>
              <a:gd name="adj" fmla="val 26056"/>
              <a:gd name="hf" fmla="val 105146"/>
              <a:gd name="vf" fmla="val 11055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grpSp>
        <p:nvGrpSpPr>
          <p:cNvPr id="89" name="Group 88"/>
          <p:cNvGrpSpPr/>
          <p:nvPr/>
        </p:nvGrpSpPr>
        <p:grpSpPr>
          <a:xfrm>
            <a:off x="8124766" y="4267200"/>
            <a:ext cx="670844" cy="481792"/>
            <a:chOff x="5210175" y="2278856"/>
            <a:chExt cx="235744" cy="173831"/>
          </a:xfrm>
          <a:solidFill>
            <a:schemeClr val="tx2"/>
          </a:solidFill>
        </p:grpSpPr>
        <p:sp>
          <p:nvSpPr>
            <p:cNvPr id="90" name="Frame 89"/>
            <p:cNvSpPr/>
            <p:nvPr/>
          </p:nvSpPr>
          <p:spPr>
            <a:xfrm>
              <a:off x="5226244" y="2278856"/>
              <a:ext cx="163128" cy="159546"/>
            </a:xfrm>
            <a:prstGeom prst="frame">
              <a:avLst>
                <a:gd name="adj1" fmla="val 5556"/>
              </a:avLst>
            </a:pr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91" name="Freeform 90"/>
            <p:cNvSpPr/>
            <p:nvPr/>
          </p:nvSpPr>
          <p:spPr>
            <a:xfrm>
              <a:off x="5210175" y="2297000"/>
              <a:ext cx="235744" cy="155687"/>
            </a:xfrm>
            <a:custGeom>
              <a:avLst/>
              <a:gdLst>
                <a:gd name="connsiteX0" fmla="*/ 66675 w 235744"/>
                <a:gd name="connsiteY0" fmla="*/ 78582 h 154782"/>
                <a:gd name="connsiteX1" fmla="*/ 0 w 235744"/>
                <a:gd name="connsiteY1" fmla="*/ 50007 h 154782"/>
                <a:gd name="connsiteX2" fmla="*/ 80963 w 235744"/>
                <a:gd name="connsiteY2" fmla="*/ 154782 h 154782"/>
                <a:gd name="connsiteX3" fmla="*/ 235744 w 235744"/>
                <a:gd name="connsiteY3" fmla="*/ 0 h 154782"/>
                <a:gd name="connsiteX4" fmla="*/ 66675 w 235744"/>
                <a:gd name="connsiteY4" fmla="*/ 78582 h 154782"/>
                <a:gd name="connsiteX0" fmla="*/ 66675 w 235744"/>
                <a:gd name="connsiteY0" fmla="*/ 85726 h 154782"/>
                <a:gd name="connsiteX1" fmla="*/ 0 w 235744"/>
                <a:gd name="connsiteY1" fmla="*/ 50007 h 154782"/>
                <a:gd name="connsiteX2" fmla="*/ 80963 w 235744"/>
                <a:gd name="connsiteY2" fmla="*/ 154782 h 154782"/>
                <a:gd name="connsiteX3" fmla="*/ 235744 w 235744"/>
                <a:gd name="connsiteY3" fmla="*/ 0 h 154782"/>
                <a:gd name="connsiteX4" fmla="*/ 66675 w 235744"/>
                <a:gd name="connsiteY4" fmla="*/ 85726 h 154782"/>
                <a:gd name="connsiteX0" fmla="*/ 66675 w 235744"/>
                <a:gd name="connsiteY0" fmla="*/ 85726 h 154782"/>
                <a:gd name="connsiteX1" fmla="*/ 0 w 235744"/>
                <a:gd name="connsiteY1" fmla="*/ 50007 h 154782"/>
                <a:gd name="connsiteX2" fmla="*/ 80963 w 235744"/>
                <a:gd name="connsiteY2" fmla="*/ 154782 h 154782"/>
                <a:gd name="connsiteX3" fmla="*/ 235744 w 235744"/>
                <a:gd name="connsiteY3" fmla="*/ 0 h 154782"/>
                <a:gd name="connsiteX4" fmla="*/ 66675 w 235744"/>
                <a:gd name="connsiteY4" fmla="*/ 85726 h 154782"/>
                <a:gd name="connsiteX0" fmla="*/ 66675 w 235744"/>
                <a:gd name="connsiteY0" fmla="*/ 85726 h 154782"/>
                <a:gd name="connsiteX1" fmla="*/ 0 w 235744"/>
                <a:gd name="connsiteY1" fmla="*/ 50007 h 154782"/>
                <a:gd name="connsiteX2" fmla="*/ 80963 w 235744"/>
                <a:gd name="connsiteY2" fmla="*/ 154782 h 154782"/>
                <a:gd name="connsiteX3" fmla="*/ 235744 w 235744"/>
                <a:gd name="connsiteY3" fmla="*/ 0 h 154782"/>
                <a:gd name="connsiteX4" fmla="*/ 66675 w 235744"/>
                <a:gd name="connsiteY4" fmla="*/ 85726 h 154782"/>
                <a:gd name="connsiteX0" fmla="*/ 66675 w 235744"/>
                <a:gd name="connsiteY0" fmla="*/ 85726 h 154782"/>
                <a:gd name="connsiteX1" fmla="*/ 0 w 235744"/>
                <a:gd name="connsiteY1" fmla="*/ 50007 h 154782"/>
                <a:gd name="connsiteX2" fmla="*/ 80963 w 235744"/>
                <a:gd name="connsiteY2" fmla="*/ 154782 h 154782"/>
                <a:gd name="connsiteX3" fmla="*/ 235744 w 235744"/>
                <a:gd name="connsiteY3" fmla="*/ 0 h 154782"/>
                <a:gd name="connsiteX4" fmla="*/ 66675 w 235744"/>
                <a:gd name="connsiteY4" fmla="*/ 85726 h 154782"/>
                <a:gd name="connsiteX0" fmla="*/ 66675 w 235744"/>
                <a:gd name="connsiteY0" fmla="*/ 86631 h 155687"/>
                <a:gd name="connsiteX1" fmla="*/ 0 w 235744"/>
                <a:gd name="connsiteY1" fmla="*/ 50912 h 155687"/>
                <a:gd name="connsiteX2" fmla="*/ 80963 w 235744"/>
                <a:gd name="connsiteY2" fmla="*/ 155687 h 155687"/>
                <a:gd name="connsiteX3" fmla="*/ 235744 w 235744"/>
                <a:gd name="connsiteY3" fmla="*/ 905 h 155687"/>
                <a:gd name="connsiteX4" fmla="*/ 66675 w 235744"/>
                <a:gd name="connsiteY4" fmla="*/ 86631 h 155687"/>
                <a:gd name="connsiteX0" fmla="*/ 66675 w 235744"/>
                <a:gd name="connsiteY0" fmla="*/ 86631 h 155687"/>
                <a:gd name="connsiteX1" fmla="*/ 0 w 235744"/>
                <a:gd name="connsiteY1" fmla="*/ 50912 h 155687"/>
                <a:gd name="connsiteX2" fmla="*/ 80963 w 235744"/>
                <a:gd name="connsiteY2" fmla="*/ 155687 h 155687"/>
                <a:gd name="connsiteX3" fmla="*/ 235744 w 235744"/>
                <a:gd name="connsiteY3" fmla="*/ 905 h 155687"/>
                <a:gd name="connsiteX4" fmla="*/ 66675 w 235744"/>
                <a:gd name="connsiteY4" fmla="*/ 86631 h 155687"/>
                <a:gd name="connsiteX0" fmla="*/ 66675 w 235744"/>
                <a:gd name="connsiteY0" fmla="*/ 86631 h 155687"/>
                <a:gd name="connsiteX1" fmla="*/ 0 w 235744"/>
                <a:gd name="connsiteY1" fmla="*/ 50912 h 155687"/>
                <a:gd name="connsiteX2" fmla="*/ 80963 w 235744"/>
                <a:gd name="connsiteY2" fmla="*/ 155687 h 155687"/>
                <a:gd name="connsiteX3" fmla="*/ 235744 w 235744"/>
                <a:gd name="connsiteY3" fmla="*/ 905 h 155687"/>
                <a:gd name="connsiteX4" fmla="*/ 66675 w 235744"/>
                <a:gd name="connsiteY4" fmla="*/ 86631 h 155687"/>
                <a:gd name="connsiteX0" fmla="*/ 66675 w 235744"/>
                <a:gd name="connsiteY0" fmla="*/ 86631 h 155687"/>
                <a:gd name="connsiteX1" fmla="*/ 0 w 235744"/>
                <a:gd name="connsiteY1" fmla="*/ 50912 h 155687"/>
                <a:gd name="connsiteX2" fmla="*/ 80963 w 235744"/>
                <a:gd name="connsiteY2" fmla="*/ 155687 h 155687"/>
                <a:gd name="connsiteX3" fmla="*/ 235744 w 235744"/>
                <a:gd name="connsiteY3" fmla="*/ 905 h 155687"/>
                <a:gd name="connsiteX4" fmla="*/ 66675 w 235744"/>
                <a:gd name="connsiteY4" fmla="*/ 86631 h 155687"/>
                <a:gd name="connsiteX0" fmla="*/ 66675 w 235744"/>
                <a:gd name="connsiteY0" fmla="*/ 86631 h 155687"/>
                <a:gd name="connsiteX1" fmla="*/ 0 w 235744"/>
                <a:gd name="connsiteY1" fmla="*/ 50912 h 155687"/>
                <a:gd name="connsiteX2" fmla="*/ 80963 w 235744"/>
                <a:gd name="connsiteY2" fmla="*/ 155687 h 155687"/>
                <a:gd name="connsiteX3" fmla="*/ 235744 w 235744"/>
                <a:gd name="connsiteY3" fmla="*/ 905 h 155687"/>
                <a:gd name="connsiteX4" fmla="*/ 66675 w 235744"/>
                <a:gd name="connsiteY4" fmla="*/ 86631 h 155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744" h="155687">
                  <a:moveTo>
                    <a:pt x="66675" y="86631"/>
                  </a:moveTo>
                  <a:cubicBezTo>
                    <a:pt x="49212" y="67581"/>
                    <a:pt x="34131" y="53293"/>
                    <a:pt x="0" y="50912"/>
                  </a:cubicBezTo>
                  <a:cubicBezTo>
                    <a:pt x="34132" y="78693"/>
                    <a:pt x="65881" y="113618"/>
                    <a:pt x="80963" y="155687"/>
                  </a:cubicBezTo>
                  <a:cubicBezTo>
                    <a:pt x="108745" y="94568"/>
                    <a:pt x="141287" y="31068"/>
                    <a:pt x="235744" y="905"/>
                  </a:cubicBezTo>
                  <a:cubicBezTo>
                    <a:pt x="157957" y="-6239"/>
                    <a:pt x="103981" y="29481"/>
                    <a:pt x="66675" y="86631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8401117" y="1144674"/>
            <a:ext cx="694220" cy="760328"/>
            <a:chOff x="4290008" y="4767262"/>
            <a:chExt cx="902113" cy="1014412"/>
          </a:xfrm>
          <a:solidFill>
            <a:schemeClr val="accent3"/>
          </a:solidFill>
        </p:grpSpPr>
        <p:sp>
          <p:nvSpPr>
            <p:cNvPr id="93" name="Freeform 92"/>
            <p:cNvSpPr/>
            <p:nvPr/>
          </p:nvSpPr>
          <p:spPr>
            <a:xfrm>
              <a:off x="4444110" y="4922044"/>
              <a:ext cx="602358" cy="590550"/>
            </a:xfrm>
            <a:custGeom>
              <a:avLst/>
              <a:gdLst>
                <a:gd name="connsiteX0" fmla="*/ 107157 w 564357"/>
                <a:gd name="connsiteY0" fmla="*/ 600075 h 600075"/>
                <a:gd name="connsiteX1" fmla="*/ 107157 w 564357"/>
                <a:gd name="connsiteY1" fmla="*/ 531019 h 600075"/>
                <a:gd name="connsiteX2" fmla="*/ 0 w 564357"/>
                <a:gd name="connsiteY2" fmla="*/ 173831 h 600075"/>
                <a:gd name="connsiteX3" fmla="*/ 283369 w 564357"/>
                <a:gd name="connsiteY3" fmla="*/ 0 h 600075"/>
                <a:gd name="connsiteX4" fmla="*/ 526257 w 564357"/>
                <a:gd name="connsiteY4" fmla="*/ 138112 h 600075"/>
                <a:gd name="connsiteX5" fmla="*/ 564357 w 564357"/>
                <a:gd name="connsiteY5" fmla="*/ 407194 h 600075"/>
                <a:gd name="connsiteX6" fmla="*/ 445294 w 564357"/>
                <a:gd name="connsiteY6" fmla="*/ 557212 h 600075"/>
                <a:gd name="connsiteX7" fmla="*/ 445294 w 564357"/>
                <a:gd name="connsiteY7" fmla="*/ 588169 h 600075"/>
                <a:gd name="connsiteX8" fmla="*/ 342900 w 564357"/>
                <a:gd name="connsiteY8" fmla="*/ 588169 h 600075"/>
                <a:gd name="connsiteX9" fmla="*/ 342900 w 564357"/>
                <a:gd name="connsiteY9" fmla="*/ 481012 h 600075"/>
                <a:gd name="connsiteX10" fmla="*/ 476250 w 564357"/>
                <a:gd name="connsiteY10" fmla="*/ 307181 h 600075"/>
                <a:gd name="connsiteX11" fmla="*/ 285750 w 564357"/>
                <a:gd name="connsiteY11" fmla="*/ 119062 h 600075"/>
                <a:gd name="connsiteX12" fmla="*/ 92869 w 564357"/>
                <a:gd name="connsiteY12" fmla="*/ 316706 h 600075"/>
                <a:gd name="connsiteX13" fmla="*/ 207169 w 564357"/>
                <a:gd name="connsiteY13" fmla="*/ 485775 h 600075"/>
                <a:gd name="connsiteX14" fmla="*/ 207169 w 564357"/>
                <a:gd name="connsiteY14" fmla="*/ 592931 h 600075"/>
                <a:gd name="connsiteX15" fmla="*/ 107157 w 564357"/>
                <a:gd name="connsiteY15" fmla="*/ 600075 h 600075"/>
                <a:gd name="connsiteX0" fmla="*/ 109538 w 564357"/>
                <a:gd name="connsiteY0" fmla="*/ 590550 h 592931"/>
                <a:gd name="connsiteX1" fmla="*/ 107157 w 564357"/>
                <a:gd name="connsiteY1" fmla="*/ 531019 h 592931"/>
                <a:gd name="connsiteX2" fmla="*/ 0 w 564357"/>
                <a:gd name="connsiteY2" fmla="*/ 173831 h 592931"/>
                <a:gd name="connsiteX3" fmla="*/ 283369 w 564357"/>
                <a:gd name="connsiteY3" fmla="*/ 0 h 592931"/>
                <a:gd name="connsiteX4" fmla="*/ 526257 w 564357"/>
                <a:gd name="connsiteY4" fmla="*/ 138112 h 592931"/>
                <a:gd name="connsiteX5" fmla="*/ 564357 w 564357"/>
                <a:gd name="connsiteY5" fmla="*/ 407194 h 592931"/>
                <a:gd name="connsiteX6" fmla="*/ 445294 w 564357"/>
                <a:gd name="connsiteY6" fmla="*/ 557212 h 592931"/>
                <a:gd name="connsiteX7" fmla="*/ 445294 w 564357"/>
                <a:gd name="connsiteY7" fmla="*/ 588169 h 592931"/>
                <a:gd name="connsiteX8" fmla="*/ 342900 w 564357"/>
                <a:gd name="connsiteY8" fmla="*/ 588169 h 592931"/>
                <a:gd name="connsiteX9" fmla="*/ 342900 w 564357"/>
                <a:gd name="connsiteY9" fmla="*/ 481012 h 592931"/>
                <a:gd name="connsiteX10" fmla="*/ 476250 w 564357"/>
                <a:gd name="connsiteY10" fmla="*/ 307181 h 592931"/>
                <a:gd name="connsiteX11" fmla="*/ 285750 w 564357"/>
                <a:gd name="connsiteY11" fmla="*/ 119062 h 592931"/>
                <a:gd name="connsiteX12" fmla="*/ 92869 w 564357"/>
                <a:gd name="connsiteY12" fmla="*/ 316706 h 592931"/>
                <a:gd name="connsiteX13" fmla="*/ 207169 w 564357"/>
                <a:gd name="connsiteY13" fmla="*/ 485775 h 592931"/>
                <a:gd name="connsiteX14" fmla="*/ 207169 w 564357"/>
                <a:gd name="connsiteY14" fmla="*/ 592931 h 592931"/>
                <a:gd name="connsiteX15" fmla="*/ 109538 w 564357"/>
                <a:gd name="connsiteY15" fmla="*/ 590550 h 592931"/>
                <a:gd name="connsiteX0" fmla="*/ 121444 w 576263"/>
                <a:gd name="connsiteY0" fmla="*/ 590550 h 592931"/>
                <a:gd name="connsiteX1" fmla="*/ 119063 w 576263"/>
                <a:gd name="connsiteY1" fmla="*/ 531019 h 592931"/>
                <a:gd name="connsiteX2" fmla="*/ 11906 w 576263"/>
                <a:gd name="connsiteY2" fmla="*/ 173831 h 592931"/>
                <a:gd name="connsiteX3" fmla="*/ 295275 w 576263"/>
                <a:gd name="connsiteY3" fmla="*/ 0 h 592931"/>
                <a:gd name="connsiteX4" fmla="*/ 538163 w 576263"/>
                <a:gd name="connsiteY4" fmla="*/ 138112 h 592931"/>
                <a:gd name="connsiteX5" fmla="*/ 576263 w 576263"/>
                <a:gd name="connsiteY5" fmla="*/ 407194 h 592931"/>
                <a:gd name="connsiteX6" fmla="*/ 457200 w 576263"/>
                <a:gd name="connsiteY6" fmla="*/ 557212 h 592931"/>
                <a:gd name="connsiteX7" fmla="*/ 457200 w 576263"/>
                <a:gd name="connsiteY7" fmla="*/ 588169 h 592931"/>
                <a:gd name="connsiteX8" fmla="*/ 354806 w 576263"/>
                <a:gd name="connsiteY8" fmla="*/ 588169 h 592931"/>
                <a:gd name="connsiteX9" fmla="*/ 354806 w 576263"/>
                <a:gd name="connsiteY9" fmla="*/ 481012 h 592931"/>
                <a:gd name="connsiteX10" fmla="*/ 488156 w 576263"/>
                <a:gd name="connsiteY10" fmla="*/ 307181 h 592931"/>
                <a:gd name="connsiteX11" fmla="*/ 297656 w 576263"/>
                <a:gd name="connsiteY11" fmla="*/ 119062 h 592931"/>
                <a:gd name="connsiteX12" fmla="*/ 104775 w 576263"/>
                <a:gd name="connsiteY12" fmla="*/ 316706 h 592931"/>
                <a:gd name="connsiteX13" fmla="*/ 219075 w 576263"/>
                <a:gd name="connsiteY13" fmla="*/ 485775 h 592931"/>
                <a:gd name="connsiteX14" fmla="*/ 219075 w 576263"/>
                <a:gd name="connsiteY14" fmla="*/ 592931 h 592931"/>
                <a:gd name="connsiteX15" fmla="*/ 121444 w 576263"/>
                <a:gd name="connsiteY15" fmla="*/ 590550 h 592931"/>
                <a:gd name="connsiteX0" fmla="*/ 125510 w 580329"/>
                <a:gd name="connsiteY0" fmla="*/ 590550 h 592931"/>
                <a:gd name="connsiteX1" fmla="*/ 123129 w 580329"/>
                <a:gd name="connsiteY1" fmla="*/ 531019 h 592931"/>
                <a:gd name="connsiteX2" fmla="*/ 15972 w 580329"/>
                <a:gd name="connsiteY2" fmla="*/ 173831 h 592931"/>
                <a:gd name="connsiteX3" fmla="*/ 299341 w 580329"/>
                <a:gd name="connsiteY3" fmla="*/ 0 h 592931"/>
                <a:gd name="connsiteX4" fmla="*/ 542229 w 580329"/>
                <a:gd name="connsiteY4" fmla="*/ 138112 h 592931"/>
                <a:gd name="connsiteX5" fmla="*/ 580329 w 580329"/>
                <a:gd name="connsiteY5" fmla="*/ 407194 h 592931"/>
                <a:gd name="connsiteX6" fmla="*/ 461266 w 580329"/>
                <a:gd name="connsiteY6" fmla="*/ 557212 h 592931"/>
                <a:gd name="connsiteX7" fmla="*/ 461266 w 580329"/>
                <a:gd name="connsiteY7" fmla="*/ 588169 h 592931"/>
                <a:gd name="connsiteX8" fmla="*/ 358872 w 580329"/>
                <a:gd name="connsiteY8" fmla="*/ 588169 h 592931"/>
                <a:gd name="connsiteX9" fmla="*/ 358872 w 580329"/>
                <a:gd name="connsiteY9" fmla="*/ 481012 h 592931"/>
                <a:gd name="connsiteX10" fmla="*/ 492222 w 580329"/>
                <a:gd name="connsiteY10" fmla="*/ 307181 h 592931"/>
                <a:gd name="connsiteX11" fmla="*/ 301722 w 580329"/>
                <a:gd name="connsiteY11" fmla="*/ 119062 h 592931"/>
                <a:gd name="connsiteX12" fmla="*/ 108841 w 580329"/>
                <a:gd name="connsiteY12" fmla="*/ 316706 h 592931"/>
                <a:gd name="connsiteX13" fmla="*/ 223141 w 580329"/>
                <a:gd name="connsiteY13" fmla="*/ 485775 h 592931"/>
                <a:gd name="connsiteX14" fmla="*/ 223141 w 580329"/>
                <a:gd name="connsiteY14" fmla="*/ 592931 h 592931"/>
                <a:gd name="connsiteX15" fmla="*/ 125510 w 580329"/>
                <a:gd name="connsiteY15" fmla="*/ 590550 h 592931"/>
                <a:gd name="connsiteX0" fmla="*/ 125510 w 580329"/>
                <a:gd name="connsiteY0" fmla="*/ 590550 h 592931"/>
                <a:gd name="connsiteX1" fmla="*/ 123129 w 580329"/>
                <a:gd name="connsiteY1" fmla="*/ 531019 h 592931"/>
                <a:gd name="connsiteX2" fmla="*/ 15972 w 580329"/>
                <a:gd name="connsiteY2" fmla="*/ 173831 h 592931"/>
                <a:gd name="connsiteX3" fmla="*/ 299341 w 580329"/>
                <a:gd name="connsiteY3" fmla="*/ 0 h 592931"/>
                <a:gd name="connsiteX4" fmla="*/ 542229 w 580329"/>
                <a:gd name="connsiteY4" fmla="*/ 138112 h 592931"/>
                <a:gd name="connsiteX5" fmla="*/ 580329 w 580329"/>
                <a:gd name="connsiteY5" fmla="*/ 407194 h 592931"/>
                <a:gd name="connsiteX6" fmla="*/ 461266 w 580329"/>
                <a:gd name="connsiteY6" fmla="*/ 557212 h 592931"/>
                <a:gd name="connsiteX7" fmla="*/ 461266 w 580329"/>
                <a:gd name="connsiteY7" fmla="*/ 588169 h 592931"/>
                <a:gd name="connsiteX8" fmla="*/ 358872 w 580329"/>
                <a:gd name="connsiteY8" fmla="*/ 588169 h 592931"/>
                <a:gd name="connsiteX9" fmla="*/ 358872 w 580329"/>
                <a:gd name="connsiteY9" fmla="*/ 481012 h 592931"/>
                <a:gd name="connsiteX10" fmla="*/ 492222 w 580329"/>
                <a:gd name="connsiteY10" fmla="*/ 307181 h 592931"/>
                <a:gd name="connsiteX11" fmla="*/ 301722 w 580329"/>
                <a:gd name="connsiteY11" fmla="*/ 119062 h 592931"/>
                <a:gd name="connsiteX12" fmla="*/ 108841 w 580329"/>
                <a:gd name="connsiteY12" fmla="*/ 316706 h 592931"/>
                <a:gd name="connsiteX13" fmla="*/ 223141 w 580329"/>
                <a:gd name="connsiteY13" fmla="*/ 485775 h 592931"/>
                <a:gd name="connsiteX14" fmla="*/ 223141 w 580329"/>
                <a:gd name="connsiteY14" fmla="*/ 592931 h 592931"/>
                <a:gd name="connsiteX15" fmla="*/ 125510 w 580329"/>
                <a:gd name="connsiteY15" fmla="*/ 590550 h 592931"/>
                <a:gd name="connsiteX0" fmla="*/ 125510 w 580329"/>
                <a:gd name="connsiteY0" fmla="*/ 590550 h 592931"/>
                <a:gd name="connsiteX1" fmla="*/ 123129 w 580329"/>
                <a:gd name="connsiteY1" fmla="*/ 531019 h 592931"/>
                <a:gd name="connsiteX2" fmla="*/ 15972 w 580329"/>
                <a:gd name="connsiteY2" fmla="*/ 173831 h 592931"/>
                <a:gd name="connsiteX3" fmla="*/ 299341 w 580329"/>
                <a:gd name="connsiteY3" fmla="*/ 0 h 592931"/>
                <a:gd name="connsiteX4" fmla="*/ 542229 w 580329"/>
                <a:gd name="connsiteY4" fmla="*/ 138112 h 592931"/>
                <a:gd name="connsiteX5" fmla="*/ 580329 w 580329"/>
                <a:gd name="connsiteY5" fmla="*/ 407194 h 592931"/>
                <a:gd name="connsiteX6" fmla="*/ 461266 w 580329"/>
                <a:gd name="connsiteY6" fmla="*/ 557212 h 592931"/>
                <a:gd name="connsiteX7" fmla="*/ 461266 w 580329"/>
                <a:gd name="connsiteY7" fmla="*/ 588169 h 592931"/>
                <a:gd name="connsiteX8" fmla="*/ 358872 w 580329"/>
                <a:gd name="connsiteY8" fmla="*/ 588169 h 592931"/>
                <a:gd name="connsiteX9" fmla="*/ 358872 w 580329"/>
                <a:gd name="connsiteY9" fmla="*/ 481012 h 592931"/>
                <a:gd name="connsiteX10" fmla="*/ 492222 w 580329"/>
                <a:gd name="connsiteY10" fmla="*/ 307181 h 592931"/>
                <a:gd name="connsiteX11" fmla="*/ 301722 w 580329"/>
                <a:gd name="connsiteY11" fmla="*/ 119062 h 592931"/>
                <a:gd name="connsiteX12" fmla="*/ 108841 w 580329"/>
                <a:gd name="connsiteY12" fmla="*/ 316706 h 592931"/>
                <a:gd name="connsiteX13" fmla="*/ 223141 w 580329"/>
                <a:gd name="connsiteY13" fmla="*/ 485775 h 592931"/>
                <a:gd name="connsiteX14" fmla="*/ 223141 w 580329"/>
                <a:gd name="connsiteY14" fmla="*/ 592931 h 592931"/>
                <a:gd name="connsiteX15" fmla="*/ 125510 w 580329"/>
                <a:gd name="connsiteY15" fmla="*/ 590550 h 592931"/>
                <a:gd name="connsiteX0" fmla="*/ 125510 w 580329"/>
                <a:gd name="connsiteY0" fmla="*/ 590550 h 592931"/>
                <a:gd name="connsiteX1" fmla="*/ 123129 w 580329"/>
                <a:gd name="connsiteY1" fmla="*/ 531019 h 592931"/>
                <a:gd name="connsiteX2" fmla="*/ 15972 w 580329"/>
                <a:gd name="connsiteY2" fmla="*/ 173831 h 592931"/>
                <a:gd name="connsiteX3" fmla="*/ 299341 w 580329"/>
                <a:gd name="connsiteY3" fmla="*/ 0 h 592931"/>
                <a:gd name="connsiteX4" fmla="*/ 542229 w 580329"/>
                <a:gd name="connsiteY4" fmla="*/ 138112 h 592931"/>
                <a:gd name="connsiteX5" fmla="*/ 580329 w 580329"/>
                <a:gd name="connsiteY5" fmla="*/ 407194 h 592931"/>
                <a:gd name="connsiteX6" fmla="*/ 461266 w 580329"/>
                <a:gd name="connsiteY6" fmla="*/ 557212 h 592931"/>
                <a:gd name="connsiteX7" fmla="*/ 461266 w 580329"/>
                <a:gd name="connsiteY7" fmla="*/ 588169 h 592931"/>
                <a:gd name="connsiteX8" fmla="*/ 358872 w 580329"/>
                <a:gd name="connsiteY8" fmla="*/ 588169 h 592931"/>
                <a:gd name="connsiteX9" fmla="*/ 358872 w 580329"/>
                <a:gd name="connsiteY9" fmla="*/ 481012 h 592931"/>
                <a:gd name="connsiteX10" fmla="*/ 492222 w 580329"/>
                <a:gd name="connsiteY10" fmla="*/ 307181 h 592931"/>
                <a:gd name="connsiteX11" fmla="*/ 301722 w 580329"/>
                <a:gd name="connsiteY11" fmla="*/ 119062 h 592931"/>
                <a:gd name="connsiteX12" fmla="*/ 108841 w 580329"/>
                <a:gd name="connsiteY12" fmla="*/ 316706 h 592931"/>
                <a:gd name="connsiteX13" fmla="*/ 223141 w 580329"/>
                <a:gd name="connsiteY13" fmla="*/ 485775 h 592931"/>
                <a:gd name="connsiteX14" fmla="*/ 223141 w 580329"/>
                <a:gd name="connsiteY14" fmla="*/ 592931 h 592931"/>
                <a:gd name="connsiteX15" fmla="*/ 125510 w 580329"/>
                <a:gd name="connsiteY15" fmla="*/ 590550 h 592931"/>
                <a:gd name="connsiteX0" fmla="*/ 125510 w 580329"/>
                <a:gd name="connsiteY0" fmla="*/ 590550 h 592931"/>
                <a:gd name="connsiteX1" fmla="*/ 123129 w 580329"/>
                <a:gd name="connsiteY1" fmla="*/ 531019 h 592931"/>
                <a:gd name="connsiteX2" fmla="*/ 15972 w 580329"/>
                <a:gd name="connsiteY2" fmla="*/ 173831 h 592931"/>
                <a:gd name="connsiteX3" fmla="*/ 299341 w 580329"/>
                <a:gd name="connsiteY3" fmla="*/ 0 h 592931"/>
                <a:gd name="connsiteX4" fmla="*/ 542229 w 580329"/>
                <a:gd name="connsiteY4" fmla="*/ 138112 h 592931"/>
                <a:gd name="connsiteX5" fmla="*/ 580329 w 580329"/>
                <a:gd name="connsiteY5" fmla="*/ 407194 h 592931"/>
                <a:gd name="connsiteX6" fmla="*/ 461266 w 580329"/>
                <a:gd name="connsiteY6" fmla="*/ 557212 h 592931"/>
                <a:gd name="connsiteX7" fmla="*/ 461266 w 580329"/>
                <a:gd name="connsiteY7" fmla="*/ 588169 h 592931"/>
                <a:gd name="connsiteX8" fmla="*/ 358872 w 580329"/>
                <a:gd name="connsiteY8" fmla="*/ 588169 h 592931"/>
                <a:gd name="connsiteX9" fmla="*/ 358872 w 580329"/>
                <a:gd name="connsiteY9" fmla="*/ 481012 h 592931"/>
                <a:gd name="connsiteX10" fmla="*/ 492222 w 580329"/>
                <a:gd name="connsiteY10" fmla="*/ 307181 h 592931"/>
                <a:gd name="connsiteX11" fmla="*/ 301722 w 580329"/>
                <a:gd name="connsiteY11" fmla="*/ 119062 h 592931"/>
                <a:gd name="connsiteX12" fmla="*/ 108841 w 580329"/>
                <a:gd name="connsiteY12" fmla="*/ 316706 h 592931"/>
                <a:gd name="connsiteX13" fmla="*/ 223141 w 580329"/>
                <a:gd name="connsiteY13" fmla="*/ 485775 h 592931"/>
                <a:gd name="connsiteX14" fmla="*/ 223141 w 580329"/>
                <a:gd name="connsiteY14" fmla="*/ 592931 h 592931"/>
                <a:gd name="connsiteX15" fmla="*/ 125510 w 580329"/>
                <a:gd name="connsiteY15" fmla="*/ 590550 h 592931"/>
                <a:gd name="connsiteX0" fmla="*/ 125510 w 580329"/>
                <a:gd name="connsiteY0" fmla="*/ 590550 h 592931"/>
                <a:gd name="connsiteX1" fmla="*/ 123129 w 580329"/>
                <a:gd name="connsiteY1" fmla="*/ 531019 h 592931"/>
                <a:gd name="connsiteX2" fmla="*/ 15972 w 580329"/>
                <a:gd name="connsiteY2" fmla="*/ 173831 h 592931"/>
                <a:gd name="connsiteX3" fmla="*/ 299341 w 580329"/>
                <a:gd name="connsiteY3" fmla="*/ 0 h 592931"/>
                <a:gd name="connsiteX4" fmla="*/ 542229 w 580329"/>
                <a:gd name="connsiteY4" fmla="*/ 138112 h 592931"/>
                <a:gd name="connsiteX5" fmla="*/ 580329 w 580329"/>
                <a:gd name="connsiteY5" fmla="*/ 407194 h 592931"/>
                <a:gd name="connsiteX6" fmla="*/ 461266 w 580329"/>
                <a:gd name="connsiteY6" fmla="*/ 557212 h 592931"/>
                <a:gd name="connsiteX7" fmla="*/ 461266 w 580329"/>
                <a:gd name="connsiteY7" fmla="*/ 588169 h 592931"/>
                <a:gd name="connsiteX8" fmla="*/ 358872 w 580329"/>
                <a:gd name="connsiteY8" fmla="*/ 588169 h 592931"/>
                <a:gd name="connsiteX9" fmla="*/ 358872 w 580329"/>
                <a:gd name="connsiteY9" fmla="*/ 481012 h 592931"/>
                <a:gd name="connsiteX10" fmla="*/ 492222 w 580329"/>
                <a:gd name="connsiteY10" fmla="*/ 307181 h 592931"/>
                <a:gd name="connsiteX11" fmla="*/ 301722 w 580329"/>
                <a:gd name="connsiteY11" fmla="*/ 119062 h 592931"/>
                <a:gd name="connsiteX12" fmla="*/ 108841 w 580329"/>
                <a:gd name="connsiteY12" fmla="*/ 316706 h 592931"/>
                <a:gd name="connsiteX13" fmla="*/ 223141 w 580329"/>
                <a:gd name="connsiteY13" fmla="*/ 485775 h 592931"/>
                <a:gd name="connsiteX14" fmla="*/ 223141 w 580329"/>
                <a:gd name="connsiteY14" fmla="*/ 592931 h 592931"/>
                <a:gd name="connsiteX15" fmla="*/ 125510 w 580329"/>
                <a:gd name="connsiteY15" fmla="*/ 590550 h 592931"/>
                <a:gd name="connsiteX0" fmla="*/ 125510 w 597304"/>
                <a:gd name="connsiteY0" fmla="*/ 590550 h 592931"/>
                <a:gd name="connsiteX1" fmla="*/ 123129 w 597304"/>
                <a:gd name="connsiteY1" fmla="*/ 531019 h 592931"/>
                <a:gd name="connsiteX2" fmla="*/ 15972 w 597304"/>
                <a:gd name="connsiteY2" fmla="*/ 173831 h 592931"/>
                <a:gd name="connsiteX3" fmla="*/ 299341 w 597304"/>
                <a:gd name="connsiteY3" fmla="*/ 0 h 592931"/>
                <a:gd name="connsiteX4" fmla="*/ 542229 w 597304"/>
                <a:gd name="connsiteY4" fmla="*/ 138112 h 592931"/>
                <a:gd name="connsiteX5" fmla="*/ 580329 w 597304"/>
                <a:gd name="connsiteY5" fmla="*/ 407194 h 592931"/>
                <a:gd name="connsiteX6" fmla="*/ 461266 w 597304"/>
                <a:gd name="connsiteY6" fmla="*/ 557212 h 592931"/>
                <a:gd name="connsiteX7" fmla="*/ 461266 w 597304"/>
                <a:gd name="connsiteY7" fmla="*/ 588169 h 592931"/>
                <a:gd name="connsiteX8" fmla="*/ 358872 w 597304"/>
                <a:gd name="connsiteY8" fmla="*/ 588169 h 592931"/>
                <a:gd name="connsiteX9" fmla="*/ 358872 w 597304"/>
                <a:gd name="connsiteY9" fmla="*/ 481012 h 592931"/>
                <a:gd name="connsiteX10" fmla="*/ 492222 w 597304"/>
                <a:gd name="connsiteY10" fmla="*/ 307181 h 592931"/>
                <a:gd name="connsiteX11" fmla="*/ 301722 w 597304"/>
                <a:gd name="connsiteY11" fmla="*/ 119062 h 592931"/>
                <a:gd name="connsiteX12" fmla="*/ 108841 w 597304"/>
                <a:gd name="connsiteY12" fmla="*/ 316706 h 592931"/>
                <a:gd name="connsiteX13" fmla="*/ 223141 w 597304"/>
                <a:gd name="connsiteY13" fmla="*/ 485775 h 592931"/>
                <a:gd name="connsiteX14" fmla="*/ 223141 w 597304"/>
                <a:gd name="connsiteY14" fmla="*/ 592931 h 592931"/>
                <a:gd name="connsiteX15" fmla="*/ 125510 w 597304"/>
                <a:gd name="connsiteY15" fmla="*/ 590550 h 592931"/>
                <a:gd name="connsiteX0" fmla="*/ 125510 w 599510"/>
                <a:gd name="connsiteY0" fmla="*/ 590550 h 592931"/>
                <a:gd name="connsiteX1" fmla="*/ 123129 w 599510"/>
                <a:gd name="connsiteY1" fmla="*/ 531019 h 592931"/>
                <a:gd name="connsiteX2" fmla="*/ 15972 w 599510"/>
                <a:gd name="connsiteY2" fmla="*/ 173831 h 592931"/>
                <a:gd name="connsiteX3" fmla="*/ 299341 w 599510"/>
                <a:gd name="connsiteY3" fmla="*/ 0 h 592931"/>
                <a:gd name="connsiteX4" fmla="*/ 549373 w 599510"/>
                <a:gd name="connsiteY4" fmla="*/ 133349 h 592931"/>
                <a:gd name="connsiteX5" fmla="*/ 580329 w 599510"/>
                <a:gd name="connsiteY5" fmla="*/ 407194 h 592931"/>
                <a:gd name="connsiteX6" fmla="*/ 461266 w 599510"/>
                <a:gd name="connsiteY6" fmla="*/ 557212 h 592931"/>
                <a:gd name="connsiteX7" fmla="*/ 461266 w 599510"/>
                <a:gd name="connsiteY7" fmla="*/ 588169 h 592931"/>
                <a:gd name="connsiteX8" fmla="*/ 358872 w 599510"/>
                <a:gd name="connsiteY8" fmla="*/ 588169 h 592931"/>
                <a:gd name="connsiteX9" fmla="*/ 358872 w 599510"/>
                <a:gd name="connsiteY9" fmla="*/ 481012 h 592931"/>
                <a:gd name="connsiteX10" fmla="*/ 492222 w 599510"/>
                <a:gd name="connsiteY10" fmla="*/ 307181 h 592931"/>
                <a:gd name="connsiteX11" fmla="*/ 301722 w 599510"/>
                <a:gd name="connsiteY11" fmla="*/ 119062 h 592931"/>
                <a:gd name="connsiteX12" fmla="*/ 108841 w 599510"/>
                <a:gd name="connsiteY12" fmla="*/ 316706 h 592931"/>
                <a:gd name="connsiteX13" fmla="*/ 223141 w 599510"/>
                <a:gd name="connsiteY13" fmla="*/ 485775 h 592931"/>
                <a:gd name="connsiteX14" fmla="*/ 223141 w 599510"/>
                <a:gd name="connsiteY14" fmla="*/ 592931 h 592931"/>
                <a:gd name="connsiteX15" fmla="*/ 125510 w 599510"/>
                <a:gd name="connsiteY15" fmla="*/ 590550 h 592931"/>
                <a:gd name="connsiteX0" fmla="*/ 125510 w 599510"/>
                <a:gd name="connsiteY0" fmla="*/ 590550 h 592931"/>
                <a:gd name="connsiteX1" fmla="*/ 123129 w 599510"/>
                <a:gd name="connsiteY1" fmla="*/ 531019 h 592931"/>
                <a:gd name="connsiteX2" fmla="*/ 15972 w 599510"/>
                <a:gd name="connsiteY2" fmla="*/ 173831 h 592931"/>
                <a:gd name="connsiteX3" fmla="*/ 299341 w 599510"/>
                <a:gd name="connsiteY3" fmla="*/ 0 h 592931"/>
                <a:gd name="connsiteX4" fmla="*/ 549373 w 599510"/>
                <a:gd name="connsiteY4" fmla="*/ 133349 h 592931"/>
                <a:gd name="connsiteX5" fmla="*/ 580329 w 599510"/>
                <a:gd name="connsiteY5" fmla="*/ 407194 h 592931"/>
                <a:gd name="connsiteX6" fmla="*/ 461266 w 599510"/>
                <a:gd name="connsiteY6" fmla="*/ 557212 h 592931"/>
                <a:gd name="connsiteX7" fmla="*/ 461266 w 599510"/>
                <a:gd name="connsiteY7" fmla="*/ 588169 h 592931"/>
                <a:gd name="connsiteX8" fmla="*/ 358872 w 599510"/>
                <a:gd name="connsiteY8" fmla="*/ 588169 h 592931"/>
                <a:gd name="connsiteX9" fmla="*/ 358872 w 599510"/>
                <a:gd name="connsiteY9" fmla="*/ 481012 h 592931"/>
                <a:gd name="connsiteX10" fmla="*/ 492222 w 599510"/>
                <a:gd name="connsiteY10" fmla="*/ 307181 h 592931"/>
                <a:gd name="connsiteX11" fmla="*/ 301722 w 599510"/>
                <a:gd name="connsiteY11" fmla="*/ 119062 h 592931"/>
                <a:gd name="connsiteX12" fmla="*/ 108841 w 599510"/>
                <a:gd name="connsiteY12" fmla="*/ 316706 h 592931"/>
                <a:gd name="connsiteX13" fmla="*/ 223141 w 599510"/>
                <a:gd name="connsiteY13" fmla="*/ 485775 h 592931"/>
                <a:gd name="connsiteX14" fmla="*/ 223141 w 599510"/>
                <a:gd name="connsiteY14" fmla="*/ 592931 h 592931"/>
                <a:gd name="connsiteX15" fmla="*/ 125510 w 599510"/>
                <a:gd name="connsiteY15" fmla="*/ 590550 h 592931"/>
                <a:gd name="connsiteX0" fmla="*/ 125510 w 595939"/>
                <a:gd name="connsiteY0" fmla="*/ 590550 h 592931"/>
                <a:gd name="connsiteX1" fmla="*/ 123129 w 595939"/>
                <a:gd name="connsiteY1" fmla="*/ 531019 h 592931"/>
                <a:gd name="connsiteX2" fmla="*/ 15972 w 595939"/>
                <a:gd name="connsiteY2" fmla="*/ 173831 h 592931"/>
                <a:gd name="connsiteX3" fmla="*/ 299341 w 595939"/>
                <a:gd name="connsiteY3" fmla="*/ 0 h 592931"/>
                <a:gd name="connsiteX4" fmla="*/ 549373 w 595939"/>
                <a:gd name="connsiteY4" fmla="*/ 133349 h 592931"/>
                <a:gd name="connsiteX5" fmla="*/ 580329 w 595939"/>
                <a:gd name="connsiteY5" fmla="*/ 407194 h 592931"/>
                <a:gd name="connsiteX6" fmla="*/ 461266 w 595939"/>
                <a:gd name="connsiteY6" fmla="*/ 557212 h 592931"/>
                <a:gd name="connsiteX7" fmla="*/ 461266 w 595939"/>
                <a:gd name="connsiteY7" fmla="*/ 588169 h 592931"/>
                <a:gd name="connsiteX8" fmla="*/ 358872 w 595939"/>
                <a:gd name="connsiteY8" fmla="*/ 588169 h 592931"/>
                <a:gd name="connsiteX9" fmla="*/ 358872 w 595939"/>
                <a:gd name="connsiteY9" fmla="*/ 481012 h 592931"/>
                <a:gd name="connsiteX10" fmla="*/ 492222 w 595939"/>
                <a:gd name="connsiteY10" fmla="*/ 307181 h 592931"/>
                <a:gd name="connsiteX11" fmla="*/ 301722 w 595939"/>
                <a:gd name="connsiteY11" fmla="*/ 119062 h 592931"/>
                <a:gd name="connsiteX12" fmla="*/ 108841 w 595939"/>
                <a:gd name="connsiteY12" fmla="*/ 316706 h 592931"/>
                <a:gd name="connsiteX13" fmla="*/ 223141 w 595939"/>
                <a:gd name="connsiteY13" fmla="*/ 485775 h 592931"/>
                <a:gd name="connsiteX14" fmla="*/ 223141 w 595939"/>
                <a:gd name="connsiteY14" fmla="*/ 592931 h 592931"/>
                <a:gd name="connsiteX15" fmla="*/ 125510 w 595939"/>
                <a:gd name="connsiteY15" fmla="*/ 590550 h 592931"/>
                <a:gd name="connsiteX0" fmla="*/ 125510 w 595939"/>
                <a:gd name="connsiteY0" fmla="*/ 590550 h 592931"/>
                <a:gd name="connsiteX1" fmla="*/ 123129 w 595939"/>
                <a:gd name="connsiteY1" fmla="*/ 531019 h 592931"/>
                <a:gd name="connsiteX2" fmla="*/ 15972 w 595939"/>
                <a:gd name="connsiteY2" fmla="*/ 173831 h 592931"/>
                <a:gd name="connsiteX3" fmla="*/ 299341 w 595939"/>
                <a:gd name="connsiteY3" fmla="*/ 0 h 592931"/>
                <a:gd name="connsiteX4" fmla="*/ 549373 w 595939"/>
                <a:gd name="connsiteY4" fmla="*/ 133349 h 592931"/>
                <a:gd name="connsiteX5" fmla="*/ 580329 w 595939"/>
                <a:gd name="connsiteY5" fmla="*/ 407194 h 592931"/>
                <a:gd name="connsiteX6" fmla="*/ 461266 w 595939"/>
                <a:gd name="connsiteY6" fmla="*/ 557212 h 592931"/>
                <a:gd name="connsiteX7" fmla="*/ 461266 w 595939"/>
                <a:gd name="connsiteY7" fmla="*/ 588169 h 592931"/>
                <a:gd name="connsiteX8" fmla="*/ 358872 w 595939"/>
                <a:gd name="connsiteY8" fmla="*/ 588169 h 592931"/>
                <a:gd name="connsiteX9" fmla="*/ 358872 w 595939"/>
                <a:gd name="connsiteY9" fmla="*/ 481012 h 592931"/>
                <a:gd name="connsiteX10" fmla="*/ 492222 w 595939"/>
                <a:gd name="connsiteY10" fmla="*/ 307181 h 592931"/>
                <a:gd name="connsiteX11" fmla="*/ 301722 w 595939"/>
                <a:gd name="connsiteY11" fmla="*/ 119062 h 592931"/>
                <a:gd name="connsiteX12" fmla="*/ 108841 w 595939"/>
                <a:gd name="connsiteY12" fmla="*/ 316706 h 592931"/>
                <a:gd name="connsiteX13" fmla="*/ 223141 w 595939"/>
                <a:gd name="connsiteY13" fmla="*/ 485775 h 592931"/>
                <a:gd name="connsiteX14" fmla="*/ 223141 w 595939"/>
                <a:gd name="connsiteY14" fmla="*/ 592931 h 592931"/>
                <a:gd name="connsiteX15" fmla="*/ 125510 w 595939"/>
                <a:gd name="connsiteY15" fmla="*/ 590550 h 592931"/>
                <a:gd name="connsiteX0" fmla="*/ 125510 w 553955"/>
                <a:gd name="connsiteY0" fmla="*/ 590550 h 592931"/>
                <a:gd name="connsiteX1" fmla="*/ 123129 w 553955"/>
                <a:gd name="connsiteY1" fmla="*/ 531019 h 592931"/>
                <a:gd name="connsiteX2" fmla="*/ 15972 w 553955"/>
                <a:gd name="connsiteY2" fmla="*/ 173831 h 592931"/>
                <a:gd name="connsiteX3" fmla="*/ 299341 w 553955"/>
                <a:gd name="connsiteY3" fmla="*/ 0 h 592931"/>
                <a:gd name="connsiteX4" fmla="*/ 549373 w 553955"/>
                <a:gd name="connsiteY4" fmla="*/ 133349 h 592931"/>
                <a:gd name="connsiteX5" fmla="*/ 461266 w 553955"/>
                <a:gd name="connsiteY5" fmla="*/ 557212 h 592931"/>
                <a:gd name="connsiteX6" fmla="*/ 461266 w 553955"/>
                <a:gd name="connsiteY6" fmla="*/ 588169 h 592931"/>
                <a:gd name="connsiteX7" fmla="*/ 358872 w 553955"/>
                <a:gd name="connsiteY7" fmla="*/ 588169 h 592931"/>
                <a:gd name="connsiteX8" fmla="*/ 358872 w 553955"/>
                <a:gd name="connsiteY8" fmla="*/ 481012 h 592931"/>
                <a:gd name="connsiteX9" fmla="*/ 492222 w 553955"/>
                <a:gd name="connsiteY9" fmla="*/ 307181 h 592931"/>
                <a:gd name="connsiteX10" fmla="*/ 301722 w 553955"/>
                <a:gd name="connsiteY10" fmla="*/ 119062 h 592931"/>
                <a:gd name="connsiteX11" fmla="*/ 108841 w 553955"/>
                <a:gd name="connsiteY11" fmla="*/ 316706 h 592931"/>
                <a:gd name="connsiteX12" fmla="*/ 223141 w 553955"/>
                <a:gd name="connsiteY12" fmla="*/ 485775 h 592931"/>
                <a:gd name="connsiteX13" fmla="*/ 223141 w 553955"/>
                <a:gd name="connsiteY13" fmla="*/ 592931 h 592931"/>
                <a:gd name="connsiteX14" fmla="*/ 125510 w 553955"/>
                <a:gd name="connsiteY14" fmla="*/ 590550 h 592931"/>
                <a:gd name="connsiteX0" fmla="*/ 125510 w 596292"/>
                <a:gd name="connsiteY0" fmla="*/ 590550 h 592931"/>
                <a:gd name="connsiteX1" fmla="*/ 123129 w 596292"/>
                <a:gd name="connsiteY1" fmla="*/ 531019 h 592931"/>
                <a:gd name="connsiteX2" fmla="*/ 15972 w 596292"/>
                <a:gd name="connsiteY2" fmla="*/ 173831 h 592931"/>
                <a:gd name="connsiteX3" fmla="*/ 299341 w 596292"/>
                <a:gd name="connsiteY3" fmla="*/ 0 h 592931"/>
                <a:gd name="connsiteX4" fmla="*/ 549373 w 596292"/>
                <a:gd name="connsiteY4" fmla="*/ 133349 h 592931"/>
                <a:gd name="connsiteX5" fmla="*/ 461266 w 596292"/>
                <a:gd name="connsiteY5" fmla="*/ 557212 h 592931"/>
                <a:gd name="connsiteX6" fmla="*/ 461266 w 596292"/>
                <a:gd name="connsiteY6" fmla="*/ 588169 h 592931"/>
                <a:gd name="connsiteX7" fmla="*/ 358872 w 596292"/>
                <a:gd name="connsiteY7" fmla="*/ 588169 h 592931"/>
                <a:gd name="connsiteX8" fmla="*/ 358872 w 596292"/>
                <a:gd name="connsiteY8" fmla="*/ 481012 h 592931"/>
                <a:gd name="connsiteX9" fmla="*/ 492222 w 596292"/>
                <a:gd name="connsiteY9" fmla="*/ 307181 h 592931"/>
                <a:gd name="connsiteX10" fmla="*/ 301722 w 596292"/>
                <a:gd name="connsiteY10" fmla="*/ 119062 h 592931"/>
                <a:gd name="connsiteX11" fmla="*/ 108841 w 596292"/>
                <a:gd name="connsiteY11" fmla="*/ 316706 h 592931"/>
                <a:gd name="connsiteX12" fmla="*/ 223141 w 596292"/>
                <a:gd name="connsiteY12" fmla="*/ 485775 h 592931"/>
                <a:gd name="connsiteX13" fmla="*/ 223141 w 596292"/>
                <a:gd name="connsiteY13" fmla="*/ 592931 h 592931"/>
                <a:gd name="connsiteX14" fmla="*/ 125510 w 596292"/>
                <a:gd name="connsiteY14" fmla="*/ 590550 h 592931"/>
                <a:gd name="connsiteX0" fmla="*/ 125510 w 602358"/>
                <a:gd name="connsiteY0" fmla="*/ 590550 h 592931"/>
                <a:gd name="connsiteX1" fmla="*/ 123129 w 602358"/>
                <a:gd name="connsiteY1" fmla="*/ 531019 h 592931"/>
                <a:gd name="connsiteX2" fmla="*/ 15972 w 602358"/>
                <a:gd name="connsiteY2" fmla="*/ 173831 h 592931"/>
                <a:gd name="connsiteX3" fmla="*/ 299341 w 602358"/>
                <a:gd name="connsiteY3" fmla="*/ 0 h 592931"/>
                <a:gd name="connsiteX4" fmla="*/ 549373 w 602358"/>
                <a:gd name="connsiteY4" fmla="*/ 133349 h 592931"/>
                <a:gd name="connsiteX5" fmla="*/ 461266 w 602358"/>
                <a:gd name="connsiteY5" fmla="*/ 557212 h 592931"/>
                <a:gd name="connsiteX6" fmla="*/ 461266 w 602358"/>
                <a:gd name="connsiteY6" fmla="*/ 588169 h 592931"/>
                <a:gd name="connsiteX7" fmla="*/ 358872 w 602358"/>
                <a:gd name="connsiteY7" fmla="*/ 588169 h 592931"/>
                <a:gd name="connsiteX8" fmla="*/ 358872 w 602358"/>
                <a:gd name="connsiteY8" fmla="*/ 481012 h 592931"/>
                <a:gd name="connsiteX9" fmla="*/ 492222 w 602358"/>
                <a:gd name="connsiteY9" fmla="*/ 307181 h 592931"/>
                <a:gd name="connsiteX10" fmla="*/ 301722 w 602358"/>
                <a:gd name="connsiteY10" fmla="*/ 119062 h 592931"/>
                <a:gd name="connsiteX11" fmla="*/ 108841 w 602358"/>
                <a:gd name="connsiteY11" fmla="*/ 316706 h 592931"/>
                <a:gd name="connsiteX12" fmla="*/ 223141 w 602358"/>
                <a:gd name="connsiteY12" fmla="*/ 485775 h 592931"/>
                <a:gd name="connsiteX13" fmla="*/ 223141 w 602358"/>
                <a:gd name="connsiteY13" fmla="*/ 592931 h 592931"/>
                <a:gd name="connsiteX14" fmla="*/ 125510 w 602358"/>
                <a:gd name="connsiteY14" fmla="*/ 590550 h 592931"/>
                <a:gd name="connsiteX0" fmla="*/ 125510 w 602358"/>
                <a:gd name="connsiteY0" fmla="*/ 590550 h 592931"/>
                <a:gd name="connsiteX1" fmla="*/ 123129 w 602358"/>
                <a:gd name="connsiteY1" fmla="*/ 531019 h 592931"/>
                <a:gd name="connsiteX2" fmla="*/ 15972 w 602358"/>
                <a:gd name="connsiteY2" fmla="*/ 173831 h 592931"/>
                <a:gd name="connsiteX3" fmla="*/ 299341 w 602358"/>
                <a:gd name="connsiteY3" fmla="*/ 0 h 592931"/>
                <a:gd name="connsiteX4" fmla="*/ 549373 w 602358"/>
                <a:gd name="connsiteY4" fmla="*/ 133349 h 592931"/>
                <a:gd name="connsiteX5" fmla="*/ 461266 w 602358"/>
                <a:gd name="connsiteY5" fmla="*/ 557212 h 592931"/>
                <a:gd name="connsiteX6" fmla="*/ 461266 w 602358"/>
                <a:gd name="connsiteY6" fmla="*/ 588169 h 592931"/>
                <a:gd name="connsiteX7" fmla="*/ 358872 w 602358"/>
                <a:gd name="connsiteY7" fmla="*/ 588169 h 592931"/>
                <a:gd name="connsiteX8" fmla="*/ 368397 w 602358"/>
                <a:gd name="connsiteY8" fmla="*/ 500062 h 592931"/>
                <a:gd name="connsiteX9" fmla="*/ 492222 w 602358"/>
                <a:gd name="connsiteY9" fmla="*/ 307181 h 592931"/>
                <a:gd name="connsiteX10" fmla="*/ 301722 w 602358"/>
                <a:gd name="connsiteY10" fmla="*/ 119062 h 592931"/>
                <a:gd name="connsiteX11" fmla="*/ 108841 w 602358"/>
                <a:gd name="connsiteY11" fmla="*/ 316706 h 592931"/>
                <a:gd name="connsiteX12" fmla="*/ 223141 w 602358"/>
                <a:gd name="connsiteY12" fmla="*/ 485775 h 592931"/>
                <a:gd name="connsiteX13" fmla="*/ 223141 w 602358"/>
                <a:gd name="connsiteY13" fmla="*/ 592931 h 592931"/>
                <a:gd name="connsiteX14" fmla="*/ 125510 w 602358"/>
                <a:gd name="connsiteY14" fmla="*/ 590550 h 592931"/>
                <a:gd name="connsiteX0" fmla="*/ 125510 w 602358"/>
                <a:gd name="connsiteY0" fmla="*/ 590550 h 592931"/>
                <a:gd name="connsiteX1" fmla="*/ 123129 w 602358"/>
                <a:gd name="connsiteY1" fmla="*/ 531019 h 592931"/>
                <a:gd name="connsiteX2" fmla="*/ 15972 w 602358"/>
                <a:gd name="connsiteY2" fmla="*/ 173831 h 592931"/>
                <a:gd name="connsiteX3" fmla="*/ 299341 w 602358"/>
                <a:gd name="connsiteY3" fmla="*/ 0 h 592931"/>
                <a:gd name="connsiteX4" fmla="*/ 549373 w 602358"/>
                <a:gd name="connsiteY4" fmla="*/ 133349 h 592931"/>
                <a:gd name="connsiteX5" fmla="*/ 461266 w 602358"/>
                <a:gd name="connsiteY5" fmla="*/ 557212 h 592931"/>
                <a:gd name="connsiteX6" fmla="*/ 461266 w 602358"/>
                <a:gd name="connsiteY6" fmla="*/ 588169 h 592931"/>
                <a:gd name="connsiteX7" fmla="*/ 358872 w 602358"/>
                <a:gd name="connsiteY7" fmla="*/ 588169 h 592931"/>
                <a:gd name="connsiteX8" fmla="*/ 368397 w 602358"/>
                <a:gd name="connsiteY8" fmla="*/ 500062 h 592931"/>
                <a:gd name="connsiteX9" fmla="*/ 492222 w 602358"/>
                <a:gd name="connsiteY9" fmla="*/ 307181 h 592931"/>
                <a:gd name="connsiteX10" fmla="*/ 301722 w 602358"/>
                <a:gd name="connsiteY10" fmla="*/ 119062 h 592931"/>
                <a:gd name="connsiteX11" fmla="*/ 108841 w 602358"/>
                <a:gd name="connsiteY11" fmla="*/ 316706 h 592931"/>
                <a:gd name="connsiteX12" fmla="*/ 223141 w 602358"/>
                <a:gd name="connsiteY12" fmla="*/ 485775 h 592931"/>
                <a:gd name="connsiteX13" fmla="*/ 223141 w 602358"/>
                <a:gd name="connsiteY13" fmla="*/ 592931 h 592931"/>
                <a:gd name="connsiteX14" fmla="*/ 125510 w 602358"/>
                <a:gd name="connsiteY14" fmla="*/ 590550 h 592931"/>
                <a:gd name="connsiteX0" fmla="*/ 125510 w 602358"/>
                <a:gd name="connsiteY0" fmla="*/ 590550 h 592931"/>
                <a:gd name="connsiteX1" fmla="*/ 123129 w 602358"/>
                <a:gd name="connsiteY1" fmla="*/ 531019 h 592931"/>
                <a:gd name="connsiteX2" fmla="*/ 15972 w 602358"/>
                <a:gd name="connsiteY2" fmla="*/ 173831 h 592931"/>
                <a:gd name="connsiteX3" fmla="*/ 299341 w 602358"/>
                <a:gd name="connsiteY3" fmla="*/ 0 h 592931"/>
                <a:gd name="connsiteX4" fmla="*/ 549373 w 602358"/>
                <a:gd name="connsiteY4" fmla="*/ 133349 h 592931"/>
                <a:gd name="connsiteX5" fmla="*/ 461266 w 602358"/>
                <a:gd name="connsiteY5" fmla="*/ 557212 h 592931"/>
                <a:gd name="connsiteX6" fmla="*/ 461266 w 602358"/>
                <a:gd name="connsiteY6" fmla="*/ 588169 h 592931"/>
                <a:gd name="connsiteX7" fmla="*/ 358872 w 602358"/>
                <a:gd name="connsiteY7" fmla="*/ 588169 h 592931"/>
                <a:gd name="connsiteX8" fmla="*/ 368397 w 602358"/>
                <a:gd name="connsiteY8" fmla="*/ 500062 h 592931"/>
                <a:gd name="connsiteX9" fmla="*/ 492222 w 602358"/>
                <a:gd name="connsiteY9" fmla="*/ 307181 h 592931"/>
                <a:gd name="connsiteX10" fmla="*/ 301722 w 602358"/>
                <a:gd name="connsiteY10" fmla="*/ 119062 h 592931"/>
                <a:gd name="connsiteX11" fmla="*/ 108841 w 602358"/>
                <a:gd name="connsiteY11" fmla="*/ 316706 h 592931"/>
                <a:gd name="connsiteX12" fmla="*/ 223141 w 602358"/>
                <a:gd name="connsiteY12" fmla="*/ 485775 h 592931"/>
                <a:gd name="connsiteX13" fmla="*/ 223141 w 602358"/>
                <a:gd name="connsiteY13" fmla="*/ 592931 h 592931"/>
                <a:gd name="connsiteX14" fmla="*/ 125510 w 602358"/>
                <a:gd name="connsiteY14" fmla="*/ 590550 h 592931"/>
                <a:gd name="connsiteX0" fmla="*/ 125510 w 602358"/>
                <a:gd name="connsiteY0" fmla="*/ 590550 h 592931"/>
                <a:gd name="connsiteX1" fmla="*/ 123129 w 602358"/>
                <a:gd name="connsiteY1" fmla="*/ 531019 h 592931"/>
                <a:gd name="connsiteX2" fmla="*/ 15972 w 602358"/>
                <a:gd name="connsiteY2" fmla="*/ 173831 h 592931"/>
                <a:gd name="connsiteX3" fmla="*/ 299341 w 602358"/>
                <a:gd name="connsiteY3" fmla="*/ 0 h 592931"/>
                <a:gd name="connsiteX4" fmla="*/ 549373 w 602358"/>
                <a:gd name="connsiteY4" fmla="*/ 133349 h 592931"/>
                <a:gd name="connsiteX5" fmla="*/ 461266 w 602358"/>
                <a:gd name="connsiteY5" fmla="*/ 557212 h 592931"/>
                <a:gd name="connsiteX6" fmla="*/ 461266 w 602358"/>
                <a:gd name="connsiteY6" fmla="*/ 588169 h 592931"/>
                <a:gd name="connsiteX7" fmla="*/ 358872 w 602358"/>
                <a:gd name="connsiteY7" fmla="*/ 588169 h 592931"/>
                <a:gd name="connsiteX8" fmla="*/ 368397 w 602358"/>
                <a:gd name="connsiteY8" fmla="*/ 500062 h 592931"/>
                <a:gd name="connsiteX9" fmla="*/ 492222 w 602358"/>
                <a:gd name="connsiteY9" fmla="*/ 307181 h 592931"/>
                <a:gd name="connsiteX10" fmla="*/ 301722 w 602358"/>
                <a:gd name="connsiteY10" fmla="*/ 119062 h 592931"/>
                <a:gd name="connsiteX11" fmla="*/ 108841 w 602358"/>
                <a:gd name="connsiteY11" fmla="*/ 316706 h 592931"/>
                <a:gd name="connsiteX12" fmla="*/ 223141 w 602358"/>
                <a:gd name="connsiteY12" fmla="*/ 485775 h 592931"/>
                <a:gd name="connsiteX13" fmla="*/ 223141 w 602358"/>
                <a:gd name="connsiteY13" fmla="*/ 592931 h 592931"/>
                <a:gd name="connsiteX14" fmla="*/ 125510 w 602358"/>
                <a:gd name="connsiteY14" fmla="*/ 590550 h 592931"/>
                <a:gd name="connsiteX0" fmla="*/ 125510 w 602358"/>
                <a:gd name="connsiteY0" fmla="*/ 590550 h 592931"/>
                <a:gd name="connsiteX1" fmla="*/ 123129 w 602358"/>
                <a:gd name="connsiteY1" fmla="*/ 531019 h 592931"/>
                <a:gd name="connsiteX2" fmla="*/ 15972 w 602358"/>
                <a:gd name="connsiteY2" fmla="*/ 173831 h 592931"/>
                <a:gd name="connsiteX3" fmla="*/ 299341 w 602358"/>
                <a:gd name="connsiteY3" fmla="*/ 0 h 592931"/>
                <a:gd name="connsiteX4" fmla="*/ 549373 w 602358"/>
                <a:gd name="connsiteY4" fmla="*/ 133349 h 592931"/>
                <a:gd name="connsiteX5" fmla="*/ 461266 w 602358"/>
                <a:gd name="connsiteY5" fmla="*/ 557212 h 592931"/>
                <a:gd name="connsiteX6" fmla="*/ 461266 w 602358"/>
                <a:gd name="connsiteY6" fmla="*/ 588169 h 592931"/>
                <a:gd name="connsiteX7" fmla="*/ 358872 w 602358"/>
                <a:gd name="connsiteY7" fmla="*/ 588169 h 592931"/>
                <a:gd name="connsiteX8" fmla="*/ 368397 w 602358"/>
                <a:gd name="connsiteY8" fmla="*/ 500062 h 592931"/>
                <a:gd name="connsiteX9" fmla="*/ 492222 w 602358"/>
                <a:gd name="connsiteY9" fmla="*/ 307181 h 592931"/>
                <a:gd name="connsiteX10" fmla="*/ 304103 w 602358"/>
                <a:gd name="connsiteY10" fmla="*/ 111918 h 592931"/>
                <a:gd name="connsiteX11" fmla="*/ 108841 w 602358"/>
                <a:gd name="connsiteY11" fmla="*/ 316706 h 592931"/>
                <a:gd name="connsiteX12" fmla="*/ 223141 w 602358"/>
                <a:gd name="connsiteY12" fmla="*/ 485775 h 592931"/>
                <a:gd name="connsiteX13" fmla="*/ 223141 w 602358"/>
                <a:gd name="connsiteY13" fmla="*/ 592931 h 592931"/>
                <a:gd name="connsiteX14" fmla="*/ 125510 w 602358"/>
                <a:gd name="connsiteY14" fmla="*/ 590550 h 592931"/>
                <a:gd name="connsiteX0" fmla="*/ 125510 w 602358"/>
                <a:gd name="connsiteY0" fmla="*/ 590550 h 592931"/>
                <a:gd name="connsiteX1" fmla="*/ 123129 w 602358"/>
                <a:gd name="connsiteY1" fmla="*/ 531019 h 592931"/>
                <a:gd name="connsiteX2" fmla="*/ 15972 w 602358"/>
                <a:gd name="connsiteY2" fmla="*/ 173831 h 592931"/>
                <a:gd name="connsiteX3" fmla="*/ 299341 w 602358"/>
                <a:gd name="connsiteY3" fmla="*/ 0 h 592931"/>
                <a:gd name="connsiteX4" fmla="*/ 549373 w 602358"/>
                <a:gd name="connsiteY4" fmla="*/ 133349 h 592931"/>
                <a:gd name="connsiteX5" fmla="*/ 461266 w 602358"/>
                <a:gd name="connsiteY5" fmla="*/ 557212 h 592931"/>
                <a:gd name="connsiteX6" fmla="*/ 461266 w 602358"/>
                <a:gd name="connsiteY6" fmla="*/ 588169 h 592931"/>
                <a:gd name="connsiteX7" fmla="*/ 358872 w 602358"/>
                <a:gd name="connsiteY7" fmla="*/ 588169 h 592931"/>
                <a:gd name="connsiteX8" fmla="*/ 368397 w 602358"/>
                <a:gd name="connsiteY8" fmla="*/ 500062 h 592931"/>
                <a:gd name="connsiteX9" fmla="*/ 492222 w 602358"/>
                <a:gd name="connsiteY9" fmla="*/ 307181 h 592931"/>
                <a:gd name="connsiteX10" fmla="*/ 304103 w 602358"/>
                <a:gd name="connsiteY10" fmla="*/ 111918 h 592931"/>
                <a:gd name="connsiteX11" fmla="*/ 108841 w 602358"/>
                <a:gd name="connsiteY11" fmla="*/ 316706 h 592931"/>
                <a:gd name="connsiteX12" fmla="*/ 223141 w 602358"/>
                <a:gd name="connsiteY12" fmla="*/ 485775 h 592931"/>
                <a:gd name="connsiteX13" fmla="*/ 223141 w 602358"/>
                <a:gd name="connsiteY13" fmla="*/ 592931 h 592931"/>
                <a:gd name="connsiteX14" fmla="*/ 125510 w 602358"/>
                <a:gd name="connsiteY14" fmla="*/ 590550 h 592931"/>
                <a:gd name="connsiteX0" fmla="*/ 125510 w 602358"/>
                <a:gd name="connsiteY0" fmla="*/ 590550 h 592931"/>
                <a:gd name="connsiteX1" fmla="*/ 123129 w 602358"/>
                <a:gd name="connsiteY1" fmla="*/ 531019 h 592931"/>
                <a:gd name="connsiteX2" fmla="*/ 15972 w 602358"/>
                <a:gd name="connsiteY2" fmla="*/ 173831 h 592931"/>
                <a:gd name="connsiteX3" fmla="*/ 299341 w 602358"/>
                <a:gd name="connsiteY3" fmla="*/ 0 h 592931"/>
                <a:gd name="connsiteX4" fmla="*/ 549373 w 602358"/>
                <a:gd name="connsiteY4" fmla="*/ 133349 h 592931"/>
                <a:gd name="connsiteX5" fmla="*/ 461266 w 602358"/>
                <a:gd name="connsiteY5" fmla="*/ 557212 h 592931"/>
                <a:gd name="connsiteX6" fmla="*/ 461266 w 602358"/>
                <a:gd name="connsiteY6" fmla="*/ 588169 h 592931"/>
                <a:gd name="connsiteX7" fmla="*/ 358872 w 602358"/>
                <a:gd name="connsiteY7" fmla="*/ 588169 h 592931"/>
                <a:gd name="connsiteX8" fmla="*/ 368397 w 602358"/>
                <a:gd name="connsiteY8" fmla="*/ 500062 h 592931"/>
                <a:gd name="connsiteX9" fmla="*/ 492222 w 602358"/>
                <a:gd name="connsiteY9" fmla="*/ 307181 h 592931"/>
                <a:gd name="connsiteX10" fmla="*/ 304103 w 602358"/>
                <a:gd name="connsiteY10" fmla="*/ 111918 h 592931"/>
                <a:gd name="connsiteX11" fmla="*/ 108841 w 602358"/>
                <a:gd name="connsiteY11" fmla="*/ 316706 h 592931"/>
                <a:gd name="connsiteX12" fmla="*/ 223141 w 602358"/>
                <a:gd name="connsiteY12" fmla="*/ 485775 h 592931"/>
                <a:gd name="connsiteX13" fmla="*/ 223141 w 602358"/>
                <a:gd name="connsiteY13" fmla="*/ 592931 h 592931"/>
                <a:gd name="connsiteX14" fmla="*/ 125510 w 602358"/>
                <a:gd name="connsiteY14" fmla="*/ 590550 h 592931"/>
                <a:gd name="connsiteX0" fmla="*/ 125510 w 602358"/>
                <a:gd name="connsiteY0" fmla="*/ 590550 h 592931"/>
                <a:gd name="connsiteX1" fmla="*/ 123129 w 602358"/>
                <a:gd name="connsiteY1" fmla="*/ 531019 h 592931"/>
                <a:gd name="connsiteX2" fmla="*/ 15972 w 602358"/>
                <a:gd name="connsiteY2" fmla="*/ 173831 h 592931"/>
                <a:gd name="connsiteX3" fmla="*/ 299341 w 602358"/>
                <a:gd name="connsiteY3" fmla="*/ 0 h 592931"/>
                <a:gd name="connsiteX4" fmla="*/ 549373 w 602358"/>
                <a:gd name="connsiteY4" fmla="*/ 133349 h 592931"/>
                <a:gd name="connsiteX5" fmla="*/ 461266 w 602358"/>
                <a:gd name="connsiteY5" fmla="*/ 557212 h 592931"/>
                <a:gd name="connsiteX6" fmla="*/ 461266 w 602358"/>
                <a:gd name="connsiteY6" fmla="*/ 588169 h 592931"/>
                <a:gd name="connsiteX7" fmla="*/ 358872 w 602358"/>
                <a:gd name="connsiteY7" fmla="*/ 588169 h 592931"/>
                <a:gd name="connsiteX8" fmla="*/ 368397 w 602358"/>
                <a:gd name="connsiteY8" fmla="*/ 500062 h 592931"/>
                <a:gd name="connsiteX9" fmla="*/ 492222 w 602358"/>
                <a:gd name="connsiteY9" fmla="*/ 307181 h 592931"/>
                <a:gd name="connsiteX10" fmla="*/ 304103 w 602358"/>
                <a:gd name="connsiteY10" fmla="*/ 111918 h 592931"/>
                <a:gd name="connsiteX11" fmla="*/ 108841 w 602358"/>
                <a:gd name="connsiteY11" fmla="*/ 316706 h 592931"/>
                <a:gd name="connsiteX12" fmla="*/ 223141 w 602358"/>
                <a:gd name="connsiteY12" fmla="*/ 485775 h 592931"/>
                <a:gd name="connsiteX13" fmla="*/ 223141 w 602358"/>
                <a:gd name="connsiteY13" fmla="*/ 592931 h 592931"/>
                <a:gd name="connsiteX14" fmla="*/ 125510 w 602358"/>
                <a:gd name="connsiteY14" fmla="*/ 590550 h 592931"/>
                <a:gd name="connsiteX0" fmla="*/ 125510 w 602358"/>
                <a:gd name="connsiteY0" fmla="*/ 590550 h 592931"/>
                <a:gd name="connsiteX1" fmla="*/ 123129 w 602358"/>
                <a:gd name="connsiteY1" fmla="*/ 531019 h 592931"/>
                <a:gd name="connsiteX2" fmla="*/ 15972 w 602358"/>
                <a:gd name="connsiteY2" fmla="*/ 173831 h 592931"/>
                <a:gd name="connsiteX3" fmla="*/ 299341 w 602358"/>
                <a:gd name="connsiteY3" fmla="*/ 0 h 592931"/>
                <a:gd name="connsiteX4" fmla="*/ 549373 w 602358"/>
                <a:gd name="connsiteY4" fmla="*/ 133349 h 592931"/>
                <a:gd name="connsiteX5" fmla="*/ 461266 w 602358"/>
                <a:gd name="connsiteY5" fmla="*/ 557212 h 592931"/>
                <a:gd name="connsiteX6" fmla="*/ 461266 w 602358"/>
                <a:gd name="connsiteY6" fmla="*/ 588169 h 592931"/>
                <a:gd name="connsiteX7" fmla="*/ 358872 w 602358"/>
                <a:gd name="connsiteY7" fmla="*/ 588169 h 592931"/>
                <a:gd name="connsiteX8" fmla="*/ 368397 w 602358"/>
                <a:gd name="connsiteY8" fmla="*/ 500062 h 592931"/>
                <a:gd name="connsiteX9" fmla="*/ 492222 w 602358"/>
                <a:gd name="connsiteY9" fmla="*/ 307181 h 592931"/>
                <a:gd name="connsiteX10" fmla="*/ 304103 w 602358"/>
                <a:gd name="connsiteY10" fmla="*/ 111918 h 592931"/>
                <a:gd name="connsiteX11" fmla="*/ 108841 w 602358"/>
                <a:gd name="connsiteY11" fmla="*/ 316706 h 592931"/>
                <a:gd name="connsiteX12" fmla="*/ 223141 w 602358"/>
                <a:gd name="connsiteY12" fmla="*/ 485775 h 592931"/>
                <a:gd name="connsiteX13" fmla="*/ 223141 w 602358"/>
                <a:gd name="connsiteY13" fmla="*/ 592931 h 592931"/>
                <a:gd name="connsiteX14" fmla="*/ 125510 w 602358"/>
                <a:gd name="connsiteY14" fmla="*/ 590550 h 592931"/>
                <a:gd name="connsiteX0" fmla="*/ 125510 w 602358"/>
                <a:gd name="connsiteY0" fmla="*/ 590550 h 592931"/>
                <a:gd name="connsiteX1" fmla="*/ 123129 w 602358"/>
                <a:gd name="connsiteY1" fmla="*/ 531019 h 592931"/>
                <a:gd name="connsiteX2" fmla="*/ 15972 w 602358"/>
                <a:gd name="connsiteY2" fmla="*/ 173831 h 592931"/>
                <a:gd name="connsiteX3" fmla="*/ 299341 w 602358"/>
                <a:gd name="connsiteY3" fmla="*/ 0 h 592931"/>
                <a:gd name="connsiteX4" fmla="*/ 549373 w 602358"/>
                <a:gd name="connsiteY4" fmla="*/ 133349 h 592931"/>
                <a:gd name="connsiteX5" fmla="*/ 461266 w 602358"/>
                <a:gd name="connsiteY5" fmla="*/ 557212 h 592931"/>
                <a:gd name="connsiteX6" fmla="*/ 461266 w 602358"/>
                <a:gd name="connsiteY6" fmla="*/ 588169 h 592931"/>
                <a:gd name="connsiteX7" fmla="*/ 358872 w 602358"/>
                <a:gd name="connsiteY7" fmla="*/ 588169 h 592931"/>
                <a:gd name="connsiteX8" fmla="*/ 368397 w 602358"/>
                <a:gd name="connsiteY8" fmla="*/ 500062 h 592931"/>
                <a:gd name="connsiteX9" fmla="*/ 492222 w 602358"/>
                <a:gd name="connsiteY9" fmla="*/ 307181 h 592931"/>
                <a:gd name="connsiteX10" fmla="*/ 304103 w 602358"/>
                <a:gd name="connsiteY10" fmla="*/ 111918 h 592931"/>
                <a:gd name="connsiteX11" fmla="*/ 108841 w 602358"/>
                <a:gd name="connsiteY11" fmla="*/ 316706 h 592931"/>
                <a:gd name="connsiteX12" fmla="*/ 223141 w 602358"/>
                <a:gd name="connsiteY12" fmla="*/ 485775 h 592931"/>
                <a:gd name="connsiteX13" fmla="*/ 223141 w 602358"/>
                <a:gd name="connsiteY13" fmla="*/ 592931 h 592931"/>
                <a:gd name="connsiteX14" fmla="*/ 125510 w 602358"/>
                <a:gd name="connsiteY14" fmla="*/ 590550 h 592931"/>
                <a:gd name="connsiteX0" fmla="*/ 125510 w 602358"/>
                <a:gd name="connsiteY0" fmla="*/ 590550 h 592931"/>
                <a:gd name="connsiteX1" fmla="*/ 123129 w 602358"/>
                <a:gd name="connsiteY1" fmla="*/ 531019 h 592931"/>
                <a:gd name="connsiteX2" fmla="*/ 15972 w 602358"/>
                <a:gd name="connsiteY2" fmla="*/ 173831 h 592931"/>
                <a:gd name="connsiteX3" fmla="*/ 299341 w 602358"/>
                <a:gd name="connsiteY3" fmla="*/ 0 h 592931"/>
                <a:gd name="connsiteX4" fmla="*/ 549373 w 602358"/>
                <a:gd name="connsiteY4" fmla="*/ 133349 h 592931"/>
                <a:gd name="connsiteX5" fmla="*/ 461266 w 602358"/>
                <a:gd name="connsiteY5" fmla="*/ 557212 h 592931"/>
                <a:gd name="connsiteX6" fmla="*/ 461266 w 602358"/>
                <a:gd name="connsiteY6" fmla="*/ 588169 h 592931"/>
                <a:gd name="connsiteX7" fmla="*/ 358872 w 602358"/>
                <a:gd name="connsiteY7" fmla="*/ 588169 h 592931"/>
                <a:gd name="connsiteX8" fmla="*/ 368397 w 602358"/>
                <a:gd name="connsiteY8" fmla="*/ 500062 h 592931"/>
                <a:gd name="connsiteX9" fmla="*/ 492222 w 602358"/>
                <a:gd name="connsiteY9" fmla="*/ 307181 h 592931"/>
                <a:gd name="connsiteX10" fmla="*/ 304103 w 602358"/>
                <a:gd name="connsiteY10" fmla="*/ 111918 h 592931"/>
                <a:gd name="connsiteX11" fmla="*/ 108841 w 602358"/>
                <a:gd name="connsiteY11" fmla="*/ 316706 h 592931"/>
                <a:gd name="connsiteX12" fmla="*/ 215997 w 602358"/>
                <a:gd name="connsiteY12" fmla="*/ 495300 h 592931"/>
                <a:gd name="connsiteX13" fmla="*/ 223141 w 602358"/>
                <a:gd name="connsiteY13" fmla="*/ 592931 h 592931"/>
                <a:gd name="connsiteX14" fmla="*/ 125510 w 602358"/>
                <a:gd name="connsiteY14" fmla="*/ 590550 h 592931"/>
                <a:gd name="connsiteX0" fmla="*/ 125510 w 602358"/>
                <a:gd name="connsiteY0" fmla="*/ 590589 h 592970"/>
                <a:gd name="connsiteX1" fmla="*/ 123129 w 602358"/>
                <a:gd name="connsiteY1" fmla="*/ 531058 h 592970"/>
                <a:gd name="connsiteX2" fmla="*/ 15972 w 602358"/>
                <a:gd name="connsiteY2" fmla="*/ 173870 h 592970"/>
                <a:gd name="connsiteX3" fmla="*/ 299341 w 602358"/>
                <a:gd name="connsiteY3" fmla="*/ 39 h 592970"/>
                <a:gd name="connsiteX4" fmla="*/ 549373 w 602358"/>
                <a:gd name="connsiteY4" fmla="*/ 133388 h 592970"/>
                <a:gd name="connsiteX5" fmla="*/ 461266 w 602358"/>
                <a:gd name="connsiteY5" fmla="*/ 557251 h 592970"/>
                <a:gd name="connsiteX6" fmla="*/ 461266 w 602358"/>
                <a:gd name="connsiteY6" fmla="*/ 588208 h 592970"/>
                <a:gd name="connsiteX7" fmla="*/ 358872 w 602358"/>
                <a:gd name="connsiteY7" fmla="*/ 588208 h 592970"/>
                <a:gd name="connsiteX8" fmla="*/ 368397 w 602358"/>
                <a:gd name="connsiteY8" fmla="*/ 500101 h 592970"/>
                <a:gd name="connsiteX9" fmla="*/ 492222 w 602358"/>
                <a:gd name="connsiteY9" fmla="*/ 307220 h 592970"/>
                <a:gd name="connsiteX10" fmla="*/ 304103 w 602358"/>
                <a:gd name="connsiteY10" fmla="*/ 111957 h 592970"/>
                <a:gd name="connsiteX11" fmla="*/ 108841 w 602358"/>
                <a:gd name="connsiteY11" fmla="*/ 316745 h 592970"/>
                <a:gd name="connsiteX12" fmla="*/ 215997 w 602358"/>
                <a:gd name="connsiteY12" fmla="*/ 495339 h 592970"/>
                <a:gd name="connsiteX13" fmla="*/ 223141 w 602358"/>
                <a:gd name="connsiteY13" fmla="*/ 592970 h 592970"/>
                <a:gd name="connsiteX14" fmla="*/ 125510 w 602358"/>
                <a:gd name="connsiteY14" fmla="*/ 590589 h 592970"/>
                <a:gd name="connsiteX0" fmla="*/ 125510 w 602358"/>
                <a:gd name="connsiteY0" fmla="*/ 590589 h 592970"/>
                <a:gd name="connsiteX1" fmla="*/ 123129 w 602358"/>
                <a:gd name="connsiteY1" fmla="*/ 531058 h 592970"/>
                <a:gd name="connsiteX2" fmla="*/ 15972 w 602358"/>
                <a:gd name="connsiteY2" fmla="*/ 173870 h 592970"/>
                <a:gd name="connsiteX3" fmla="*/ 299341 w 602358"/>
                <a:gd name="connsiteY3" fmla="*/ 39 h 592970"/>
                <a:gd name="connsiteX4" fmla="*/ 549373 w 602358"/>
                <a:gd name="connsiteY4" fmla="*/ 133388 h 592970"/>
                <a:gd name="connsiteX5" fmla="*/ 461266 w 602358"/>
                <a:gd name="connsiteY5" fmla="*/ 557251 h 592970"/>
                <a:gd name="connsiteX6" fmla="*/ 461266 w 602358"/>
                <a:gd name="connsiteY6" fmla="*/ 588208 h 592970"/>
                <a:gd name="connsiteX7" fmla="*/ 358872 w 602358"/>
                <a:gd name="connsiteY7" fmla="*/ 588208 h 592970"/>
                <a:gd name="connsiteX8" fmla="*/ 368397 w 602358"/>
                <a:gd name="connsiteY8" fmla="*/ 500101 h 592970"/>
                <a:gd name="connsiteX9" fmla="*/ 492222 w 602358"/>
                <a:gd name="connsiteY9" fmla="*/ 307220 h 592970"/>
                <a:gd name="connsiteX10" fmla="*/ 304103 w 602358"/>
                <a:gd name="connsiteY10" fmla="*/ 102432 h 592970"/>
                <a:gd name="connsiteX11" fmla="*/ 108841 w 602358"/>
                <a:gd name="connsiteY11" fmla="*/ 316745 h 592970"/>
                <a:gd name="connsiteX12" fmla="*/ 215997 w 602358"/>
                <a:gd name="connsiteY12" fmla="*/ 495339 h 592970"/>
                <a:gd name="connsiteX13" fmla="*/ 223141 w 602358"/>
                <a:gd name="connsiteY13" fmla="*/ 592970 h 592970"/>
                <a:gd name="connsiteX14" fmla="*/ 125510 w 602358"/>
                <a:gd name="connsiteY14" fmla="*/ 590589 h 592970"/>
                <a:gd name="connsiteX0" fmla="*/ 125510 w 602358"/>
                <a:gd name="connsiteY0" fmla="*/ 590589 h 592970"/>
                <a:gd name="connsiteX1" fmla="*/ 123129 w 602358"/>
                <a:gd name="connsiteY1" fmla="*/ 531058 h 592970"/>
                <a:gd name="connsiteX2" fmla="*/ 15972 w 602358"/>
                <a:gd name="connsiteY2" fmla="*/ 173870 h 592970"/>
                <a:gd name="connsiteX3" fmla="*/ 299341 w 602358"/>
                <a:gd name="connsiteY3" fmla="*/ 39 h 592970"/>
                <a:gd name="connsiteX4" fmla="*/ 549373 w 602358"/>
                <a:gd name="connsiteY4" fmla="*/ 133388 h 592970"/>
                <a:gd name="connsiteX5" fmla="*/ 461266 w 602358"/>
                <a:gd name="connsiteY5" fmla="*/ 557251 h 592970"/>
                <a:gd name="connsiteX6" fmla="*/ 461266 w 602358"/>
                <a:gd name="connsiteY6" fmla="*/ 588208 h 592970"/>
                <a:gd name="connsiteX7" fmla="*/ 358872 w 602358"/>
                <a:gd name="connsiteY7" fmla="*/ 588208 h 592970"/>
                <a:gd name="connsiteX8" fmla="*/ 368397 w 602358"/>
                <a:gd name="connsiteY8" fmla="*/ 500101 h 592970"/>
                <a:gd name="connsiteX9" fmla="*/ 492222 w 602358"/>
                <a:gd name="connsiteY9" fmla="*/ 307220 h 592970"/>
                <a:gd name="connsiteX10" fmla="*/ 304103 w 602358"/>
                <a:gd name="connsiteY10" fmla="*/ 102432 h 592970"/>
                <a:gd name="connsiteX11" fmla="*/ 108841 w 602358"/>
                <a:gd name="connsiteY11" fmla="*/ 316745 h 592970"/>
                <a:gd name="connsiteX12" fmla="*/ 215997 w 602358"/>
                <a:gd name="connsiteY12" fmla="*/ 495339 h 592970"/>
                <a:gd name="connsiteX13" fmla="*/ 223141 w 602358"/>
                <a:gd name="connsiteY13" fmla="*/ 592970 h 592970"/>
                <a:gd name="connsiteX14" fmla="*/ 125510 w 602358"/>
                <a:gd name="connsiteY14" fmla="*/ 590589 h 592970"/>
                <a:gd name="connsiteX0" fmla="*/ 125510 w 602358"/>
                <a:gd name="connsiteY0" fmla="*/ 590589 h 592970"/>
                <a:gd name="connsiteX1" fmla="*/ 123129 w 602358"/>
                <a:gd name="connsiteY1" fmla="*/ 531058 h 592970"/>
                <a:gd name="connsiteX2" fmla="*/ 15972 w 602358"/>
                <a:gd name="connsiteY2" fmla="*/ 173870 h 592970"/>
                <a:gd name="connsiteX3" fmla="*/ 299341 w 602358"/>
                <a:gd name="connsiteY3" fmla="*/ 39 h 592970"/>
                <a:gd name="connsiteX4" fmla="*/ 549373 w 602358"/>
                <a:gd name="connsiteY4" fmla="*/ 133388 h 592970"/>
                <a:gd name="connsiteX5" fmla="*/ 461266 w 602358"/>
                <a:gd name="connsiteY5" fmla="*/ 557251 h 592970"/>
                <a:gd name="connsiteX6" fmla="*/ 461266 w 602358"/>
                <a:gd name="connsiteY6" fmla="*/ 588208 h 592970"/>
                <a:gd name="connsiteX7" fmla="*/ 358872 w 602358"/>
                <a:gd name="connsiteY7" fmla="*/ 588208 h 592970"/>
                <a:gd name="connsiteX8" fmla="*/ 368397 w 602358"/>
                <a:gd name="connsiteY8" fmla="*/ 500101 h 592970"/>
                <a:gd name="connsiteX9" fmla="*/ 492222 w 602358"/>
                <a:gd name="connsiteY9" fmla="*/ 307220 h 592970"/>
                <a:gd name="connsiteX10" fmla="*/ 304103 w 602358"/>
                <a:gd name="connsiteY10" fmla="*/ 102432 h 592970"/>
                <a:gd name="connsiteX11" fmla="*/ 108841 w 602358"/>
                <a:gd name="connsiteY11" fmla="*/ 316745 h 592970"/>
                <a:gd name="connsiteX12" fmla="*/ 215997 w 602358"/>
                <a:gd name="connsiteY12" fmla="*/ 495339 h 592970"/>
                <a:gd name="connsiteX13" fmla="*/ 223141 w 602358"/>
                <a:gd name="connsiteY13" fmla="*/ 592970 h 592970"/>
                <a:gd name="connsiteX14" fmla="*/ 125510 w 602358"/>
                <a:gd name="connsiteY14" fmla="*/ 590589 h 592970"/>
                <a:gd name="connsiteX0" fmla="*/ 125510 w 602358"/>
                <a:gd name="connsiteY0" fmla="*/ 590550 h 592931"/>
                <a:gd name="connsiteX1" fmla="*/ 123129 w 602358"/>
                <a:gd name="connsiteY1" fmla="*/ 531019 h 592931"/>
                <a:gd name="connsiteX2" fmla="*/ 15972 w 602358"/>
                <a:gd name="connsiteY2" fmla="*/ 173831 h 592931"/>
                <a:gd name="connsiteX3" fmla="*/ 299341 w 602358"/>
                <a:gd name="connsiteY3" fmla="*/ 0 h 592931"/>
                <a:gd name="connsiteX4" fmla="*/ 549373 w 602358"/>
                <a:gd name="connsiteY4" fmla="*/ 133349 h 592931"/>
                <a:gd name="connsiteX5" fmla="*/ 461266 w 602358"/>
                <a:gd name="connsiteY5" fmla="*/ 557212 h 592931"/>
                <a:gd name="connsiteX6" fmla="*/ 461266 w 602358"/>
                <a:gd name="connsiteY6" fmla="*/ 588169 h 592931"/>
                <a:gd name="connsiteX7" fmla="*/ 358872 w 602358"/>
                <a:gd name="connsiteY7" fmla="*/ 588169 h 592931"/>
                <a:gd name="connsiteX8" fmla="*/ 368397 w 602358"/>
                <a:gd name="connsiteY8" fmla="*/ 500062 h 592931"/>
                <a:gd name="connsiteX9" fmla="*/ 492222 w 602358"/>
                <a:gd name="connsiteY9" fmla="*/ 307181 h 592931"/>
                <a:gd name="connsiteX10" fmla="*/ 304103 w 602358"/>
                <a:gd name="connsiteY10" fmla="*/ 102393 h 592931"/>
                <a:gd name="connsiteX11" fmla="*/ 108841 w 602358"/>
                <a:gd name="connsiteY11" fmla="*/ 316706 h 592931"/>
                <a:gd name="connsiteX12" fmla="*/ 215997 w 602358"/>
                <a:gd name="connsiteY12" fmla="*/ 495300 h 592931"/>
                <a:gd name="connsiteX13" fmla="*/ 223141 w 602358"/>
                <a:gd name="connsiteY13" fmla="*/ 592931 h 592931"/>
                <a:gd name="connsiteX14" fmla="*/ 125510 w 602358"/>
                <a:gd name="connsiteY14" fmla="*/ 590550 h 592931"/>
                <a:gd name="connsiteX0" fmla="*/ 125510 w 602358"/>
                <a:gd name="connsiteY0" fmla="*/ 590550 h 592931"/>
                <a:gd name="connsiteX1" fmla="*/ 123129 w 602358"/>
                <a:gd name="connsiteY1" fmla="*/ 531019 h 592931"/>
                <a:gd name="connsiteX2" fmla="*/ 15972 w 602358"/>
                <a:gd name="connsiteY2" fmla="*/ 173831 h 592931"/>
                <a:gd name="connsiteX3" fmla="*/ 299341 w 602358"/>
                <a:gd name="connsiteY3" fmla="*/ 0 h 592931"/>
                <a:gd name="connsiteX4" fmla="*/ 549373 w 602358"/>
                <a:gd name="connsiteY4" fmla="*/ 133349 h 592931"/>
                <a:gd name="connsiteX5" fmla="*/ 461266 w 602358"/>
                <a:gd name="connsiteY5" fmla="*/ 557212 h 592931"/>
                <a:gd name="connsiteX6" fmla="*/ 461266 w 602358"/>
                <a:gd name="connsiteY6" fmla="*/ 588169 h 592931"/>
                <a:gd name="connsiteX7" fmla="*/ 358872 w 602358"/>
                <a:gd name="connsiteY7" fmla="*/ 588169 h 592931"/>
                <a:gd name="connsiteX8" fmla="*/ 368397 w 602358"/>
                <a:gd name="connsiteY8" fmla="*/ 500062 h 592931"/>
                <a:gd name="connsiteX9" fmla="*/ 492222 w 602358"/>
                <a:gd name="connsiteY9" fmla="*/ 307181 h 592931"/>
                <a:gd name="connsiteX10" fmla="*/ 304103 w 602358"/>
                <a:gd name="connsiteY10" fmla="*/ 102393 h 592931"/>
                <a:gd name="connsiteX11" fmla="*/ 108841 w 602358"/>
                <a:gd name="connsiteY11" fmla="*/ 316706 h 592931"/>
                <a:gd name="connsiteX12" fmla="*/ 215997 w 602358"/>
                <a:gd name="connsiteY12" fmla="*/ 495300 h 592931"/>
                <a:gd name="connsiteX13" fmla="*/ 223141 w 602358"/>
                <a:gd name="connsiteY13" fmla="*/ 592931 h 592931"/>
                <a:gd name="connsiteX14" fmla="*/ 125510 w 602358"/>
                <a:gd name="connsiteY14" fmla="*/ 590550 h 592931"/>
                <a:gd name="connsiteX0" fmla="*/ 125510 w 602358"/>
                <a:gd name="connsiteY0" fmla="*/ 590550 h 590550"/>
                <a:gd name="connsiteX1" fmla="*/ 123129 w 602358"/>
                <a:gd name="connsiteY1" fmla="*/ 531019 h 590550"/>
                <a:gd name="connsiteX2" fmla="*/ 15972 w 602358"/>
                <a:gd name="connsiteY2" fmla="*/ 173831 h 590550"/>
                <a:gd name="connsiteX3" fmla="*/ 299341 w 602358"/>
                <a:gd name="connsiteY3" fmla="*/ 0 h 590550"/>
                <a:gd name="connsiteX4" fmla="*/ 549373 w 602358"/>
                <a:gd name="connsiteY4" fmla="*/ 133349 h 590550"/>
                <a:gd name="connsiteX5" fmla="*/ 461266 w 602358"/>
                <a:gd name="connsiteY5" fmla="*/ 557212 h 590550"/>
                <a:gd name="connsiteX6" fmla="*/ 461266 w 602358"/>
                <a:gd name="connsiteY6" fmla="*/ 588169 h 590550"/>
                <a:gd name="connsiteX7" fmla="*/ 358872 w 602358"/>
                <a:gd name="connsiteY7" fmla="*/ 588169 h 590550"/>
                <a:gd name="connsiteX8" fmla="*/ 368397 w 602358"/>
                <a:gd name="connsiteY8" fmla="*/ 500062 h 590550"/>
                <a:gd name="connsiteX9" fmla="*/ 492222 w 602358"/>
                <a:gd name="connsiteY9" fmla="*/ 307181 h 590550"/>
                <a:gd name="connsiteX10" fmla="*/ 304103 w 602358"/>
                <a:gd name="connsiteY10" fmla="*/ 102393 h 590550"/>
                <a:gd name="connsiteX11" fmla="*/ 108841 w 602358"/>
                <a:gd name="connsiteY11" fmla="*/ 316706 h 590550"/>
                <a:gd name="connsiteX12" fmla="*/ 215997 w 602358"/>
                <a:gd name="connsiteY12" fmla="*/ 495300 h 590550"/>
                <a:gd name="connsiteX13" fmla="*/ 223141 w 602358"/>
                <a:gd name="connsiteY13" fmla="*/ 583406 h 590550"/>
                <a:gd name="connsiteX14" fmla="*/ 125510 w 602358"/>
                <a:gd name="connsiteY14" fmla="*/ 590550 h 590550"/>
                <a:gd name="connsiteX0" fmla="*/ 125510 w 602358"/>
                <a:gd name="connsiteY0" fmla="*/ 590550 h 592931"/>
                <a:gd name="connsiteX1" fmla="*/ 123129 w 602358"/>
                <a:gd name="connsiteY1" fmla="*/ 531019 h 592931"/>
                <a:gd name="connsiteX2" fmla="*/ 15972 w 602358"/>
                <a:gd name="connsiteY2" fmla="*/ 173831 h 592931"/>
                <a:gd name="connsiteX3" fmla="*/ 299341 w 602358"/>
                <a:gd name="connsiteY3" fmla="*/ 0 h 592931"/>
                <a:gd name="connsiteX4" fmla="*/ 549373 w 602358"/>
                <a:gd name="connsiteY4" fmla="*/ 133349 h 592931"/>
                <a:gd name="connsiteX5" fmla="*/ 461266 w 602358"/>
                <a:gd name="connsiteY5" fmla="*/ 557212 h 592931"/>
                <a:gd name="connsiteX6" fmla="*/ 461266 w 602358"/>
                <a:gd name="connsiteY6" fmla="*/ 588169 h 592931"/>
                <a:gd name="connsiteX7" fmla="*/ 358872 w 602358"/>
                <a:gd name="connsiteY7" fmla="*/ 588169 h 592931"/>
                <a:gd name="connsiteX8" fmla="*/ 368397 w 602358"/>
                <a:gd name="connsiteY8" fmla="*/ 500062 h 592931"/>
                <a:gd name="connsiteX9" fmla="*/ 492222 w 602358"/>
                <a:gd name="connsiteY9" fmla="*/ 307181 h 592931"/>
                <a:gd name="connsiteX10" fmla="*/ 304103 w 602358"/>
                <a:gd name="connsiteY10" fmla="*/ 102393 h 592931"/>
                <a:gd name="connsiteX11" fmla="*/ 108841 w 602358"/>
                <a:gd name="connsiteY11" fmla="*/ 316706 h 592931"/>
                <a:gd name="connsiteX12" fmla="*/ 215997 w 602358"/>
                <a:gd name="connsiteY12" fmla="*/ 495300 h 592931"/>
                <a:gd name="connsiteX13" fmla="*/ 220760 w 602358"/>
                <a:gd name="connsiteY13" fmla="*/ 592931 h 592931"/>
                <a:gd name="connsiteX14" fmla="*/ 125510 w 602358"/>
                <a:gd name="connsiteY14" fmla="*/ 590550 h 592931"/>
                <a:gd name="connsiteX0" fmla="*/ 125510 w 602358"/>
                <a:gd name="connsiteY0" fmla="*/ 590550 h 590550"/>
                <a:gd name="connsiteX1" fmla="*/ 123129 w 602358"/>
                <a:gd name="connsiteY1" fmla="*/ 531019 h 590550"/>
                <a:gd name="connsiteX2" fmla="*/ 15972 w 602358"/>
                <a:gd name="connsiteY2" fmla="*/ 173831 h 590550"/>
                <a:gd name="connsiteX3" fmla="*/ 299341 w 602358"/>
                <a:gd name="connsiteY3" fmla="*/ 0 h 590550"/>
                <a:gd name="connsiteX4" fmla="*/ 549373 w 602358"/>
                <a:gd name="connsiteY4" fmla="*/ 133349 h 590550"/>
                <a:gd name="connsiteX5" fmla="*/ 461266 w 602358"/>
                <a:gd name="connsiteY5" fmla="*/ 557212 h 590550"/>
                <a:gd name="connsiteX6" fmla="*/ 461266 w 602358"/>
                <a:gd name="connsiteY6" fmla="*/ 588169 h 590550"/>
                <a:gd name="connsiteX7" fmla="*/ 358872 w 602358"/>
                <a:gd name="connsiteY7" fmla="*/ 588169 h 590550"/>
                <a:gd name="connsiteX8" fmla="*/ 368397 w 602358"/>
                <a:gd name="connsiteY8" fmla="*/ 500062 h 590550"/>
                <a:gd name="connsiteX9" fmla="*/ 492222 w 602358"/>
                <a:gd name="connsiteY9" fmla="*/ 307181 h 590550"/>
                <a:gd name="connsiteX10" fmla="*/ 304103 w 602358"/>
                <a:gd name="connsiteY10" fmla="*/ 102393 h 590550"/>
                <a:gd name="connsiteX11" fmla="*/ 108841 w 602358"/>
                <a:gd name="connsiteY11" fmla="*/ 316706 h 590550"/>
                <a:gd name="connsiteX12" fmla="*/ 215997 w 602358"/>
                <a:gd name="connsiteY12" fmla="*/ 495300 h 590550"/>
                <a:gd name="connsiteX13" fmla="*/ 223141 w 602358"/>
                <a:gd name="connsiteY13" fmla="*/ 585787 h 590550"/>
                <a:gd name="connsiteX14" fmla="*/ 125510 w 602358"/>
                <a:gd name="connsiteY14" fmla="*/ 590550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02358" h="590550">
                  <a:moveTo>
                    <a:pt x="125510" y="590550"/>
                  </a:moveTo>
                  <a:cubicBezTo>
                    <a:pt x="124716" y="570706"/>
                    <a:pt x="123923" y="550863"/>
                    <a:pt x="123129" y="531019"/>
                  </a:cubicBezTo>
                  <a:cubicBezTo>
                    <a:pt x="42166" y="507206"/>
                    <a:pt x="-34034" y="338138"/>
                    <a:pt x="15972" y="173831"/>
                  </a:cubicBezTo>
                  <a:cubicBezTo>
                    <a:pt x="77090" y="44450"/>
                    <a:pt x="178691" y="3174"/>
                    <a:pt x="299341" y="0"/>
                  </a:cubicBezTo>
                  <a:cubicBezTo>
                    <a:pt x="439835" y="7937"/>
                    <a:pt x="499366" y="58737"/>
                    <a:pt x="549373" y="133349"/>
                  </a:cubicBezTo>
                  <a:cubicBezTo>
                    <a:pt x="688279" y="373856"/>
                    <a:pt x="516432" y="512365"/>
                    <a:pt x="461266" y="557212"/>
                  </a:cubicBezTo>
                  <a:lnTo>
                    <a:pt x="461266" y="588169"/>
                  </a:lnTo>
                  <a:lnTo>
                    <a:pt x="358872" y="588169"/>
                  </a:lnTo>
                  <a:lnTo>
                    <a:pt x="368397" y="500062"/>
                  </a:lnTo>
                  <a:cubicBezTo>
                    <a:pt x="440628" y="454818"/>
                    <a:pt x="486666" y="392906"/>
                    <a:pt x="492222" y="307181"/>
                  </a:cubicBezTo>
                  <a:cubicBezTo>
                    <a:pt x="483490" y="175419"/>
                    <a:pt x="384272" y="107949"/>
                    <a:pt x="304103" y="102393"/>
                  </a:cubicBezTo>
                  <a:cubicBezTo>
                    <a:pt x="172341" y="111125"/>
                    <a:pt x="116778" y="186531"/>
                    <a:pt x="108841" y="316706"/>
                  </a:cubicBezTo>
                  <a:cubicBezTo>
                    <a:pt x="113603" y="434975"/>
                    <a:pt x="175515" y="460375"/>
                    <a:pt x="215997" y="495300"/>
                  </a:cubicBezTo>
                  <a:lnTo>
                    <a:pt x="223141" y="585787"/>
                  </a:lnTo>
                  <a:lnTo>
                    <a:pt x="125510" y="590550"/>
                  </a:ln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94" name="Freeform 93"/>
            <p:cNvSpPr/>
            <p:nvPr/>
          </p:nvSpPr>
          <p:spPr>
            <a:xfrm>
              <a:off x="4567238" y="5510213"/>
              <a:ext cx="346491" cy="271461"/>
            </a:xfrm>
            <a:custGeom>
              <a:avLst/>
              <a:gdLst>
                <a:gd name="connsiteX0" fmla="*/ 0 w 345281"/>
                <a:gd name="connsiteY0" fmla="*/ 0 h 273843"/>
                <a:gd name="connsiteX1" fmla="*/ 345281 w 345281"/>
                <a:gd name="connsiteY1" fmla="*/ 0 h 273843"/>
                <a:gd name="connsiteX2" fmla="*/ 321468 w 345281"/>
                <a:gd name="connsiteY2" fmla="*/ 107156 h 273843"/>
                <a:gd name="connsiteX3" fmla="*/ 335756 w 345281"/>
                <a:gd name="connsiteY3" fmla="*/ 204787 h 273843"/>
                <a:gd name="connsiteX4" fmla="*/ 185737 w 345281"/>
                <a:gd name="connsiteY4" fmla="*/ 273843 h 273843"/>
                <a:gd name="connsiteX5" fmla="*/ 11906 w 345281"/>
                <a:gd name="connsiteY5" fmla="*/ 200025 h 273843"/>
                <a:gd name="connsiteX6" fmla="*/ 38100 w 345281"/>
                <a:gd name="connsiteY6" fmla="*/ 95250 h 273843"/>
                <a:gd name="connsiteX7" fmla="*/ 0 w 345281"/>
                <a:gd name="connsiteY7" fmla="*/ 0 h 273843"/>
                <a:gd name="connsiteX0" fmla="*/ 0 w 345281"/>
                <a:gd name="connsiteY0" fmla="*/ 0 h 273843"/>
                <a:gd name="connsiteX1" fmla="*/ 345281 w 345281"/>
                <a:gd name="connsiteY1" fmla="*/ 0 h 273843"/>
                <a:gd name="connsiteX2" fmla="*/ 321468 w 345281"/>
                <a:gd name="connsiteY2" fmla="*/ 107156 h 273843"/>
                <a:gd name="connsiteX3" fmla="*/ 335756 w 345281"/>
                <a:gd name="connsiteY3" fmla="*/ 204787 h 273843"/>
                <a:gd name="connsiteX4" fmla="*/ 185737 w 345281"/>
                <a:gd name="connsiteY4" fmla="*/ 273843 h 273843"/>
                <a:gd name="connsiteX5" fmla="*/ 11906 w 345281"/>
                <a:gd name="connsiteY5" fmla="*/ 200025 h 273843"/>
                <a:gd name="connsiteX6" fmla="*/ 38100 w 345281"/>
                <a:gd name="connsiteY6" fmla="*/ 95250 h 273843"/>
                <a:gd name="connsiteX7" fmla="*/ 0 w 345281"/>
                <a:gd name="connsiteY7" fmla="*/ 0 h 273843"/>
                <a:gd name="connsiteX0" fmla="*/ 0 w 345281"/>
                <a:gd name="connsiteY0" fmla="*/ 0 h 273843"/>
                <a:gd name="connsiteX1" fmla="*/ 345281 w 345281"/>
                <a:gd name="connsiteY1" fmla="*/ 0 h 273843"/>
                <a:gd name="connsiteX2" fmla="*/ 321468 w 345281"/>
                <a:gd name="connsiteY2" fmla="*/ 107156 h 273843"/>
                <a:gd name="connsiteX3" fmla="*/ 335756 w 345281"/>
                <a:gd name="connsiteY3" fmla="*/ 204787 h 273843"/>
                <a:gd name="connsiteX4" fmla="*/ 185737 w 345281"/>
                <a:gd name="connsiteY4" fmla="*/ 273843 h 273843"/>
                <a:gd name="connsiteX5" fmla="*/ 11906 w 345281"/>
                <a:gd name="connsiteY5" fmla="*/ 200025 h 273843"/>
                <a:gd name="connsiteX6" fmla="*/ 38100 w 345281"/>
                <a:gd name="connsiteY6" fmla="*/ 95250 h 273843"/>
                <a:gd name="connsiteX7" fmla="*/ 0 w 345281"/>
                <a:gd name="connsiteY7" fmla="*/ 0 h 273843"/>
                <a:gd name="connsiteX0" fmla="*/ 0 w 345281"/>
                <a:gd name="connsiteY0" fmla="*/ 0 h 273843"/>
                <a:gd name="connsiteX1" fmla="*/ 345281 w 345281"/>
                <a:gd name="connsiteY1" fmla="*/ 0 h 273843"/>
                <a:gd name="connsiteX2" fmla="*/ 321468 w 345281"/>
                <a:gd name="connsiteY2" fmla="*/ 107156 h 273843"/>
                <a:gd name="connsiteX3" fmla="*/ 335756 w 345281"/>
                <a:gd name="connsiteY3" fmla="*/ 204787 h 273843"/>
                <a:gd name="connsiteX4" fmla="*/ 185737 w 345281"/>
                <a:gd name="connsiteY4" fmla="*/ 273843 h 273843"/>
                <a:gd name="connsiteX5" fmla="*/ 11906 w 345281"/>
                <a:gd name="connsiteY5" fmla="*/ 200025 h 273843"/>
                <a:gd name="connsiteX6" fmla="*/ 38100 w 345281"/>
                <a:gd name="connsiteY6" fmla="*/ 95250 h 273843"/>
                <a:gd name="connsiteX7" fmla="*/ 0 w 345281"/>
                <a:gd name="connsiteY7" fmla="*/ 0 h 273843"/>
                <a:gd name="connsiteX0" fmla="*/ 0 w 345281"/>
                <a:gd name="connsiteY0" fmla="*/ 0 h 273843"/>
                <a:gd name="connsiteX1" fmla="*/ 345281 w 345281"/>
                <a:gd name="connsiteY1" fmla="*/ 0 h 273843"/>
                <a:gd name="connsiteX2" fmla="*/ 321468 w 345281"/>
                <a:gd name="connsiteY2" fmla="*/ 107156 h 273843"/>
                <a:gd name="connsiteX3" fmla="*/ 335756 w 345281"/>
                <a:gd name="connsiteY3" fmla="*/ 204787 h 273843"/>
                <a:gd name="connsiteX4" fmla="*/ 185737 w 345281"/>
                <a:gd name="connsiteY4" fmla="*/ 273843 h 273843"/>
                <a:gd name="connsiteX5" fmla="*/ 11906 w 345281"/>
                <a:gd name="connsiteY5" fmla="*/ 200025 h 273843"/>
                <a:gd name="connsiteX6" fmla="*/ 38100 w 345281"/>
                <a:gd name="connsiteY6" fmla="*/ 95250 h 273843"/>
                <a:gd name="connsiteX7" fmla="*/ 0 w 345281"/>
                <a:gd name="connsiteY7" fmla="*/ 0 h 273843"/>
                <a:gd name="connsiteX0" fmla="*/ 0 w 345281"/>
                <a:gd name="connsiteY0" fmla="*/ 0 h 273843"/>
                <a:gd name="connsiteX1" fmla="*/ 345281 w 345281"/>
                <a:gd name="connsiteY1" fmla="*/ 0 h 273843"/>
                <a:gd name="connsiteX2" fmla="*/ 321468 w 345281"/>
                <a:gd name="connsiteY2" fmla="*/ 107156 h 273843"/>
                <a:gd name="connsiteX3" fmla="*/ 335756 w 345281"/>
                <a:gd name="connsiteY3" fmla="*/ 204787 h 273843"/>
                <a:gd name="connsiteX4" fmla="*/ 185737 w 345281"/>
                <a:gd name="connsiteY4" fmla="*/ 273843 h 273843"/>
                <a:gd name="connsiteX5" fmla="*/ 11906 w 345281"/>
                <a:gd name="connsiteY5" fmla="*/ 200025 h 273843"/>
                <a:gd name="connsiteX6" fmla="*/ 38100 w 345281"/>
                <a:gd name="connsiteY6" fmla="*/ 95250 h 273843"/>
                <a:gd name="connsiteX7" fmla="*/ 0 w 345281"/>
                <a:gd name="connsiteY7" fmla="*/ 0 h 273843"/>
                <a:gd name="connsiteX0" fmla="*/ 0 w 345281"/>
                <a:gd name="connsiteY0" fmla="*/ 0 h 252411"/>
                <a:gd name="connsiteX1" fmla="*/ 345281 w 345281"/>
                <a:gd name="connsiteY1" fmla="*/ 0 h 252411"/>
                <a:gd name="connsiteX2" fmla="*/ 321468 w 345281"/>
                <a:gd name="connsiteY2" fmla="*/ 107156 h 252411"/>
                <a:gd name="connsiteX3" fmla="*/ 335756 w 345281"/>
                <a:gd name="connsiteY3" fmla="*/ 204787 h 252411"/>
                <a:gd name="connsiteX4" fmla="*/ 164306 w 345281"/>
                <a:gd name="connsiteY4" fmla="*/ 252411 h 252411"/>
                <a:gd name="connsiteX5" fmla="*/ 11906 w 345281"/>
                <a:gd name="connsiteY5" fmla="*/ 200025 h 252411"/>
                <a:gd name="connsiteX6" fmla="*/ 38100 w 345281"/>
                <a:gd name="connsiteY6" fmla="*/ 95250 h 252411"/>
                <a:gd name="connsiteX7" fmla="*/ 0 w 345281"/>
                <a:gd name="connsiteY7" fmla="*/ 0 h 252411"/>
                <a:gd name="connsiteX0" fmla="*/ 0 w 345281"/>
                <a:gd name="connsiteY0" fmla="*/ 0 h 252595"/>
                <a:gd name="connsiteX1" fmla="*/ 345281 w 345281"/>
                <a:gd name="connsiteY1" fmla="*/ 0 h 252595"/>
                <a:gd name="connsiteX2" fmla="*/ 321468 w 345281"/>
                <a:gd name="connsiteY2" fmla="*/ 107156 h 252595"/>
                <a:gd name="connsiteX3" fmla="*/ 335756 w 345281"/>
                <a:gd name="connsiteY3" fmla="*/ 204787 h 252595"/>
                <a:gd name="connsiteX4" fmla="*/ 164306 w 345281"/>
                <a:gd name="connsiteY4" fmla="*/ 252411 h 252595"/>
                <a:gd name="connsiteX5" fmla="*/ 11906 w 345281"/>
                <a:gd name="connsiteY5" fmla="*/ 200025 h 252595"/>
                <a:gd name="connsiteX6" fmla="*/ 38100 w 345281"/>
                <a:gd name="connsiteY6" fmla="*/ 95250 h 252595"/>
                <a:gd name="connsiteX7" fmla="*/ 0 w 345281"/>
                <a:gd name="connsiteY7" fmla="*/ 0 h 252595"/>
                <a:gd name="connsiteX0" fmla="*/ 0 w 345281"/>
                <a:gd name="connsiteY0" fmla="*/ 0 h 271527"/>
                <a:gd name="connsiteX1" fmla="*/ 345281 w 345281"/>
                <a:gd name="connsiteY1" fmla="*/ 0 h 271527"/>
                <a:gd name="connsiteX2" fmla="*/ 321468 w 345281"/>
                <a:gd name="connsiteY2" fmla="*/ 107156 h 271527"/>
                <a:gd name="connsiteX3" fmla="*/ 335756 w 345281"/>
                <a:gd name="connsiteY3" fmla="*/ 204787 h 271527"/>
                <a:gd name="connsiteX4" fmla="*/ 171449 w 345281"/>
                <a:gd name="connsiteY4" fmla="*/ 271461 h 271527"/>
                <a:gd name="connsiteX5" fmla="*/ 11906 w 345281"/>
                <a:gd name="connsiteY5" fmla="*/ 200025 h 271527"/>
                <a:gd name="connsiteX6" fmla="*/ 38100 w 345281"/>
                <a:gd name="connsiteY6" fmla="*/ 95250 h 271527"/>
                <a:gd name="connsiteX7" fmla="*/ 0 w 345281"/>
                <a:gd name="connsiteY7" fmla="*/ 0 h 271527"/>
                <a:gd name="connsiteX0" fmla="*/ 0 w 345281"/>
                <a:gd name="connsiteY0" fmla="*/ 0 h 271461"/>
                <a:gd name="connsiteX1" fmla="*/ 345281 w 345281"/>
                <a:gd name="connsiteY1" fmla="*/ 0 h 271461"/>
                <a:gd name="connsiteX2" fmla="*/ 321468 w 345281"/>
                <a:gd name="connsiteY2" fmla="*/ 107156 h 271461"/>
                <a:gd name="connsiteX3" fmla="*/ 335756 w 345281"/>
                <a:gd name="connsiteY3" fmla="*/ 204787 h 271461"/>
                <a:gd name="connsiteX4" fmla="*/ 171449 w 345281"/>
                <a:gd name="connsiteY4" fmla="*/ 271461 h 271461"/>
                <a:gd name="connsiteX5" fmla="*/ 11906 w 345281"/>
                <a:gd name="connsiteY5" fmla="*/ 200025 h 271461"/>
                <a:gd name="connsiteX6" fmla="*/ 38100 w 345281"/>
                <a:gd name="connsiteY6" fmla="*/ 95250 h 271461"/>
                <a:gd name="connsiteX7" fmla="*/ 0 w 345281"/>
                <a:gd name="connsiteY7" fmla="*/ 0 h 271461"/>
                <a:gd name="connsiteX0" fmla="*/ 0 w 345281"/>
                <a:gd name="connsiteY0" fmla="*/ 0 h 271461"/>
                <a:gd name="connsiteX1" fmla="*/ 345281 w 345281"/>
                <a:gd name="connsiteY1" fmla="*/ 0 h 271461"/>
                <a:gd name="connsiteX2" fmla="*/ 321468 w 345281"/>
                <a:gd name="connsiteY2" fmla="*/ 107156 h 271461"/>
                <a:gd name="connsiteX3" fmla="*/ 335756 w 345281"/>
                <a:gd name="connsiteY3" fmla="*/ 204787 h 271461"/>
                <a:gd name="connsiteX4" fmla="*/ 171449 w 345281"/>
                <a:gd name="connsiteY4" fmla="*/ 271461 h 271461"/>
                <a:gd name="connsiteX5" fmla="*/ 11906 w 345281"/>
                <a:gd name="connsiteY5" fmla="*/ 200025 h 271461"/>
                <a:gd name="connsiteX6" fmla="*/ 38100 w 345281"/>
                <a:gd name="connsiteY6" fmla="*/ 95250 h 271461"/>
                <a:gd name="connsiteX7" fmla="*/ 0 w 345281"/>
                <a:gd name="connsiteY7" fmla="*/ 0 h 271461"/>
                <a:gd name="connsiteX0" fmla="*/ 0 w 345281"/>
                <a:gd name="connsiteY0" fmla="*/ 0 h 271461"/>
                <a:gd name="connsiteX1" fmla="*/ 345281 w 345281"/>
                <a:gd name="connsiteY1" fmla="*/ 0 h 271461"/>
                <a:gd name="connsiteX2" fmla="*/ 321468 w 345281"/>
                <a:gd name="connsiteY2" fmla="*/ 107156 h 271461"/>
                <a:gd name="connsiteX3" fmla="*/ 335756 w 345281"/>
                <a:gd name="connsiteY3" fmla="*/ 204787 h 271461"/>
                <a:gd name="connsiteX4" fmla="*/ 171449 w 345281"/>
                <a:gd name="connsiteY4" fmla="*/ 271461 h 271461"/>
                <a:gd name="connsiteX5" fmla="*/ 11906 w 345281"/>
                <a:gd name="connsiteY5" fmla="*/ 200025 h 271461"/>
                <a:gd name="connsiteX6" fmla="*/ 38100 w 345281"/>
                <a:gd name="connsiteY6" fmla="*/ 95250 h 271461"/>
                <a:gd name="connsiteX7" fmla="*/ 0 w 345281"/>
                <a:gd name="connsiteY7" fmla="*/ 0 h 271461"/>
                <a:gd name="connsiteX0" fmla="*/ 0 w 345281"/>
                <a:gd name="connsiteY0" fmla="*/ 0 h 271461"/>
                <a:gd name="connsiteX1" fmla="*/ 345281 w 345281"/>
                <a:gd name="connsiteY1" fmla="*/ 0 h 271461"/>
                <a:gd name="connsiteX2" fmla="*/ 321468 w 345281"/>
                <a:gd name="connsiteY2" fmla="*/ 107156 h 271461"/>
                <a:gd name="connsiteX3" fmla="*/ 335756 w 345281"/>
                <a:gd name="connsiteY3" fmla="*/ 204787 h 271461"/>
                <a:gd name="connsiteX4" fmla="*/ 171449 w 345281"/>
                <a:gd name="connsiteY4" fmla="*/ 271461 h 271461"/>
                <a:gd name="connsiteX5" fmla="*/ 11906 w 345281"/>
                <a:gd name="connsiteY5" fmla="*/ 200025 h 271461"/>
                <a:gd name="connsiteX6" fmla="*/ 38100 w 345281"/>
                <a:gd name="connsiteY6" fmla="*/ 95250 h 271461"/>
                <a:gd name="connsiteX7" fmla="*/ 0 w 345281"/>
                <a:gd name="connsiteY7" fmla="*/ 0 h 271461"/>
                <a:gd name="connsiteX0" fmla="*/ 0 w 345281"/>
                <a:gd name="connsiteY0" fmla="*/ 0 h 271461"/>
                <a:gd name="connsiteX1" fmla="*/ 345281 w 345281"/>
                <a:gd name="connsiteY1" fmla="*/ 0 h 271461"/>
                <a:gd name="connsiteX2" fmla="*/ 321468 w 345281"/>
                <a:gd name="connsiteY2" fmla="*/ 107156 h 271461"/>
                <a:gd name="connsiteX3" fmla="*/ 335756 w 345281"/>
                <a:gd name="connsiteY3" fmla="*/ 204787 h 271461"/>
                <a:gd name="connsiteX4" fmla="*/ 171449 w 345281"/>
                <a:gd name="connsiteY4" fmla="*/ 271461 h 271461"/>
                <a:gd name="connsiteX5" fmla="*/ 11906 w 345281"/>
                <a:gd name="connsiteY5" fmla="*/ 200025 h 271461"/>
                <a:gd name="connsiteX6" fmla="*/ 38100 w 345281"/>
                <a:gd name="connsiteY6" fmla="*/ 95250 h 271461"/>
                <a:gd name="connsiteX7" fmla="*/ 0 w 345281"/>
                <a:gd name="connsiteY7" fmla="*/ 0 h 271461"/>
                <a:gd name="connsiteX0" fmla="*/ 0 w 345281"/>
                <a:gd name="connsiteY0" fmla="*/ 0 h 271461"/>
                <a:gd name="connsiteX1" fmla="*/ 345281 w 345281"/>
                <a:gd name="connsiteY1" fmla="*/ 0 h 271461"/>
                <a:gd name="connsiteX2" fmla="*/ 321468 w 345281"/>
                <a:gd name="connsiteY2" fmla="*/ 107156 h 271461"/>
                <a:gd name="connsiteX3" fmla="*/ 335756 w 345281"/>
                <a:gd name="connsiteY3" fmla="*/ 204787 h 271461"/>
                <a:gd name="connsiteX4" fmla="*/ 171449 w 345281"/>
                <a:gd name="connsiteY4" fmla="*/ 271461 h 271461"/>
                <a:gd name="connsiteX5" fmla="*/ 11906 w 345281"/>
                <a:gd name="connsiteY5" fmla="*/ 200025 h 271461"/>
                <a:gd name="connsiteX6" fmla="*/ 38100 w 345281"/>
                <a:gd name="connsiteY6" fmla="*/ 95250 h 271461"/>
                <a:gd name="connsiteX7" fmla="*/ 0 w 345281"/>
                <a:gd name="connsiteY7" fmla="*/ 0 h 271461"/>
                <a:gd name="connsiteX0" fmla="*/ 0 w 345281"/>
                <a:gd name="connsiteY0" fmla="*/ 0 h 271461"/>
                <a:gd name="connsiteX1" fmla="*/ 345281 w 345281"/>
                <a:gd name="connsiteY1" fmla="*/ 0 h 271461"/>
                <a:gd name="connsiteX2" fmla="*/ 321468 w 345281"/>
                <a:gd name="connsiteY2" fmla="*/ 107156 h 271461"/>
                <a:gd name="connsiteX3" fmla="*/ 335756 w 345281"/>
                <a:gd name="connsiteY3" fmla="*/ 204787 h 271461"/>
                <a:gd name="connsiteX4" fmla="*/ 171449 w 345281"/>
                <a:gd name="connsiteY4" fmla="*/ 271461 h 271461"/>
                <a:gd name="connsiteX5" fmla="*/ 11906 w 345281"/>
                <a:gd name="connsiteY5" fmla="*/ 200025 h 271461"/>
                <a:gd name="connsiteX6" fmla="*/ 38100 w 345281"/>
                <a:gd name="connsiteY6" fmla="*/ 95250 h 271461"/>
                <a:gd name="connsiteX7" fmla="*/ 0 w 345281"/>
                <a:gd name="connsiteY7" fmla="*/ 0 h 271461"/>
                <a:gd name="connsiteX0" fmla="*/ 0 w 346941"/>
                <a:gd name="connsiteY0" fmla="*/ 0 h 271461"/>
                <a:gd name="connsiteX1" fmla="*/ 345281 w 346941"/>
                <a:gd name="connsiteY1" fmla="*/ 0 h 271461"/>
                <a:gd name="connsiteX2" fmla="*/ 321468 w 346941"/>
                <a:gd name="connsiteY2" fmla="*/ 107156 h 271461"/>
                <a:gd name="connsiteX3" fmla="*/ 335756 w 346941"/>
                <a:gd name="connsiteY3" fmla="*/ 204787 h 271461"/>
                <a:gd name="connsiteX4" fmla="*/ 171449 w 346941"/>
                <a:gd name="connsiteY4" fmla="*/ 271461 h 271461"/>
                <a:gd name="connsiteX5" fmla="*/ 11906 w 346941"/>
                <a:gd name="connsiteY5" fmla="*/ 200025 h 271461"/>
                <a:gd name="connsiteX6" fmla="*/ 38100 w 346941"/>
                <a:gd name="connsiteY6" fmla="*/ 95250 h 271461"/>
                <a:gd name="connsiteX7" fmla="*/ 0 w 346941"/>
                <a:gd name="connsiteY7" fmla="*/ 0 h 271461"/>
                <a:gd name="connsiteX0" fmla="*/ 0 w 346491"/>
                <a:gd name="connsiteY0" fmla="*/ 0 h 271461"/>
                <a:gd name="connsiteX1" fmla="*/ 345281 w 346491"/>
                <a:gd name="connsiteY1" fmla="*/ 0 h 271461"/>
                <a:gd name="connsiteX2" fmla="*/ 314324 w 346491"/>
                <a:gd name="connsiteY2" fmla="*/ 100012 h 271461"/>
                <a:gd name="connsiteX3" fmla="*/ 335756 w 346491"/>
                <a:gd name="connsiteY3" fmla="*/ 204787 h 271461"/>
                <a:gd name="connsiteX4" fmla="*/ 171449 w 346491"/>
                <a:gd name="connsiteY4" fmla="*/ 271461 h 271461"/>
                <a:gd name="connsiteX5" fmla="*/ 11906 w 346491"/>
                <a:gd name="connsiteY5" fmla="*/ 200025 h 271461"/>
                <a:gd name="connsiteX6" fmla="*/ 38100 w 346491"/>
                <a:gd name="connsiteY6" fmla="*/ 95250 h 271461"/>
                <a:gd name="connsiteX7" fmla="*/ 0 w 346491"/>
                <a:gd name="connsiteY7" fmla="*/ 0 h 271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6491" h="271461">
                  <a:moveTo>
                    <a:pt x="0" y="0"/>
                  </a:moveTo>
                  <a:lnTo>
                    <a:pt x="345281" y="0"/>
                  </a:lnTo>
                  <a:cubicBezTo>
                    <a:pt x="351630" y="45244"/>
                    <a:pt x="331787" y="71436"/>
                    <a:pt x="314324" y="100012"/>
                  </a:cubicBezTo>
                  <a:cubicBezTo>
                    <a:pt x="330993" y="125412"/>
                    <a:pt x="352425" y="167481"/>
                    <a:pt x="335756" y="204787"/>
                  </a:cubicBezTo>
                  <a:cubicBezTo>
                    <a:pt x="283369" y="236537"/>
                    <a:pt x="223837" y="263523"/>
                    <a:pt x="171449" y="271461"/>
                  </a:cubicBezTo>
                  <a:cubicBezTo>
                    <a:pt x="111124" y="265906"/>
                    <a:pt x="69850" y="246062"/>
                    <a:pt x="11906" y="200025"/>
                  </a:cubicBezTo>
                  <a:cubicBezTo>
                    <a:pt x="3968" y="160338"/>
                    <a:pt x="5556" y="130175"/>
                    <a:pt x="38100" y="95250"/>
                  </a:cubicBezTo>
                  <a:cubicBezTo>
                    <a:pt x="20638" y="70644"/>
                    <a:pt x="3175" y="60325"/>
                    <a:pt x="0" y="0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95" name="Rounded Rectangle 94"/>
            <p:cNvSpPr/>
            <p:nvPr/>
          </p:nvSpPr>
          <p:spPr>
            <a:xfrm>
              <a:off x="4698201" y="4767262"/>
              <a:ext cx="76200" cy="119061"/>
            </a:xfrm>
            <a:prstGeom prst="roundRect">
              <a:avLst/>
            </a:pr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96" name="Rounded Rectangle 95"/>
            <p:cNvSpPr/>
            <p:nvPr/>
          </p:nvSpPr>
          <p:spPr>
            <a:xfrm rot="2620869">
              <a:off x="5017892" y="4912519"/>
              <a:ext cx="76200" cy="119061"/>
            </a:xfrm>
            <a:prstGeom prst="roundRect">
              <a:avLst/>
            </a:pr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97" name="Rounded Rectangle 96"/>
            <p:cNvSpPr/>
            <p:nvPr/>
          </p:nvSpPr>
          <p:spPr>
            <a:xfrm rot="6417779">
              <a:off x="5094491" y="5261143"/>
              <a:ext cx="76200" cy="119061"/>
            </a:xfrm>
            <a:prstGeom prst="roundRect">
              <a:avLst/>
            </a:pr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98" name="Rounded Rectangle 97"/>
            <p:cNvSpPr/>
            <p:nvPr/>
          </p:nvSpPr>
          <p:spPr>
            <a:xfrm rot="18979131" flipH="1">
              <a:off x="4378730" y="4919661"/>
              <a:ext cx="76200" cy="119061"/>
            </a:xfrm>
            <a:prstGeom prst="roundRect">
              <a:avLst/>
            </a:pr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99" name="Rounded Rectangle 98"/>
            <p:cNvSpPr/>
            <p:nvPr/>
          </p:nvSpPr>
          <p:spPr>
            <a:xfrm rot="15182221" flipH="1">
              <a:off x="4311439" y="5261143"/>
              <a:ext cx="76200" cy="119061"/>
            </a:xfrm>
            <a:prstGeom prst="roundRect">
              <a:avLst/>
            </a:pr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</a:endParaRPr>
            </a:p>
          </p:txBody>
        </p:sp>
      </p:grpSp>
      <p:sp>
        <p:nvSpPr>
          <p:cNvPr id="51" name="Rectangle 50"/>
          <p:cNvSpPr/>
          <p:nvPr/>
        </p:nvSpPr>
        <p:spPr>
          <a:xfrm>
            <a:off x="2698049" y="120134"/>
            <a:ext cx="33754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PHIẾU HỌC TẬP SỐ 2</a:t>
            </a:r>
            <a:endParaRPr lang="en-US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5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3006" y="5334000"/>
            <a:ext cx="965132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672550" y="933949"/>
            <a:ext cx="76404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vi-VN" sz="2400" b="1" dirty="0">
                <a:solidFill>
                  <a:srgbClr val="0000CC"/>
                </a:solidFill>
              </a:rPr>
              <a:t>1.</a:t>
            </a:r>
            <a:r>
              <a:rPr lang="en-US" sz="2400" b="1" dirty="0">
                <a:solidFill>
                  <a:srgbClr val="0000CC"/>
                </a:solidFill>
              </a:rPr>
              <a:t> </a:t>
            </a:r>
            <a:r>
              <a:rPr lang="en-US" sz="2400" b="1" dirty="0" err="1">
                <a:solidFill>
                  <a:srgbClr val="0000CC"/>
                </a:solidFill>
              </a:rPr>
              <a:t>Chú</a:t>
            </a:r>
            <a:r>
              <a:rPr lang="en-US" sz="2400" b="1" dirty="0">
                <a:solidFill>
                  <a:srgbClr val="0000CC"/>
                </a:solidFill>
              </a:rPr>
              <a:t> ý </a:t>
            </a:r>
            <a:r>
              <a:rPr lang="en-US" sz="2400" b="1" dirty="0" err="1">
                <a:solidFill>
                  <a:srgbClr val="0000CC"/>
                </a:solidFill>
              </a:rPr>
              <a:t>cách</a:t>
            </a:r>
            <a:r>
              <a:rPr lang="en-US" sz="2400" b="1" dirty="0">
                <a:solidFill>
                  <a:srgbClr val="0000CC"/>
                </a:solidFill>
              </a:rPr>
              <a:t> </a:t>
            </a:r>
            <a:r>
              <a:rPr lang="en-US" sz="2400" b="1" dirty="0" err="1">
                <a:solidFill>
                  <a:srgbClr val="0000CC"/>
                </a:solidFill>
              </a:rPr>
              <a:t>ngắt</a:t>
            </a:r>
            <a:r>
              <a:rPr lang="en-US" sz="2400" b="1" dirty="0">
                <a:solidFill>
                  <a:srgbClr val="0000CC"/>
                </a:solidFill>
              </a:rPr>
              <a:t> </a:t>
            </a:r>
            <a:r>
              <a:rPr lang="en-US" sz="2400" b="1" dirty="0" err="1">
                <a:solidFill>
                  <a:srgbClr val="0000CC"/>
                </a:solidFill>
              </a:rPr>
              <a:t>nhịp</a:t>
            </a:r>
            <a:r>
              <a:rPr lang="en-US" sz="2400" b="1" dirty="0">
                <a:solidFill>
                  <a:srgbClr val="0000CC"/>
                </a:solidFill>
              </a:rPr>
              <a:t> </a:t>
            </a:r>
            <a:r>
              <a:rPr lang="en-US" sz="2400" b="1" dirty="0" err="1">
                <a:solidFill>
                  <a:srgbClr val="0000CC"/>
                </a:solidFill>
              </a:rPr>
              <a:t>và</a:t>
            </a:r>
            <a:r>
              <a:rPr lang="en-US" sz="2400" b="1" dirty="0">
                <a:solidFill>
                  <a:srgbClr val="0000CC"/>
                </a:solidFill>
              </a:rPr>
              <a:t> </a:t>
            </a:r>
            <a:r>
              <a:rPr lang="en-US" sz="2400" b="1" dirty="0" err="1">
                <a:solidFill>
                  <a:srgbClr val="0000CC"/>
                </a:solidFill>
              </a:rPr>
              <a:t>biện</a:t>
            </a:r>
            <a:r>
              <a:rPr lang="en-US" sz="2400" b="1" dirty="0">
                <a:solidFill>
                  <a:srgbClr val="0000CC"/>
                </a:solidFill>
              </a:rPr>
              <a:t> </a:t>
            </a:r>
            <a:r>
              <a:rPr lang="en-US" sz="2400" b="1" dirty="0" err="1">
                <a:solidFill>
                  <a:srgbClr val="0000CC"/>
                </a:solidFill>
              </a:rPr>
              <a:t>pháp</a:t>
            </a:r>
            <a:r>
              <a:rPr lang="en-US" sz="2400" b="1" dirty="0">
                <a:solidFill>
                  <a:srgbClr val="0000CC"/>
                </a:solidFill>
              </a:rPr>
              <a:t> </a:t>
            </a:r>
            <a:r>
              <a:rPr lang="en-US" sz="2400" b="1" dirty="0" err="1">
                <a:solidFill>
                  <a:srgbClr val="0000CC"/>
                </a:solidFill>
              </a:rPr>
              <a:t>tu</a:t>
            </a:r>
            <a:r>
              <a:rPr lang="en-US" sz="2400" b="1" dirty="0">
                <a:solidFill>
                  <a:srgbClr val="0000CC"/>
                </a:solidFill>
              </a:rPr>
              <a:t> </a:t>
            </a:r>
            <a:r>
              <a:rPr lang="en-US" sz="2400" b="1" dirty="0" err="1">
                <a:solidFill>
                  <a:srgbClr val="0000CC"/>
                </a:solidFill>
              </a:rPr>
              <a:t>từ</a:t>
            </a:r>
            <a:r>
              <a:rPr lang="en-US" sz="2400" b="1" dirty="0">
                <a:solidFill>
                  <a:srgbClr val="0000CC"/>
                </a:solidFill>
              </a:rPr>
              <a:t> </a:t>
            </a:r>
            <a:r>
              <a:rPr lang="en-US" sz="2400" b="1" dirty="0" err="1">
                <a:solidFill>
                  <a:srgbClr val="0000CC"/>
                </a:solidFill>
              </a:rPr>
              <a:t>trong</a:t>
            </a:r>
            <a:r>
              <a:rPr lang="en-US" sz="2400" b="1" dirty="0">
                <a:solidFill>
                  <a:srgbClr val="0000CC"/>
                </a:solidFill>
              </a:rPr>
              <a:t> </a:t>
            </a:r>
            <a:r>
              <a:rPr lang="en-US" sz="2400" b="1" dirty="0" err="1">
                <a:solidFill>
                  <a:srgbClr val="0000CC"/>
                </a:solidFill>
              </a:rPr>
              <a:t>khổ</a:t>
            </a:r>
            <a:r>
              <a:rPr lang="en-US" sz="2400" b="1" dirty="0">
                <a:solidFill>
                  <a:srgbClr val="0000CC"/>
                </a:solidFill>
              </a:rPr>
              <a:t> </a:t>
            </a:r>
            <a:r>
              <a:rPr lang="en-US" sz="2400" b="1" dirty="0" err="1">
                <a:solidFill>
                  <a:srgbClr val="0000CC"/>
                </a:solidFill>
              </a:rPr>
              <a:t>thơ</a:t>
            </a:r>
            <a:r>
              <a:rPr lang="en-US" sz="2400" b="1" dirty="0">
                <a:solidFill>
                  <a:srgbClr val="0000CC"/>
                </a:solidFill>
              </a:rPr>
              <a:t> </a:t>
            </a:r>
            <a:r>
              <a:rPr lang="en-US" sz="2400" b="1" dirty="0" err="1">
                <a:solidFill>
                  <a:srgbClr val="0000CC"/>
                </a:solidFill>
              </a:rPr>
              <a:t>thứ</a:t>
            </a:r>
            <a:r>
              <a:rPr lang="en-US" sz="2400" b="1" dirty="0">
                <a:solidFill>
                  <a:srgbClr val="0000CC"/>
                </a:solidFill>
              </a:rPr>
              <a:t> </a:t>
            </a:r>
            <a:r>
              <a:rPr lang="en-US" sz="2400" b="1" dirty="0" err="1">
                <a:solidFill>
                  <a:srgbClr val="0000CC"/>
                </a:solidFill>
              </a:rPr>
              <a:t>nhất</a:t>
            </a:r>
            <a:r>
              <a:rPr lang="vi-VN" sz="2400" b="1" dirty="0">
                <a:solidFill>
                  <a:srgbClr val="0000CC"/>
                </a:solidFill>
              </a:rPr>
              <a:t>.</a:t>
            </a:r>
            <a:endParaRPr lang="en-US" sz="2400" b="1" dirty="0">
              <a:solidFill>
                <a:srgbClr val="0000CC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90599" y="2332450"/>
            <a:ext cx="726481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 dirty="0" smtClean="0">
                <a:solidFill>
                  <a:srgbClr val="C00000"/>
                </a:solidFill>
              </a:rPr>
              <a:t>2. </a:t>
            </a:r>
            <a:r>
              <a:rPr lang="en-US" sz="2400" b="1" dirty="0" err="1" smtClean="0">
                <a:solidFill>
                  <a:srgbClr val="C00000"/>
                </a:solidFill>
              </a:rPr>
              <a:t>Tìm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và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chỉ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ra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tác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dụng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của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các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từ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láy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trong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các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dòng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thơ</a:t>
            </a:r>
            <a:r>
              <a:rPr lang="en-US" sz="2400" b="1" dirty="0" smtClean="0">
                <a:solidFill>
                  <a:srgbClr val="C00000"/>
                </a:solidFill>
              </a:rPr>
              <a:t> 5-8</a:t>
            </a:r>
            <a:r>
              <a:rPr lang="vi-VN" sz="2400" b="1" dirty="0" smtClean="0">
                <a:solidFill>
                  <a:srgbClr val="C00000"/>
                </a:solidFill>
              </a:rPr>
              <a:t>.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22160" y="3758789"/>
            <a:ext cx="73554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 dirty="0" smtClean="0">
                <a:solidFill>
                  <a:schemeClr val="accent1">
                    <a:lumMod val="50000"/>
                  </a:schemeClr>
                </a:solidFill>
              </a:rPr>
              <a:t>3. </a:t>
            </a: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</a:rPr>
              <a:t>Chỉ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</a:rPr>
              <a:t>ra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</a:rPr>
              <a:t>tác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</a:rPr>
              <a:t>dụng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</a:rPr>
              <a:t>của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</a:rPr>
              <a:t>các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</a:rPr>
              <a:t>biện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</a:rPr>
              <a:t>pháp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</a:rPr>
              <a:t>tu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</a:rPr>
              <a:t>từ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</a:rPr>
              <a:t>trong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</a:rPr>
              <a:t>các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</a:rPr>
              <a:t>dòng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</a:rPr>
              <a:t>thơ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 10-12</a:t>
            </a:r>
            <a:r>
              <a:rPr lang="vi-VN" sz="2400" b="1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58" name="Rectangle 57"/>
          <p:cNvSpPr/>
          <p:nvPr/>
        </p:nvSpPr>
        <p:spPr bwMode="auto">
          <a:xfrm>
            <a:off x="233617" y="5181599"/>
            <a:ext cx="8132510" cy="143876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9" name="Rectangle 58"/>
          <p:cNvSpPr/>
          <p:nvPr/>
        </p:nvSpPr>
        <p:spPr bwMode="auto">
          <a:xfrm>
            <a:off x="357517" y="5334000"/>
            <a:ext cx="7812976" cy="1143000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  <a:lumMod val="23000"/>
                  <a:lumOff val="77000"/>
                </a:schemeClr>
              </a:gs>
              <a:gs pos="50000">
                <a:schemeClr val="bg1">
                  <a:shade val="67500"/>
                  <a:satMod val="115000"/>
                  <a:lumMod val="33000"/>
                  <a:lumOff val="67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2700000" scaled="1"/>
            <a:tileRect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4313" y="5420038"/>
            <a:ext cx="71393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</a:rPr>
              <a:t>4. </a:t>
            </a:r>
            <a:r>
              <a:rPr lang="en-US" sz="2400" b="1" dirty="0" err="1">
                <a:solidFill>
                  <a:srgbClr val="FF0000"/>
                </a:solidFill>
              </a:rPr>
              <a:t>Ngoại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hình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và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tính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cách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của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chú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bé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liên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lạc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được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thể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hiện</a:t>
            </a:r>
            <a:r>
              <a:rPr lang="en-US" sz="2400" b="1" dirty="0">
                <a:solidFill>
                  <a:srgbClr val="FF0000"/>
                </a:solidFill>
              </a:rPr>
              <a:t> qua </a:t>
            </a:r>
            <a:r>
              <a:rPr lang="en-US" sz="2400" b="1" dirty="0" err="1">
                <a:solidFill>
                  <a:srgbClr val="FF0000"/>
                </a:solidFill>
              </a:rPr>
              <a:t>các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bức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tranh</a:t>
            </a:r>
            <a:r>
              <a:rPr lang="en-US" sz="2400" b="1" dirty="0">
                <a:solidFill>
                  <a:srgbClr val="FF0000"/>
                </a:solidFill>
              </a:rPr>
              <a:t> minh </a:t>
            </a:r>
            <a:r>
              <a:rPr lang="en-US" sz="2400" b="1" dirty="0" err="1">
                <a:solidFill>
                  <a:srgbClr val="FF0000"/>
                </a:solidFill>
              </a:rPr>
              <a:t>họa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này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thế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nào</a:t>
            </a:r>
            <a:r>
              <a:rPr lang="en-US" sz="2400" b="1" dirty="0">
                <a:solidFill>
                  <a:srgbClr val="FF0000"/>
                </a:solidFill>
              </a:rPr>
              <a:t> ?</a:t>
            </a:r>
          </a:p>
          <a:p>
            <a:endParaRPr lang="en-US" sz="24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77958320"/>
      </p:ext>
    </p:extLst>
  </p:cSld>
  <p:clrMapOvr>
    <a:masterClrMapping/>
  </p:clrMapOvr>
  <p:transition spd="slow" advTm="3397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762000" y="72756"/>
            <a:ext cx="7620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/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</a:rPr>
              <a:t>Ngoại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</a:rPr>
              <a:t>hình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</a:rPr>
              <a:t>và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</a:rPr>
              <a:t>tính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</a:rPr>
              <a:t>cách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</a:rPr>
              <a:t>của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</a:rPr>
              <a:t>chú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</a:rPr>
              <a:t>bé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</a:rPr>
              <a:t>liên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</a:rPr>
              <a:t>lạc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</a:rPr>
              <a:t>được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</a:rPr>
              <a:t>thể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</a:rPr>
              <a:t>hiện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 qua </a:t>
            </a: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</a:rPr>
              <a:t>bức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</a:rPr>
              <a:t>tranh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 minh </a:t>
            </a: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</a:rPr>
              <a:t>họa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019800" y="3831115"/>
            <a:ext cx="2541984" cy="287448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7" name="Text Box 17"/>
          <p:cNvSpPr txBox="1">
            <a:spLocks noChangeArrowheads="1"/>
          </p:cNvSpPr>
          <p:nvPr/>
        </p:nvSpPr>
        <p:spPr bwMode="auto">
          <a:xfrm>
            <a:off x="6050756" y="4007000"/>
            <a:ext cx="2480072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defRPr/>
            </a:pPr>
            <a:endParaRPr lang="en-US" altLang="en-US" sz="2400" dirty="0">
              <a:solidFill>
                <a:prstClr val="black"/>
              </a:solidFill>
              <a:latin typeface=".VnTime" panose="020B7200000000000000" pitchFamily="34" charset="0"/>
            </a:endParaRPr>
          </a:p>
          <a:p>
            <a:pPr algn="just" eaLnBrk="1" hangingPunct="1">
              <a:defRPr/>
            </a:pPr>
            <a:r>
              <a:rPr lang="en-US" altLang="en-US" sz="2400" dirty="0" smtClean="0">
                <a:solidFill>
                  <a:prstClr val="black"/>
                </a:solidFill>
                <a:latin typeface=".VnTime" panose="020B7200000000000000" pitchFamily="34" charset="0"/>
                <a:cs typeface="+mn-cs"/>
              </a:rPr>
              <a:t>………………………………………………………………………</a:t>
            </a:r>
            <a:endParaRPr lang="en-US" altLang="en-US" sz="2400" dirty="0">
              <a:solidFill>
                <a:prstClr val="black"/>
              </a:solidFill>
              <a:latin typeface=".VnTime" panose="020B7200000000000000" pitchFamily="34" charset="0"/>
              <a:cs typeface="+mn-cs"/>
            </a:endParaRPr>
          </a:p>
        </p:txBody>
      </p:sp>
      <p:pic>
        <p:nvPicPr>
          <p:cNvPr id="29" name="Picture 28" descr="lu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74083" y="903753"/>
            <a:ext cx="4296091" cy="2677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6600892" y="3881438"/>
            <a:ext cx="16193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r>
              <a:rPr lang="en-US" sz="2400" b="1" dirty="0" err="1" smtClean="0">
                <a:solidFill>
                  <a:srgbClr val="FF0000"/>
                </a:solidFill>
              </a:rPr>
              <a:t>Tính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cách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28600" y="3983515"/>
            <a:ext cx="2541984" cy="272208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32" name="Text Box 17"/>
          <p:cNvSpPr txBox="1">
            <a:spLocks noChangeArrowheads="1"/>
          </p:cNvSpPr>
          <p:nvPr/>
        </p:nvSpPr>
        <p:spPr bwMode="auto">
          <a:xfrm>
            <a:off x="320992" y="4419600"/>
            <a:ext cx="2574608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defRPr/>
            </a:pPr>
            <a:endParaRPr lang="en-US" altLang="en-US" sz="2400" dirty="0">
              <a:solidFill>
                <a:prstClr val="black"/>
              </a:solidFill>
              <a:latin typeface=".VnTime" panose="020B7200000000000000" pitchFamily="34" charset="0"/>
            </a:endParaRPr>
          </a:p>
          <a:p>
            <a:pPr algn="just" eaLnBrk="1" hangingPunct="1">
              <a:defRPr/>
            </a:pPr>
            <a:r>
              <a:rPr lang="en-US" altLang="en-US" sz="2400" dirty="0" smtClean="0">
                <a:solidFill>
                  <a:prstClr val="black"/>
                </a:solidFill>
                <a:latin typeface=".VnTime" panose="020B7200000000000000" pitchFamily="34" charset="0"/>
                <a:cs typeface="+mn-cs"/>
              </a:rPr>
              <a:t>………………………………………………………………………</a:t>
            </a:r>
            <a:endParaRPr lang="en-US" altLang="en-US" sz="2400" dirty="0">
              <a:solidFill>
                <a:prstClr val="black"/>
              </a:solidFill>
              <a:latin typeface=".VnTime" panose="020B7200000000000000" pitchFamily="34" charset="0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4112270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Ngoại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hình</a:t>
            </a:r>
            <a:endParaRPr lang="en-US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6847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Mục tiêu bài học"/>
  <p:tag name="ISPRING_SLIDE_INDENT_LEVEL" val="0"/>
  <p:tag name="GENSWF_ADVANCE_TIME" val="33.975"/>
  <p:tag name="TIMING" val="|5.138|10.268|11.311"/>
  <p:tag name="ISPRING_SLIDE_ID_2" val="{B3FFAA14-0C66-4BEC-BEA3-F4AC174E3404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600</Words>
  <Application>Microsoft Office PowerPoint</Application>
  <PresentationFormat>On-screen Show (4:3)</PresentationFormat>
  <Paragraphs>99</Paragraphs>
  <Slides>13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25</cp:revision>
  <dcterms:created xsi:type="dcterms:W3CDTF">2021-07-01T13:38:00Z</dcterms:created>
  <dcterms:modified xsi:type="dcterms:W3CDTF">2023-07-20T13:36:39Z</dcterms:modified>
</cp:coreProperties>
</file>