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2" r:id="rId2"/>
    <p:sldId id="289" r:id="rId3"/>
    <p:sldId id="293" r:id="rId4"/>
    <p:sldId id="294" r:id="rId5"/>
    <p:sldId id="296" r:id="rId6"/>
    <p:sldId id="295" r:id="rId7"/>
    <p:sldId id="297" r:id="rId8"/>
    <p:sldId id="300" r:id="rId9"/>
    <p:sldId id="298" r:id="rId10"/>
    <p:sldId id="299" r:id="rId11"/>
    <p:sldId id="301" r:id="rId12"/>
    <p:sldId id="290" r:id="rId13"/>
    <p:sldId id="302" r:id="rId14"/>
    <p:sldId id="303" r:id="rId15"/>
    <p:sldId id="304" r:id="rId16"/>
    <p:sldId id="306" r:id="rId17"/>
    <p:sldId id="266" r:id="rId18"/>
    <p:sldId id="291" r:id="rId19"/>
    <p:sldId id="307" r:id="rId20"/>
    <p:sldId id="309" r:id="rId21"/>
    <p:sldId id="310" r:id="rId22"/>
    <p:sldId id="312" r:id="rId23"/>
    <p:sldId id="314" r:id="rId24"/>
    <p:sldId id="315" r:id="rId25"/>
    <p:sldId id="316" r:id="rId26"/>
    <p:sldId id="317" r:id="rId27"/>
    <p:sldId id="318" r:id="rId28"/>
    <p:sldId id="319" r:id="rId29"/>
    <p:sldId id="281" r:id="rId30"/>
    <p:sldId id="271" r:id="rId31"/>
    <p:sldId id="321" r:id="rId32"/>
    <p:sldId id="320" r:id="rId33"/>
    <p:sldId id="287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2A5BA9"/>
    <a:srgbClr val="FE4D5E"/>
    <a:srgbClr val="697B61"/>
    <a:srgbClr val="40929A"/>
    <a:srgbClr val="3A848C"/>
    <a:srgbClr val="7E9F3D"/>
    <a:srgbClr val="F02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9"/>
    <p:restoredTop sz="94620"/>
  </p:normalViewPr>
  <p:slideViewPr>
    <p:cSldViewPr snapToGrid="0">
      <p:cViewPr varScale="1">
        <p:scale>
          <a:sx n="69" d="100"/>
          <a:sy n="69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D49D8-7C9A-425D-B32A-A8AC3A6A3707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B329A-8058-4345-845D-5256520DF3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56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B329A-8058-4345-845D-5256520DF3C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34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THAM KHẢO: </a:t>
            </a:r>
            <a:r>
              <a:rPr lang="en-US" dirty="0"/>
              <a:t>https://</a:t>
            </a:r>
            <a:r>
              <a:rPr lang="en-US" dirty="0" err="1"/>
              <a:t>zingnews.vn</a:t>
            </a:r>
            <a:r>
              <a:rPr lang="en-US" dirty="0"/>
              <a:t>/tuoi-tre-bo-hoc-pha-san-cam-co-ca-nhan-cuoi-cua-ong-chu-de-che-honda-post997884.html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B329A-8058-4345-845D-5256520DF3C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946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B329A-8058-4345-845D-5256520DF3C0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35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D93-8BE8-42EE-993C-44E80DCF351F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41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D93-8BE8-42EE-993C-44E80DCF351F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9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D93-8BE8-42EE-993C-44E80DCF351F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90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85950" y="34290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0929A"/>
                </a:solidFill>
              </a:rPr>
              <a:t>请在此处输入小标题</a:t>
            </a:r>
          </a:p>
        </p:txBody>
      </p:sp>
    </p:spTree>
    <p:extLst>
      <p:ext uri="{BB962C8B-B14F-4D97-AF65-F5344CB8AC3E}">
        <p14:creationId xmlns:p14="http://schemas.microsoft.com/office/powerpoint/2010/main" val="2113222466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D93-8BE8-42EE-993C-44E80DCF351F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8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D93-8BE8-42EE-993C-44E80DCF351F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17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D93-8BE8-42EE-993C-44E80DCF351F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24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D93-8BE8-42EE-993C-44E80DCF351F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71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D93-8BE8-42EE-993C-44E80DCF351F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10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D93-8BE8-42EE-993C-44E80DCF351F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2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D93-8BE8-42EE-993C-44E80DCF351F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77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D93-8BE8-42EE-993C-44E80DCF351F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84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9FD93-8BE8-42EE-993C-44E80DCF351F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39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9.png"/><Relationship Id="rId5" Type="http://schemas.openxmlformats.org/officeDocument/2006/relationships/image" Target="../media/image3.png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E7FCDB-27DF-5541-B259-DCEAAFEAB444}"/>
              </a:ext>
            </a:extLst>
          </p:cNvPr>
          <p:cNvSpPr/>
          <p:nvPr/>
        </p:nvSpPr>
        <p:spPr>
          <a:xfrm>
            <a:off x="1881963" y="212651"/>
            <a:ext cx="3615070" cy="77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4" name="Picture 2" descr="TÔI&amp;quot; là ai??? - YouTube">
            <a:extLst>
              <a:ext uri="{FF2B5EF4-FFF2-40B4-BE49-F238E27FC236}">
                <a16:creationId xmlns:a16="http://schemas.microsoft.com/office/drawing/2014/main" id="{05EE1AEA-0689-024D-8728-2BF27539B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3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17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Người sáng lập ra “đế chế” Honda đã từng đi… trông trẻ">
            <a:extLst>
              <a:ext uri="{FF2B5EF4-FFF2-40B4-BE49-F238E27FC236}">
                <a16:creationId xmlns:a16="http://schemas.microsoft.com/office/drawing/2014/main" id="{5DDCA1E2-1058-9342-8EBA-F22FE7755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onda Vietnam | Đánh giá môi trường làm việc tại Honda Vietnam">
            <a:extLst>
              <a:ext uri="{FF2B5EF4-FFF2-40B4-BE49-F238E27FC236}">
                <a16:creationId xmlns:a16="http://schemas.microsoft.com/office/drawing/2014/main" id="{51D216AF-F436-014F-BF43-8F90D4302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51" y="213699"/>
            <a:ext cx="3516149" cy="290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9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B3A80D-FE0D-3A41-A1F9-0D653E230DDC}"/>
              </a:ext>
            </a:extLst>
          </p:cNvPr>
          <p:cNvSpPr txBox="1"/>
          <p:nvPr/>
        </p:nvSpPr>
        <p:spPr>
          <a:xfrm>
            <a:off x="2375840" y="129323"/>
            <a:ext cx="41693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Tác phẩm</a:t>
            </a:r>
            <a:endParaRPr lang="en-VN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39D567-5B36-3745-875F-C78BE1A87B6F}"/>
              </a:ext>
            </a:extLst>
          </p:cNvPr>
          <p:cNvSpPr txBox="1"/>
          <p:nvPr/>
        </p:nvSpPr>
        <p:spPr>
          <a:xfrm>
            <a:off x="946240" y="1416177"/>
            <a:ext cx="2279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loại: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8AF32-38FB-D34D-BB94-C6B46022A78B}"/>
              </a:ext>
            </a:extLst>
          </p:cNvPr>
          <p:cNvSpPr txBox="1"/>
          <p:nvPr/>
        </p:nvSpPr>
        <p:spPr>
          <a:xfrm>
            <a:off x="2794000" y="1416177"/>
            <a:ext cx="2279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Hồi kí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D4AB4-AA30-424E-98EE-96C2526E6356}"/>
              </a:ext>
            </a:extLst>
          </p:cNvPr>
          <p:cNvSpPr txBox="1"/>
          <p:nvPr/>
        </p:nvSpPr>
        <p:spPr>
          <a:xfrm>
            <a:off x="946239" y="2243943"/>
            <a:ext cx="2279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xứ: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494F98-FEC9-144D-8EAC-58A58B317778}"/>
              </a:ext>
            </a:extLst>
          </p:cNvPr>
          <p:cNvSpPr txBox="1"/>
          <p:nvPr/>
        </p:nvSpPr>
        <p:spPr>
          <a:xfrm>
            <a:off x="2794000" y="2224888"/>
            <a:ext cx="4999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Trích từ </a:t>
            </a:r>
            <a:r>
              <a:rPr lang="en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“Biến giấc mơ thành sức mạnh đi tới”</a:t>
            </a: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(Bản lí lịch đời tôi)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569CA-E666-6749-8F82-8F94B2A965C0}"/>
              </a:ext>
            </a:extLst>
          </p:cNvPr>
          <p:cNvSpPr txBox="1"/>
          <p:nvPr/>
        </p:nvSpPr>
        <p:spPr>
          <a:xfrm>
            <a:off x="946239" y="3917418"/>
            <a:ext cx="455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thức biểu đạt: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6EB659-8B0B-0147-838C-85878226272B}"/>
              </a:ext>
            </a:extLst>
          </p:cNvPr>
          <p:cNvSpPr txBox="1"/>
          <p:nvPr/>
        </p:nvSpPr>
        <p:spPr>
          <a:xfrm>
            <a:off x="932393" y="4541795"/>
            <a:ext cx="6861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sự kết hợp miêu tả và biểu cảm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19F730-534B-C94B-9363-7326CFA57F76}"/>
              </a:ext>
            </a:extLst>
          </p:cNvPr>
          <p:cNvSpPr txBox="1"/>
          <p:nvPr/>
        </p:nvSpPr>
        <p:spPr>
          <a:xfrm>
            <a:off x="932393" y="5419585"/>
            <a:ext cx="455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– chú thích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tailieuXANH - Ebook Honda Soichiro bản lý lịch đời tôi-Biến giấc mơ thành  sức mạnh đi tới - NXB Văn hóa Sài Gòn">
            <a:extLst>
              <a:ext uri="{FF2B5EF4-FFF2-40B4-BE49-F238E27FC236}">
                <a16:creationId xmlns:a16="http://schemas.microsoft.com/office/drawing/2014/main" id="{324C5166-6C1E-074A-9ED1-FA75BB8AB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996" y="1982194"/>
            <a:ext cx="3087502" cy="3996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图片 4">
            <a:extLst>
              <a:ext uri="{FF2B5EF4-FFF2-40B4-BE49-F238E27FC236}">
                <a16:creationId xmlns:a16="http://schemas.microsoft.com/office/drawing/2014/main" id="{A414A1CF-F012-7A4E-9CFA-4E5A4CEF3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495" y="0"/>
            <a:ext cx="4398505" cy="1982194"/>
          </a:xfrm>
          <a:prstGeom prst="rect">
            <a:avLst/>
          </a:prstGeom>
        </p:spPr>
      </p:pic>
      <p:grpSp>
        <p:nvGrpSpPr>
          <p:cNvPr id="17" name="组合 25">
            <a:extLst>
              <a:ext uri="{FF2B5EF4-FFF2-40B4-BE49-F238E27FC236}">
                <a16:creationId xmlns:a16="http://schemas.microsoft.com/office/drawing/2014/main" id="{2E8D2D4C-0DBC-0043-B8E8-8574E07085BB}"/>
              </a:ext>
            </a:extLst>
          </p:cNvPr>
          <p:cNvGrpSpPr/>
          <p:nvPr/>
        </p:nvGrpSpPr>
        <p:grpSpPr>
          <a:xfrm>
            <a:off x="252840" y="1416178"/>
            <a:ext cx="649299" cy="584774"/>
            <a:chOff x="1439654" y="1688176"/>
            <a:chExt cx="635584" cy="595542"/>
          </a:xfrm>
          <a:solidFill>
            <a:srgbClr val="FB8C18"/>
          </a:solidFill>
        </p:grpSpPr>
        <p:sp>
          <p:nvSpPr>
            <p:cNvPr id="18" name="椭圆 26">
              <a:extLst>
                <a:ext uri="{FF2B5EF4-FFF2-40B4-BE49-F238E27FC236}">
                  <a16:creationId xmlns:a16="http://schemas.microsoft.com/office/drawing/2014/main" id="{0536F496-5DA3-8A4A-BE08-6FADF0AACC97}"/>
                </a:ext>
              </a:extLst>
            </p:cNvPr>
            <p:cNvSpPr/>
            <p:nvPr/>
          </p:nvSpPr>
          <p:spPr>
            <a:xfrm>
              <a:off x="1691680" y="1688176"/>
              <a:ext cx="360039" cy="36004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9" tIns="54861" rIns="109719" bIns="54861" anchor="ctr"/>
            <a:lstStyle/>
            <a:p>
              <a:pPr defTabSz="1097143" eaLnBrk="0" hangingPunct="0"/>
              <a:endParaRPr lang="zh-CN" altLang="en-US" sz="2880">
                <a:solidFill>
                  <a:srgbClr val="40929A"/>
                </a:solidFill>
              </a:endParaRPr>
            </a:p>
          </p:txBody>
        </p:sp>
        <p:sp>
          <p:nvSpPr>
            <p:cNvPr id="19" name="椭圆 27">
              <a:extLst>
                <a:ext uri="{FF2B5EF4-FFF2-40B4-BE49-F238E27FC236}">
                  <a16:creationId xmlns:a16="http://schemas.microsoft.com/office/drawing/2014/main" id="{5DCFE392-CD8F-A141-B4D9-E23DEB57D5B9}"/>
                </a:ext>
              </a:extLst>
            </p:cNvPr>
            <p:cNvSpPr/>
            <p:nvPr/>
          </p:nvSpPr>
          <p:spPr>
            <a:xfrm>
              <a:off x="1439654" y="1779662"/>
              <a:ext cx="180020" cy="18002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9" tIns="54861" rIns="109719" bIns="54861" anchor="ctr"/>
            <a:lstStyle/>
            <a:p>
              <a:pPr defTabSz="1097143" eaLnBrk="0" hangingPunct="0"/>
              <a:endParaRPr lang="zh-CN" altLang="en-US" sz="2880">
                <a:solidFill>
                  <a:srgbClr val="40929A"/>
                </a:solidFill>
              </a:endParaRPr>
            </a:p>
          </p:txBody>
        </p:sp>
        <p:sp>
          <p:nvSpPr>
            <p:cNvPr id="20" name="椭圆 28">
              <a:extLst>
                <a:ext uri="{FF2B5EF4-FFF2-40B4-BE49-F238E27FC236}">
                  <a16:creationId xmlns:a16="http://schemas.microsoft.com/office/drawing/2014/main" id="{26F91B6F-ECBD-7640-A0F3-B5EAC2980DF7}"/>
                </a:ext>
              </a:extLst>
            </p:cNvPr>
            <p:cNvSpPr/>
            <p:nvPr/>
          </p:nvSpPr>
          <p:spPr>
            <a:xfrm>
              <a:off x="1545142" y="2067694"/>
              <a:ext cx="180020" cy="18002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9" tIns="54861" rIns="109719" bIns="54861" anchor="ctr"/>
            <a:lstStyle/>
            <a:p>
              <a:pPr defTabSz="1097143" eaLnBrk="0" hangingPunct="0"/>
              <a:endParaRPr lang="zh-CN" altLang="en-US" sz="2880">
                <a:solidFill>
                  <a:srgbClr val="40929A"/>
                </a:solidFill>
              </a:endParaRPr>
            </a:p>
          </p:txBody>
        </p:sp>
        <p:sp>
          <p:nvSpPr>
            <p:cNvPr id="21" name="椭圆 29">
              <a:extLst>
                <a:ext uri="{FF2B5EF4-FFF2-40B4-BE49-F238E27FC236}">
                  <a16:creationId xmlns:a16="http://schemas.microsoft.com/office/drawing/2014/main" id="{6F325D7A-ECD6-D842-BF64-ECA3ED9599D3}"/>
                </a:ext>
              </a:extLst>
            </p:cNvPr>
            <p:cNvSpPr/>
            <p:nvPr/>
          </p:nvSpPr>
          <p:spPr>
            <a:xfrm>
              <a:off x="1895218" y="2103698"/>
              <a:ext cx="180020" cy="18002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9" tIns="54861" rIns="109719" bIns="54861" anchor="ctr"/>
            <a:lstStyle/>
            <a:p>
              <a:pPr defTabSz="1097143" eaLnBrk="0" hangingPunct="0"/>
              <a:endParaRPr lang="zh-CN" altLang="en-US" sz="2880">
                <a:solidFill>
                  <a:srgbClr val="40929A"/>
                </a:solidFill>
              </a:endParaRPr>
            </a:p>
          </p:txBody>
        </p:sp>
      </p:grpSp>
      <p:grpSp>
        <p:nvGrpSpPr>
          <p:cNvPr id="25" name="组合 25">
            <a:extLst>
              <a:ext uri="{FF2B5EF4-FFF2-40B4-BE49-F238E27FC236}">
                <a16:creationId xmlns:a16="http://schemas.microsoft.com/office/drawing/2014/main" id="{7DC4ADDB-D1DF-B644-949F-D34A36730A90}"/>
              </a:ext>
            </a:extLst>
          </p:cNvPr>
          <p:cNvGrpSpPr/>
          <p:nvPr/>
        </p:nvGrpSpPr>
        <p:grpSpPr>
          <a:xfrm>
            <a:off x="260899" y="2255972"/>
            <a:ext cx="649299" cy="584774"/>
            <a:chOff x="1439654" y="1688176"/>
            <a:chExt cx="635584" cy="59554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6" name="椭圆 26">
              <a:extLst>
                <a:ext uri="{FF2B5EF4-FFF2-40B4-BE49-F238E27FC236}">
                  <a16:creationId xmlns:a16="http://schemas.microsoft.com/office/drawing/2014/main" id="{22CCECBE-280B-F547-8D2C-1522B5A16899}"/>
                </a:ext>
              </a:extLst>
            </p:cNvPr>
            <p:cNvSpPr/>
            <p:nvPr/>
          </p:nvSpPr>
          <p:spPr>
            <a:xfrm>
              <a:off x="1691680" y="1688176"/>
              <a:ext cx="360039" cy="36004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19" tIns="54861" rIns="109719" bIns="54861" anchor="ctr"/>
            <a:lstStyle/>
            <a:p>
              <a:pPr defTabSz="1097143" eaLnBrk="0" hangingPunct="0"/>
              <a:endParaRPr lang="zh-CN" altLang="en-US" sz="2880">
                <a:solidFill>
                  <a:srgbClr val="40929A"/>
                </a:solidFill>
              </a:endParaRPr>
            </a:p>
          </p:txBody>
        </p:sp>
        <p:sp>
          <p:nvSpPr>
            <p:cNvPr id="27" name="椭圆 27">
              <a:extLst>
                <a:ext uri="{FF2B5EF4-FFF2-40B4-BE49-F238E27FC236}">
                  <a16:creationId xmlns:a16="http://schemas.microsoft.com/office/drawing/2014/main" id="{91BF39B5-4B39-004B-A42E-B7C3BCB0CD77}"/>
                </a:ext>
              </a:extLst>
            </p:cNvPr>
            <p:cNvSpPr/>
            <p:nvPr/>
          </p:nvSpPr>
          <p:spPr>
            <a:xfrm>
              <a:off x="1439654" y="1779662"/>
              <a:ext cx="180020" cy="18002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19" tIns="54861" rIns="109719" bIns="54861" anchor="ctr"/>
            <a:lstStyle/>
            <a:p>
              <a:pPr defTabSz="1097143" eaLnBrk="0" hangingPunct="0"/>
              <a:endParaRPr lang="zh-CN" altLang="en-US" sz="2880">
                <a:solidFill>
                  <a:srgbClr val="40929A"/>
                </a:solidFill>
              </a:endParaRPr>
            </a:p>
          </p:txBody>
        </p:sp>
        <p:sp>
          <p:nvSpPr>
            <p:cNvPr id="28" name="椭圆 28">
              <a:extLst>
                <a:ext uri="{FF2B5EF4-FFF2-40B4-BE49-F238E27FC236}">
                  <a16:creationId xmlns:a16="http://schemas.microsoft.com/office/drawing/2014/main" id="{F3FE1914-2C0F-CE41-809C-E5B88C85BF00}"/>
                </a:ext>
              </a:extLst>
            </p:cNvPr>
            <p:cNvSpPr/>
            <p:nvPr/>
          </p:nvSpPr>
          <p:spPr>
            <a:xfrm>
              <a:off x="1545142" y="2067694"/>
              <a:ext cx="180020" cy="18002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19" tIns="54861" rIns="109719" bIns="54861" anchor="ctr"/>
            <a:lstStyle/>
            <a:p>
              <a:pPr defTabSz="1097143" eaLnBrk="0" hangingPunct="0"/>
              <a:endParaRPr lang="zh-CN" altLang="en-US" sz="2880">
                <a:solidFill>
                  <a:srgbClr val="40929A"/>
                </a:solidFill>
              </a:endParaRPr>
            </a:p>
          </p:txBody>
        </p:sp>
        <p:sp>
          <p:nvSpPr>
            <p:cNvPr id="29" name="椭圆 29">
              <a:extLst>
                <a:ext uri="{FF2B5EF4-FFF2-40B4-BE49-F238E27FC236}">
                  <a16:creationId xmlns:a16="http://schemas.microsoft.com/office/drawing/2014/main" id="{31A53BB4-482F-414E-86B3-9F6144AFD325}"/>
                </a:ext>
              </a:extLst>
            </p:cNvPr>
            <p:cNvSpPr/>
            <p:nvPr/>
          </p:nvSpPr>
          <p:spPr>
            <a:xfrm>
              <a:off x="1895218" y="2103698"/>
              <a:ext cx="180020" cy="18002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19" tIns="54861" rIns="109719" bIns="54861" anchor="ctr"/>
            <a:lstStyle/>
            <a:p>
              <a:pPr defTabSz="1097143" eaLnBrk="0" hangingPunct="0"/>
              <a:endParaRPr lang="zh-CN" altLang="en-US" sz="2880">
                <a:solidFill>
                  <a:srgbClr val="40929A"/>
                </a:solidFill>
              </a:endParaRPr>
            </a:p>
          </p:txBody>
        </p:sp>
      </p:grpSp>
      <p:grpSp>
        <p:nvGrpSpPr>
          <p:cNvPr id="30" name="组合 25">
            <a:extLst>
              <a:ext uri="{FF2B5EF4-FFF2-40B4-BE49-F238E27FC236}">
                <a16:creationId xmlns:a16="http://schemas.microsoft.com/office/drawing/2014/main" id="{8287DDE2-60DF-A446-B52B-685CC1A80DC9}"/>
              </a:ext>
            </a:extLst>
          </p:cNvPr>
          <p:cNvGrpSpPr/>
          <p:nvPr/>
        </p:nvGrpSpPr>
        <p:grpSpPr>
          <a:xfrm>
            <a:off x="227918" y="3956112"/>
            <a:ext cx="649299" cy="584774"/>
            <a:chOff x="1439654" y="1688176"/>
            <a:chExt cx="635584" cy="59554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1" name="椭圆 26">
              <a:extLst>
                <a:ext uri="{FF2B5EF4-FFF2-40B4-BE49-F238E27FC236}">
                  <a16:creationId xmlns:a16="http://schemas.microsoft.com/office/drawing/2014/main" id="{3771F5FD-51BC-4E40-AE53-2338BFACEFBE}"/>
                </a:ext>
              </a:extLst>
            </p:cNvPr>
            <p:cNvSpPr/>
            <p:nvPr/>
          </p:nvSpPr>
          <p:spPr>
            <a:xfrm>
              <a:off x="1691680" y="1688176"/>
              <a:ext cx="360039" cy="36004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09719" tIns="54861" rIns="109719" bIns="54861" anchor="ctr"/>
            <a:lstStyle/>
            <a:p>
              <a:pPr defTabSz="1097143" eaLnBrk="0" hangingPunct="0"/>
              <a:endParaRPr lang="zh-CN" altLang="en-US" sz="2880">
                <a:solidFill>
                  <a:srgbClr val="40929A"/>
                </a:solidFill>
              </a:endParaRPr>
            </a:p>
          </p:txBody>
        </p:sp>
        <p:sp>
          <p:nvSpPr>
            <p:cNvPr id="32" name="椭圆 27">
              <a:extLst>
                <a:ext uri="{FF2B5EF4-FFF2-40B4-BE49-F238E27FC236}">
                  <a16:creationId xmlns:a16="http://schemas.microsoft.com/office/drawing/2014/main" id="{A660B22A-3505-7A4A-A728-76804D27D4FA}"/>
                </a:ext>
              </a:extLst>
            </p:cNvPr>
            <p:cNvSpPr/>
            <p:nvPr/>
          </p:nvSpPr>
          <p:spPr>
            <a:xfrm>
              <a:off x="1439654" y="1779662"/>
              <a:ext cx="180020" cy="18002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09719" tIns="54861" rIns="109719" bIns="54861" anchor="ctr"/>
            <a:lstStyle/>
            <a:p>
              <a:pPr defTabSz="1097143" eaLnBrk="0" hangingPunct="0"/>
              <a:endParaRPr lang="zh-CN" altLang="en-US" sz="2880">
                <a:solidFill>
                  <a:srgbClr val="40929A"/>
                </a:solidFill>
              </a:endParaRPr>
            </a:p>
          </p:txBody>
        </p:sp>
        <p:sp>
          <p:nvSpPr>
            <p:cNvPr id="33" name="椭圆 28">
              <a:extLst>
                <a:ext uri="{FF2B5EF4-FFF2-40B4-BE49-F238E27FC236}">
                  <a16:creationId xmlns:a16="http://schemas.microsoft.com/office/drawing/2014/main" id="{C17A1EE5-D755-DF4A-A58B-39C8FF29BBF4}"/>
                </a:ext>
              </a:extLst>
            </p:cNvPr>
            <p:cNvSpPr/>
            <p:nvPr/>
          </p:nvSpPr>
          <p:spPr>
            <a:xfrm>
              <a:off x="1545142" y="2067694"/>
              <a:ext cx="180020" cy="18002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09719" tIns="54861" rIns="109719" bIns="54861" anchor="ctr"/>
            <a:lstStyle/>
            <a:p>
              <a:pPr defTabSz="1097143" eaLnBrk="0" hangingPunct="0"/>
              <a:endParaRPr lang="zh-CN" altLang="en-US" sz="2880">
                <a:solidFill>
                  <a:srgbClr val="40929A"/>
                </a:solidFill>
              </a:endParaRPr>
            </a:p>
          </p:txBody>
        </p:sp>
        <p:sp>
          <p:nvSpPr>
            <p:cNvPr id="34" name="椭圆 29">
              <a:extLst>
                <a:ext uri="{FF2B5EF4-FFF2-40B4-BE49-F238E27FC236}">
                  <a16:creationId xmlns:a16="http://schemas.microsoft.com/office/drawing/2014/main" id="{504B078C-A4FB-B044-9A6C-E69EF714AD7B}"/>
                </a:ext>
              </a:extLst>
            </p:cNvPr>
            <p:cNvSpPr/>
            <p:nvPr/>
          </p:nvSpPr>
          <p:spPr>
            <a:xfrm>
              <a:off x="1895218" y="2103698"/>
              <a:ext cx="180020" cy="18002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09719" tIns="54861" rIns="109719" bIns="54861" anchor="ctr"/>
            <a:lstStyle/>
            <a:p>
              <a:pPr defTabSz="1097143" eaLnBrk="0" hangingPunct="0"/>
              <a:endParaRPr lang="zh-CN" altLang="en-US" sz="2880">
                <a:solidFill>
                  <a:srgbClr val="40929A"/>
                </a:solidFill>
              </a:endParaRPr>
            </a:p>
          </p:txBody>
        </p:sp>
      </p:grpSp>
      <p:grpSp>
        <p:nvGrpSpPr>
          <p:cNvPr id="35" name="组合 25">
            <a:extLst>
              <a:ext uri="{FF2B5EF4-FFF2-40B4-BE49-F238E27FC236}">
                <a16:creationId xmlns:a16="http://schemas.microsoft.com/office/drawing/2014/main" id="{7D3E4CF4-DB0E-F34A-A8EE-8575C45C6BDD}"/>
              </a:ext>
            </a:extLst>
          </p:cNvPr>
          <p:cNvGrpSpPr/>
          <p:nvPr/>
        </p:nvGrpSpPr>
        <p:grpSpPr>
          <a:xfrm>
            <a:off x="193713" y="5417829"/>
            <a:ext cx="649299" cy="584774"/>
            <a:chOff x="1439654" y="1688176"/>
            <a:chExt cx="635584" cy="595542"/>
          </a:xfrm>
          <a:solidFill>
            <a:srgbClr val="FF2F92"/>
          </a:solidFill>
        </p:grpSpPr>
        <p:sp>
          <p:nvSpPr>
            <p:cNvPr id="36" name="椭圆 26">
              <a:extLst>
                <a:ext uri="{FF2B5EF4-FFF2-40B4-BE49-F238E27FC236}">
                  <a16:creationId xmlns:a16="http://schemas.microsoft.com/office/drawing/2014/main" id="{151365B6-BA0D-6D4D-9930-C25FC9A90EE9}"/>
                </a:ext>
              </a:extLst>
            </p:cNvPr>
            <p:cNvSpPr/>
            <p:nvPr/>
          </p:nvSpPr>
          <p:spPr>
            <a:xfrm>
              <a:off x="1691680" y="1688176"/>
              <a:ext cx="360039" cy="360040"/>
            </a:xfrm>
            <a:prstGeom prst="ellipse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09719" tIns="54861" rIns="109719" bIns="54861" anchor="ctr"/>
            <a:lstStyle/>
            <a:p>
              <a:pPr defTabSz="1097143" eaLnBrk="0" hangingPunct="0"/>
              <a:endParaRPr lang="zh-CN" altLang="en-US" sz="2880">
                <a:solidFill>
                  <a:srgbClr val="40929A"/>
                </a:solidFill>
              </a:endParaRPr>
            </a:p>
          </p:txBody>
        </p:sp>
        <p:sp>
          <p:nvSpPr>
            <p:cNvPr id="37" name="椭圆 27">
              <a:extLst>
                <a:ext uri="{FF2B5EF4-FFF2-40B4-BE49-F238E27FC236}">
                  <a16:creationId xmlns:a16="http://schemas.microsoft.com/office/drawing/2014/main" id="{5F16D79B-5B7B-6448-B3CA-30A92D968084}"/>
                </a:ext>
              </a:extLst>
            </p:cNvPr>
            <p:cNvSpPr/>
            <p:nvPr/>
          </p:nvSpPr>
          <p:spPr>
            <a:xfrm>
              <a:off x="1439654" y="1779662"/>
              <a:ext cx="180020" cy="180020"/>
            </a:xfrm>
            <a:prstGeom prst="ellipse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09719" tIns="54861" rIns="109719" bIns="54861" anchor="ctr"/>
            <a:lstStyle/>
            <a:p>
              <a:pPr defTabSz="1097143" eaLnBrk="0" hangingPunct="0"/>
              <a:endParaRPr lang="zh-CN" altLang="en-US" sz="2880">
                <a:solidFill>
                  <a:srgbClr val="40929A"/>
                </a:solidFill>
              </a:endParaRPr>
            </a:p>
          </p:txBody>
        </p:sp>
        <p:sp>
          <p:nvSpPr>
            <p:cNvPr id="38" name="椭圆 28">
              <a:extLst>
                <a:ext uri="{FF2B5EF4-FFF2-40B4-BE49-F238E27FC236}">
                  <a16:creationId xmlns:a16="http://schemas.microsoft.com/office/drawing/2014/main" id="{30255807-9483-0649-A2ED-890CA08F52F7}"/>
                </a:ext>
              </a:extLst>
            </p:cNvPr>
            <p:cNvSpPr/>
            <p:nvPr/>
          </p:nvSpPr>
          <p:spPr>
            <a:xfrm>
              <a:off x="1545142" y="2067694"/>
              <a:ext cx="180020" cy="180020"/>
            </a:xfrm>
            <a:prstGeom prst="ellipse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09719" tIns="54861" rIns="109719" bIns="54861" anchor="ctr"/>
            <a:lstStyle/>
            <a:p>
              <a:pPr defTabSz="1097143" eaLnBrk="0" hangingPunct="0"/>
              <a:endParaRPr lang="zh-CN" altLang="en-US" sz="2880">
                <a:solidFill>
                  <a:srgbClr val="40929A"/>
                </a:solidFill>
              </a:endParaRPr>
            </a:p>
          </p:txBody>
        </p:sp>
        <p:sp>
          <p:nvSpPr>
            <p:cNvPr id="39" name="椭圆 29">
              <a:extLst>
                <a:ext uri="{FF2B5EF4-FFF2-40B4-BE49-F238E27FC236}">
                  <a16:creationId xmlns:a16="http://schemas.microsoft.com/office/drawing/2014/main" id="{EFFBA162-E7A3-2B4B-AE0C-B1CB791B1B7D}"/>
                </a:ext>
              </a:extLst>
            </p:cNvPr>
            <p:cNvSpPr/>
            <p:nvPr/>
          </p:nvSpPr>
          <p:spPr>
            <a:xfrm>
              <a:off x="1895218" y="2103698"/>
              <a:ext cx="180020" cy="180020"/>
            </a:xfrm>
            <a:prstGeom prst="ellipse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09719" tIns="54861" rIns="109719" bIns="54861" anchor="ctr"/>
            <a:lstStyle/>
            <a:p>
              <a:pPr defTabSz="1097143" eaLnBrk="0" hangingPunct="0"/>
              <a:endParaRPr lang="zh-CN" altLang="en-US" sz="2880">
                <a:solidFill>
                  <a:srgbClr val="40929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969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3287407" y="1072053"/>
            <a:ext cx="6978627" cy="1873956"/>
            <a:chOff x="1664239" y="1201316"/>
            <a:chExt cx="5815522" cy="1109755"/>
          </a:xfrm>
        </p:grpSpPr>
        <p:grpSp>
          <p:nvGrpSpPr>
            <p:cNvPr id="14" name="组合 13"/>
            <p:cNvGrpSpPr/>
            <p:nvPr/>
          </p:nvGrpSpPr>
          <p:grpSpPr>
            <a:xfrm>
              <a:off x="1664239" y="1201316"/>
              <a:ext cx="5815522" cy="1109755"/>
              <a:chOff x="713110" y="905765"/>
              <a:chExt cx="6712229" cy="1280870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854446" y="906643"/>
                <a:ext cx="5570893" cy="1279113"/>
                <a:chOff x="1710430" y="1284912"/>
                <a:chExt cx="5570893" cy="1279113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1710430" y="1284912"/>
                  <a:ext cx="5570893" cy="1279113"/>
                </a:xfrm>
                <a:prstGeom prst="rect">
                  <a:avLst/>
                </a:prstGeom>
                <a:gradFill>
                  <a:gsLst>
                    <a:gs pos="100000">
                      <a:srgbClr val="7E9F3D">
                        <a:alpha val="80000"/>
                      </a:srgbClr>
                    </a:gs>
                    <a:gs pos="84000">
                      <a:srgbClr val="B3EA34">
                        <a:alpha val="77647"/>
                      </a:srgbClr>
                    </a:gs>
                  </a:gsLst>
                  <a:lin ang="10800000" scaled="0"/>
                </a:gradFill>
                <a:ln>
                  <a:solidFill>
                    <a:srgbClr val="B3EA34">
                      <a:alpha val="50000"/>
                    </a:srgbClr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20"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 flipH="1">
                  <a:off x="1854446" y="1284912"/>
                  <a:ext cx="1925466" cy="1279113"/>
                </a:xfrm>
                <a:prstGeom prst="rect">
                  <a:avLst/>
                </a:prstGeom>
                <a:gradFill>
                  <a:gsLst>
                    <a:gs pos="7000">
                      <a:srgbClr val="000000">
                        <a:alpha val="4706"/>
                      </a:srgbClr>
                    </a:gs>
                    <a:gs pos="22000">
                      <a:schemeClr val="bg1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  <a:effectLst>
                  <a:outerShdw blurRad="127000" dist="63500" dir="2700000" algn="tl" rotWithShape="0">
                    <a:schemeClr val="tx1">
                      <a:lumMod val="65000"/>
                      <a:lumOff val="35000"/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20"/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713110" y="905765"/>
                <a:ext cx="1270764" cy="1280870"/>
                <a:chOff x="713110" y="905765"/>
                <a:chExt cx="1270764" cy="1280870"/>
              </a:xfrm>
            </p:grpSpPr>
            <p:grpSp>
              <p:nvGrpSpPr>
                <p:cNvPr id="17" name="组合 16"/>
                <p:cNvGrpSpPr/>
                <p:nvPr/>
              </p:nvGrpSpPr>
              <p:grpSpPr>
                <a:xfrm>
                  <a:off x="713110" y="905765"/>
                  <a:ext cx="1270764" cy="1280870"/>
                  <a:chOff x="3315195" y="1967685"/>
                  <a:chExt cx="1881008" cy="1895966"/>
                </a:xfrm>
              </p:grpSpPr>
              <p:sp>
                <p:nvSpPr>
                  <p:cNvPr id="19" name="Freeform 6"/>
                  <p:cNvSpPr>
                    <a:spLocks/>
                  </p:cNvSpPr>
                  <p:nvPr/>
                </p:nvSpPr>
                <p:spPr bwMode="auto">
                  <a:xfrm>
                    <a:off x="3675108" y="2355747"/>
                    <a:ext cx="1161181" cy="1119839"/>
                  </a:xfrm>
                  <a:custGeom>
                    <a:avLst/>
                    <a:gdLst>
                      <a:gd name="T0" fmla="*/ 447 w 447"/>
                      <a:gd name="T1" fmla="*/ 351 h 447"/>
                      <a:gd name="T2" fmla="*/ 351 w 447"/>
                      <a:gd name="T3" fmla="*/ 447 h 447"/>
                      <a:gd name="T4" fmla="*/ 96 w 447"/>
                      <a:gd name="T5" fmla="*/ 447 h 447"/>
                      <a:gd name="T6" fmla="*/ 0 w 447"/>
                      <a:gd name="T7" fmla="*/ 351 h 447"/>
                      <a:gd name="T8" fmla="*/ 0 w 447"/>
                      <a:gd name="T9" fmla="*/ 96 h 447"/>
                      <a:gd name="T10" fmla="*/ 96 w 447"/>
                      <a:gd name="T11" fmla="*/ 0 h 447"/>
                      <a:gd name="T12" fmla="*/ 351 w 447"/>
                      <a:gd name="T13" fmla="*/ 0 h 447"/>
                      <a:gd name="T14" fmla="*/ 447 w 447"/>
                      <a:gd name="T15" fmla="*/ 96 h 447"/>
                      <a:gd name="T16" fmla="*/ 447 w 447"/>
                      <a:gd name="T17" fmla="*/ 351 h 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47" h="447">
                        <a:moveTo>
                          <a:pt x="447" y="351"/>
                        </a:moveTo>
                        <a:cubicBezTo>
                          <a:pt x="447" y="404"/>
                          <a:pt x="404" y="447"/>
                          <a:pt x="351" y="447"/>
                        </a:cubicBezTo>
                        <a:cubicBezTo>
                          <a:pt x="96" y="447"/>
                          <a:pt x="96" y="447"/>
                          <a:pt x="96" y="447"/>
                        </a:cubicBezTo>
                        <a:cubicBezTo>
                          <a:pt x="43" y="447"/>
                          <a:pt x="0" y="404"/>
                          <a:pt x="0" y="351"/>
                        </a:cubicBezTo>
                        <a:cubicBezTo>
                          <a:pt x="0" y="96"/>
                          <a:pt x="0" y="96"/>
                          <a:pt x="0" y="96"/>
                        </a:cubicBezTo>
                        <a:cubicBezTo>
                          <a:pt x="0" y="43"/>
                          <a:pt x="43" y="0"/>
                          <a:pt x="96" y="0"/>
                        </a:cubicBezTo>
                        <a:cubicBezTo>
                          <a:pt x="351" y="0"/>
                          <a:pt x="351" y="0"/>
                          <a:pt x="351" y="0"/>
                        </a:cubicBezTo>
                        <a:cubicBezTo>
                          <a:pt x="404" y="0"/>
                          <a:pt x="447" y="43"/>
                          <a:pt x="447" y="96"/>
                        </a:cubicBezTo>
                        <a:lnTo>
                          <a:pt x="447" y="35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620"/>
                  </a:p>
                </p:txBody>
              </p:sp>
              <p:sp>
                <p:nvSpPr>
                  <p:cNvPr id="20" name="Freeform 11"/>
                  <p:cNvSpPr>
                    <a:spLocks noEditPoints="1"/>
                  </p:cNvSpPr>
                  <p:nvPr/>
                </p:nvSpPr>
                <p:spPr bwMode="auto">
                  <a:xfrm>
                    <a:off x="3315195" y="1970286"/>
                    <a:ext cx="1881008" cy="1890762"/>
                  </a:xfrm>
                  <a:custGeom>
                    <a:avLst/>
                    <a:gdLst>
                      <a:gd name="T0" fmla="*/ 573 w 628"/>
                      <a:gd name="T1" fmla="*/ 0 h 629"/>
                      <a:gd name="T2" fmla="*/ 56 w 628"/>
                      <a:gd name="T3" fmla="*/ 0 h 629"/>
                      <a:gd name="T4" fmla="*/ 0 w 628"/>
                      <a:gd name="T5" fmla="*/ 56 h 629"/>
                      <a:gd name="T6" fmla="*/ 0 w 628"/>
                      <a:gd name="T7" fmla="*/ 573 h 629"/>
                      <a:gd name="T8" fmla="*/ 56 w 628"/>
                      <a:gd name="T9" fmla="*/ 629 h 629"/>
                      <a:gd name="T10" fmla="*/ 573 w 628"/>
                      <a:gd name="T11" fmla="*/ 629 h 629"/>
                      <a:gd name="T12" fmla="*/ 628 w 628"/>
                      <a:gd name="T13" fmla="*/ 573 h 629"/>
                      <a:gd name="T14" fmla="*/ 628 w 628"/>
                      <a:gd name="T15" fmla="*/ 56 h 629"/>
                      <a:gd name="T16" fmla="*/ 573 w 628"/>
                      <a:gd name="T17" fmla="*/ 0 h 629"/>
                      <a:gd name="T18" fmla="*/ 491 w 628"/>
                      <a:gd name="T19" fmla="*/ 460 h 629"/>
                      <a:gd name="T20" fmla="*/ 459 w 628"/>
                      <a:gd name="T21" fmla="*/ 491 h 629"/>
                      <a:gd name="T22" fmla="*/ 169 w 628"/>
                      <a:gd name="T23" fmla="*/ 491 h 629"/>
                      <a:gd name="T24" fmla="*/ 138 w 628"/>
                      <a:gd name="T25" fmla="*/ 460 h 629"/>
                      <a:gd name="T26" fmla="*/ 138 w 628"/>
                      <a:gd name="T27" fmla="*/ 169 h 629"/>
                      <a:gd name="T28" fmla="*/ 169 w 628"/>
                      <a:gd name="T29" fmla="*/ 138 h 629"/>
                      <a:gd name="T30" fmla="*/ 459 w 628"/>
                      <a:gd name="T31" fmla="*/ 138 h 629"/>
                      <a:gd name="T32" fmla="*/ 491 w 628"/>
                      <a:gd name="T33" fmla="*/ 169 h 629"/>
                      <a:gd name="T34" fmla="*/ 491 w 628"/>
                      <a:gd name="T35" fmla="*/ 460 h 6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28" h="629">
                        <a:moveTo>
                          <a:pt x="573" y="0"/>
                        </a:moveTo>
                        <a:cubicBezTo>
                          <a:pt x="56" y="0"/>
                          <a:pt x="56" y="0"/>
                          <a:pt x="56" y="0"/>
                        </a:cubicBezTo>
                        <a:cubicBezTo>
                          <a:pt x="25" y="0"/>
                          <a:pt x="0" y="25"/>
                          <a:pt x="0" y="56"/>
                        </a:cubicBezTo>
                        <a:cubicBezTo>
                          <a:pt x="0" y="573"/>
                          <a:pt x="0" y="573"/>
                          <a:pt x="0" y="573"/>
                        </a:cubicBezTo>
                        <a:cubicBezTo>
                          <a:pt x="0" y="604"/>
                          <a:pt x="25" y="629"/>
                          <a:pt x="56" y="629"/>
                        </a:cubicBezTo>
                        <a:cubicBezTo>
                          <a:pt x="573" y="629"/>
                          <a:pt x="573" y="629"/>
                          <a:pt x="573" y="629"/>
                        </a:cubicBezTo>
                        <a:cubicBezTo>
                          <a:pt x="603" y="629"/>
                          <a:pt x="628" y="604"/>
                          <a:pt x="628" y="573"/>
                        </a:cubicBezTo>
                        <a:cubicBezTo>
                          <a:pt x="628" y="56"/>
                          <a:pt x="628" y="56"/>
                          <a:pt x="628" y="56"/>
                        </a:cubicBezTo>
                        <a:cubicBezTo>
                          <a:pt x="628" y="25"/>
                          <a:pt x="603" y="0"/>
                          <a:pt x="573" y="0"/>
                        </a:cubicBezTo>
                        <a:moveTo>
                          <a:pt x="491" y="460"/>
                        </a:moveTo>
                        <a:cubicBezTo>
                          <a:pt x="491" y="477"/>
                          <a:pt x="477" y="491"/>
                          <a:pt x="459" y="491"/>
                        </a:cubicBezTo>
                        <a:cubicBezTo>
                          <a:pt x="169" y="491"/>
                          <a:pt x="169" y="491"/>
                          <a:pt x="169" y="491"/>
                        </a:cubicBezTo>
                        <a:cubicBezTo>
                          <a:pt x="152" y="491"/>
                          <a:pt x="138" y="477"/>
                          <a:pt x="138" y="460"/>
                        </a:cubicBezTo>
                        <a:cubicBezTo>
                          <a:pt x="138" y="169"/>
                          <a:pt x="138" y="169"/>
                          <a:pt x="138" y="169"/>
                        </a:cubicBezTo>
                        <a:cubicBezTo>
                          <a:pt x="138" y="152"/>
                          <a:pt x="152" y="138"/>
                          <a:pt x="169" y="138"/>
                        </a:cubicBezTo>
                        <a:cubicBezTo>
                          <a:pt x="459" y="138"/>
                          <a:pt x="459" y="138"/>
                          <a:pt x="459" y="138"/>
                        </a:cubicBezTo>
                        <a:cubicBezTo>
                          <a:pt x="477" y="138"/>
                          <a:pt x="491" y="152"/>
                          <a:pt x="491" y="169"/>
                        </a:cubicBezTo>
                        <a:cubicBezTo>
                          <a:pt x="491" y="460"/>
                          <a:pt x="491" y="460"/>
                          <a:pt x="491" y="460"/>
                        </a:cubicBezTo>
                      </a:path>
                    </a:pathLst>
                  </a:custGeom>
                  <a:gradFill>
                    <a:gsLst>
                      <a:gs pos="49500">
                        <a:srgbClr val="676C6E">
                          <a:alpha val="80000"/>
                        </a:srgbClr>
                      </a:gs>
                      <a:gs pos="38000">
                        <a:srgbClr val="73787A">
                          <a:alpha val="78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0800" dist="38100" dir="5400000" algn="t" rotWithShape="0">
                      <a:schemeClr val="tx1">
                        <a:lumMod val="85000"/>
                        <a:lumOff val="15000"/>
                        <a:alpha val="50000"/>
                      </a:schemeClr>
                    </a:outerShdw>
                  </a:effectLst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620"/>
                  </a:p>
                </p:txBody>
              </p:sp>
              <p:sp>
                <p:nvSpPr>
                  <p:cNvPr id="21" name="Freeform 11"/>
                  <p:cNvSpPr>
                    <a:spLocks noEditPoints="1"/>
                  </p:cNvSpPr>
                  <p:nvPr/>
                </p:nvSpPr>
                <p:spPr bwMode="auto">
                  <a:xfrm>
                    <a:off x="3315195" y="1970286"/>
                    <a:ext cx="1881008" cy="1890762"/>
                  </a:xfrm>
                  <a:custGeom>
                    <a:avLst/>
                    <a:gdLst>
                      <a:gd name="T0" fmla="*/ 573 w 628"/>
                      <a:gd name="T1" fmla="*/ 0 h 629"/>
                      <a:gd name="T2" fmla="*/ 56 w 628"/>
                      <a:gd name="T3" fmla="*/ 0 h 629"/>
                      <a:gd name="T4" fmla="*/ 0 w 628"/>
                      <a:gd name="T5" fmla="*/ 56 h 629"/>
                      <a:gd name="T6" fmla="*/ 0 w 628"/>
                      <a:gd name="T7" fmla="*/ 573 h 629"/>
                      <a:gd name="T8" fmla="*/ 56 w 628"/>
                      <a:gd name="T9" fmla="*/ 629 h 629"/>
                      <a:gd name="T10" fmla="*/ 573 w 628"/>
                      <a:gd name="T11" fmla="*/ 629 h 629"/>
                      <a:gd name="T12" fmla="*/ 628 w 628"/>
                      <a:gd name="T13" fmla="*/ 573 h 629"/>
                      <a:gd name="T14" fmla="*/ 628 w 628"/>
                      <a:gd name="T15" fmla="*/ 56 h 629"/>
                      <a:gd name="T16" fmla="*/ 573 w 628"/>
                      <a:gd name="T17" fmla="*/ 0 h 629"/>
                      <a:gd name="T18" fmla="*/ 491 w 628"/>
                      <a:gd name="T19" fmla="*/ 460 h 629"/>
                      <a:gd name="T20" fmla="*/ 459 w 628"/>
                      <a:gd name="T21" fmla="*/ 491 h 629"/>
                      <a:gd name="T22" fmla="*/ 169 w 628"/>
                      <a:gd name="T23" fmla="*/ 491 h 629"/>
                      <a:gd name="T24" fmla="*/ 138 w 628"/>
                      <a:gd name="T25" fmla="*/ 460 h 629"/>
                      <a:gd name="T26" fmla="*/ 138 w 628"/>
                      <a:gd name="T27" fmla="*/ 169 h 629"/>
                      <a:gd name="T28" fmla="*/ 169 w 628"/>
                      <a:gd name="T29" fmla="*/ 138 h 629"/>
                      <a:gd name="T30" fmla="*/ 459 w 628"/>
                      <a:gd name="T31" fmla="*/ 138 h 629"/>
                      <a:gd name="T32" fmla="*/ 491 w 628"/>
                      <a:gd name="T33" fmla="*/ 169 h 629"/>
                      <a:gd name="T34" fmla="*/ 491 w 628"/>
                      <a:gd name="T35" fmla="*/ 460 h 6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28" h="629">
                        <a:moveTo>
                          <a:pt x="573" y="0"/>
                        </a:moveTo>
                        <a:cubicBezTo>
                          <a:pt x="56" y="0"/>
                          <a:pt x="56" y="0"/>
                          <a:pt x="56" y="0"/>
                        </a:cubicBezTo>
                        <a:cubicBezTo>
                          <a:pt x="25" y="0"/>
                          <a:pt x="0" y="25"/>
                          <a:pt x="0" y="56"/>
                        </a:cubicBezTo>
                        <a:cubicBezTo>
                          <a:pt x="0" y="573"/>
                          <a:pt x="0" y="573"/>
                          <a:pt x="0" y="573"/>
                        </a:cubicBezTo>
                        <a:cubicBezTo>
                          <a:pt x="0" y="604"/>
                          <a:pt x="25" y="629"/>
                          <a:pt x="56" y="629"/>
                        </a:cubicBezTo>
                        <a:cubicBezTo>
                          <a:pt x="573" y="629"/>
                          <a:pt x="573" y="629"/>
                          <a:pt x="573" y="629"/>
                        </a:cubicBezTo>
                        <a:cubicBezTo>
                          <a:pt x="603" y="629"/>
                          <a:pt x="628" y="604"/>
                          <a:pt x="628" y="573"/>
                        </a:cubicBezTo>
                        <a:cubicBezTo>
                          <a:pt x="628" y="56"/>
                          <a:pt x="628" y="56"/>
                          <a:pt x="628" y="56"/>
                        </a:cubicBezTo>
                        <a:cubicBezTo>
                          <a:pt x="628" y="25"/>
                          <a:pt x="603" y="0"/>
                          <a:pt x="573" y="0"/>
                        </a:cubicBezTo>
                        <a:moveTo>
                          <a:pt x="491" y="460"/>
                        </a:moveTo>
                        <a:cubicBezTo>
                          <a:pt x="491" y="477"/>
                          <a:pt x="477" y="491"/>
                          <a:pt x="459" y="491"/>
                        </a:cubicBezTo>
                        <a:cubicBezTo>
                          <a:pt x="169" y="491"/>
                          <a:pt x="169" y="491"/>
                          <a:pt x="169" y="491"/>
                        </a:cubicBezTo>
                        <a:cubicBezTo>
                          <a:pt x="152" y="491"/>
                          <a:pt x="138" y="477"/>
                          <a:pt x="138" y="460"/>
                        </a:cubicBezTo>
                        <a:cubicBezTo>
                          <a:pt x="138" y="169"/>
                          <a:pt x="138" y="169"/>
                          <a:pt x="138" y="169"/>
                        </a:cubicBezTo>
                        <a:cubicBezTo>
                          <a:pt x="138" y="152"/>
                          <a:pt x="152" y="138"/>
                          <a:pt x="169" y="138"/>
                        </a:cubicBezTo>
                        <a:cubicBezTo>
                          <a:pt x="459" y="138"/>
                          <a:pt x="459" y="138"/>
                          <a:pt x="459" y="138"/>
                        </a:cubicBezTo>
                        <a:cubicBezTo>
                          <a:pt x="477" y="138"/>
                          <a:pt x="491" y="152"/>
                          <a:pt x="491" y="169"/>
                        </a:cubicBezTo>
                        <a:cubicBezTo>
                          <a:pt x="491" y="460"/>
                          <a:pt x="491" y="460"/>
                          <a:pt x="491" y="460"/>
                        </a:cubicBezTo>
                      </a:path>
                    </a:pathLst>
                  </a:custGeom>
                  <a:gradFill>
                    <a:gsLst>
                      <a:gs pos="49500">
                        <a:srgbClr val="676C6E">
                          <a:alpha val="80000"/>
                        </a:srgbClr>
                      </a:gs>
                      <a:gs pos="38000">
                        <a:srgbClr val="73787A">
                          <a:alpha val="78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0800" dist="38100" algn="l" rotWithShape="0">
                      <a:schemeClr val="tx1">
                        <a:lumMod val="95000"/>
                        <a:lumOff val="5000"/>
                        <a:alpha val="50000"/>
                      </a:schemeClr>
                    </a:outerShdw>
                  </a:effectLst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620"/>
                  </a:p>
                </p:txBody>
              </p:sp>
              <p:sp>
                <p:nvSpPr>
                  <p:cNvPr id="22" name="Freeform 11"/>
                  <p:cNvSpPr>
                    <a:spLocks noEditPoints="1"/>
                  </p:cNvSpPr>
                  <p:nvPr/>
                </p:nvSpPr>
                <p:spPr bwMode="auto">
                  <a:xfrm>
                    <a:off x="3315195" y="1967685"/>
                    <a:ext cx="1881008" cy="1895966"/>
                  </a:xfrm>
                  <a:custGeom>
                    <a:avLst/>
                    <a:gdLst>
                      <a:gd name="T0" fmla="*/ 573 w 628"/>
                      <a:gd name="T1" fmla="*/ 0 h 629"/>
                      <a:gd name="T2" fmla="*/ 56 w 628"/>
                      <a:gd name="T3" fmla="*/ 0 h 629"/>
                      <a:gd name="T4" fmla="*/ 0 w 628"/>
                      <a:gd name="T5" fmla="*/ 56 h 629"/>
                      <a:gd name="T6" fmla="*/ 0 w 628"/>
                      <a:gd name="T7" fmla="*/ 573 h 629"/>
                      <a:gd name="T8" fmla="*/ 56 w 628"/>
                      <a:gd name="T9" fmla="*/ 629 h 629"/>
                      <a:gd name="T10" fmla="*/ 573 w 628"/>
                      <a:gd name="T11" fmla="*/ 629 h 629"/>
                      <a:gd name="T12" fmla="*/ 628 w 628"/>
                      <a:gd name="T13" fmla="*/ 573 h 629"/>
                      <a:gd name="T14" fmla="*/ 628 w 628"/>
                      <a:gd name="T15" fmla="*/ 56 h 629"/>
                      <a:gd name="T16" fmla="*/ 573 w 628"/>
                      <a:gd name="T17" fmla="*/ 0 h 629"/>
                      <a:gd name="T18" fmla="*/ 491 w 628"/>
                      <a:gd name="T19" fmla="*/ 460 h 629"/>
                      <a:gd name="T20" fmla="*/ 459 w 628"/>
                      <a:gd name="T21" fmla="*/ 491 h 629"/>
                      <a:gd name="T22" fmla="*/ 169 w 628"/>
                      <a:gd name="T23" fmla="*/ 491 h 629"/>
                      <a:gd name="T24" fmla="*/ 138 w 628"/>
                      <a:gd name="T25" fmla="*/ 460 h 629"/>
                      <a:gd name="T26" fmla="*/ 138 w 628"/>
                      <a:gd name="T27" fmla="*/ 169 h 629"/>
                      <a:gd name="T28" fmla="*/ 169 w 628"/>
                      <a:gd name="T29" fmla="*/ 138 h 629"/>
                      <a:gd name="T30" fmla="*/ 459 w 628"/>
                      <a:gd name="T31" fmla="*/ 138 h 629"/>
                      <a:gd name="T32" fmla="*/ 491 w 628"/>
                      <a:gd name="T33" fmla="*/ 169 h 629"/>
                      <a:gd name="T34" fmla="*/ 491 w 628"/>
                      <a:gd name="T35" fmla="*/ 460 h 6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28" h="629">
                        <a:moveTo>
                          <a:pt x="573" y="0"/>
                        </a:moveTo>
                        <a:cubicBezTo>
                          <a:pt x="56" y="0"/>
                          <a:pt x="56" y="0"/>
                          <a:pt x="56" y="0"/>
                        </a:cubicBezTo>
                        <a:cubicBezTo>
                          <a:pt x="25" y="0"/>
                          <a:pt x="0" y="25"/>
                          <a:pt x="0" y="56"/>
                        </a:cubicBezTo>
                        <a:cubicBezTo>
                          <a:pt x="0" y="573"/>
                          <a:pt x="0" y="573"/>
                          <a:pt x="0" y="573"/>
                        </a:cubicBezTo>
                        <a:cubicBezTo>
                          <a:pt x="0" y="604"/>
                          <a:pt x="25" y="629"/>
                          <a:pt x="56" y="629"/>
                        </a:cubicBezTo>
                        <a:cubicBezTo>
                          <a:pt x="573" y="629"/>
                          <a:pt x="573" y="629"/>
                          <a:pt x="573" y="629"/>
                        </a:cubicBezTo>
                        <a:cubicBezTo>
                          <a:pt x="603" y="629"/>
                          <a:pt x="628" y="604"/>
                          <a:pt x="628" y="573"/>
                        </a:cubicBezTo>
                        <a:cubicBezTo>
                          <a:pt x="628" y="56"/>
                          <a:pt x="628" y="56"/>
                          <a:pt x="628" y="56"/>
                        </a:cubicBezTo>
                        <a:cubicBezTo>
                          <a:pt x="628" y="25"/>
                          <a:pt x="603" y="0"/>
                          <a:pt x="573" y="0"/>
                        </a:cubicBezTo>
                        <a:moveTo>
                          <a:pt x="491" y="460"/>
                        </a:moveTo>
                        <a:cubicBezTo>
                          <a:pt x="491" y="477"/>
                          <a:pt x="477" y="491"/>
                          <a:pt x="459" y="491"/>
                        </a:cubicBezTo>
                        <a:cubicBezTo>
                          <a:pt x="169" y="491"/>
                          <a:pt x="169" y="491"/>
                          <a:pt x="169" y="491"/>
                        </a:cubicBezTo>
                        <a:cubicBezTo>
                          <a:pt x="152" y="491"/>
                          <a:pt x="138" y="477"/>
                          <a:pt x="138" y="460"/>
                        </a:cubicBezTo>
                        <a:cubicBezTo>
                          <a:pt x="138" y="169"/>
                          <a:pt x="138" y="169"/>
                          <a:pt x="138" y="169"/>
                        </a:cubicBezTo>
                        <a:cubicBezTo>
                          <a:pt x="138" y="152"/>
                          <a:pt x="152" y="138"/>
                          <a:pt x="169" y="138"/>
                        </a:cubicBezTo>
                        <a:cubicBezTo>
                          <a:pt x="459" y="138"/>
                          <a:pt x="459" y="138"/>
                          <a:pt x="459" y="138"/>
                        </a:cubicBezTo>
                        <a:cubicBezTo>
                          <a:pt x="477" y="138"/>
                          <a:pt x="491" y="152"/>
                          <a:pt x="491" y="169"/>
                        </a:cubicBezTo>
                        <a:cubicBezTo>
                          <a:pt x="491" y="460"/>
                          <a:pt x="491" y="460"/>
                          <a:pt x="491" y="46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620"/>
                  </a:p>
                </p:txBody>
              </p: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982461" y="1192254"/>
                  <a:ext cx="792089" cy="56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4800" b="1" dirty="0">
                      <a:solidFill>
                        <a:srgbClr val="7E9F3D"/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方正大标宋简体" pitchFamily="2" charset="-122"/>
                      <a:ea typeface="方正大标宋简体" pitchFamily="2" charset="-122"/>
                    </a:rPr>
                    <a:t>1</a:t>
                  </a:r>
                  <a:endParaRPr lang="zh-CN" altLang="en-US" sz="4800" b="1" dirty="0">
                    <a:solidFill>
                      <a:srgbClr val="7E9F3D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方正大标宋简体" pitchFamily="2" charset="-122"/>
                    <a:ea typeface="方正大标宋简体" pitchFamily="2" charset="-122"/>
                  </a:endParaRPr>
                </a:p>
              </p:txBody>
            </p:sp>
          </p:grpSp>
        </p:grpSp>
        <p:sp useBgFill="1">
          <p:nvSpPr>
            <p:cNvPr id="58" name="Freeform 27"/>
            <p:cNvSpPr>
              <a:spLocks/>
            </p:cNvSpPr>
            <p:nvPr/>
          </p:nvSpPr>
          <p:spPr bwMode="auto">
            <a:xfrm>
              <a:off x="2993193" y="1552198"/>
              <a:ext cx="368300" cy="407988"/>
            </a:xfrm>
            <a:custGeom>
              <a:avLst/>
              <a:gdLst>
                <a:gd name="T0" fmla="*/ 14 w 98"/>
                <a:gd name="T1" fmla="*/ 0 h 109"/>
                <a:gd name="T2" fmla="*/ 0 w 98"/>
                <a:gd name="T3" fmla="*/ 18 h 109"/>
                <a:gd name="T4" fmla="*/ 0 w 98"/>
                <a:gd name="T5" fmla="*/ 91 h 109"/>
                <a:gd name="T6" fmla="*/ 14 w 98"/>
                <a:gd name="T7" fmla="*/ 109 h 109"/>
                <a:gd name="T8" fmla="*/ 25 w 98"/>
                <a:gd name="T9" fmla="*/ 105 h 109"/>
                <a:gd name="T10" fmla="*/ 88 w 98"/>
                <a:gd name="T11" fmla="*/ 68 h 109"/>
                <a:gd name="T12" fmla="*/ 98 w 98"/>
                <a:gd name="T13" fmla="*/ 54 h 109"/>
                <a:gd name="T14" fmla="*/ 88 w 98"/>
                <a:gd name="T15" fmla="*/ 40 h 109"/>
                <a:gd name="T16" fmla="*/ 25 w 98"/>
                <a:gd name="T17" fmla="*/ 3 h 109"/>
                <a:gd name="T18" fmla="*/ 14 w 98"/>
                <a:gd name="T1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09">
                  <a:moveTo>
                    <a:pt x="14" y="0"/>
                  </a:moveTo>
                  <a:cubicBezTo>
                    <a:pt x="6" y="0"/>
                    <a:pt x="0" y="7"/>
                    <a:pt x="0" y="1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2"/>
                    <a:pt x="6" y="109"/>
                    <a:pt x="14" y="109"/>
                  </a:cubicBezTo>
                  <a:cubicBezTo>
                    <a:pt x="17" y="109"/>
                    <a:pt x="21" y="108"/>
                    <a:pt x="25" y="105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95" y="65"/>
                    <a:pt x="98" y="59"/>
                    <a:pt x="98" y="54"/>
                  </a:cubicBezTo>
                  <a:cubicBezTo>
                    <a:pt x="98" y="49"/>
                    <a:pt x="95" y="44"/>
                    <a:pt x="88" y="40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1" y="1"/>
                    <a:pt x="17" y="0"/>
                    <a:pt x="14" y="0"/>
                  </a:cubicBezTo>
                </a:path>
              </a:pathLst>
            </a:custGeom>
            <a:ln>
              <a:noFill/>
            </a:ln>
            <a:effectLst>
              <a:innerShdw blurRad="38100" dist="25400" dir="13500000">
                <a:schemeClr val="tx1">
                  <a:lumMod val="95000"/>
                  <a:lumOff val="5000"/>
                  <a:alpha val="50000"/>
                </a:schemeClr>
              </a:innerShdw>
            </a:effec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2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307727" y="3367915"/>
            <a:ext cx="6978627" cy="1873957"/>
            <a:chOff x="1664239" y="2662662"/>
            <a:chExt cx="5815522" cy="1109755"/>
          </a:xfrm>
        </p:grpSpPr>
        <p:grpSp>
          <p:nvGrpSpPr>
            <p:cNvPr id="25" name="组合 24"/>
            <p:cNvGrpSpPr/>
            <p:nvPr/>
          </p:nvGrpSpPr>
          <p:grpSpPr>
            <a:xfrm>
              <a:off x="1664239" y="2662662"/>
              <a:ext cx="5815522" cy="1109755"/>
              <a:chOff x="713110" y="2410296"/>
              <a:chExt cx="6712229" cy="128087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854446" y="2411174"/>
                <a:ext cx="5570893" cy="1279113"/>
              </a:xfrm>
              <a:prstGeom prst="rect">
                <a:avLst/>
              </a:prstGeom>
              <a:gradFill>
                <a:gsLst>
                  <a:gs pos="100000">
                    <a:srgbClr val="40929A">
                      <a:alpha val="80000"/>
                    </a:srgbClr>
                  </a:gs>
                  <a:gs pos="84000">
                    <a:srgbClr val="5ECFCE">
                      <a:alpha val="77255"/>
                    </a:srgbClr>
                  </a:gs>
                </a:gsLst>
                <a:lin ang="10800000" scaled="0"/>
              </a:gradFill>
              <a:ln>
                <a:solidFill>
                  <a:srgbClr val="5ECFCE">
                    <a:alpha val="50000"/>
                  </a:srgb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20"/>
              </a:p>
            </p:txBody>
          </p:sp>
          <p:sp>
            <p:nvSpPr>
              <p:cNvPr id="27" name="矩形 26"/>
              <p:cNvSpPr/>
              <p:nvPr/>
            </p:nvSpPr>
            <p:spPr>
              <a:xfrm flipH="1">
                <a:off x="1998462" y="2411174"/>
                <a:ext cx="1925466" cy="1279113"/>
              </a:xfrm>
              <a:prstGeom prst="rect">
                <a:avLst/>
              </a:prstGeom>
              <a:gradFill>
                <a:gsLst>
                  <a:gs pos="7000">
                    <a:schemeClr val="bg1">
                      <a:lumMod val="50000"/>
                      <a:alpha val="5000"/>
                    </a:schemeClr>
                  </a:gs>
                  <a:gs pos="22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outerShdw blurRad="127000" dist="63500" dir="2700000" algn="tl" rotWithShape="0">
                  <a:schemeClr val="tx1">
                    <a:lumMod val="65000"/>
                    <a:lumOff val="35000"/>
                    <a:alpha val="3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20"/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713110" y="2410296"/>
                <a:ext cx="1270764" cy="1280870"/>
                <a:chOff x="713110" y="2410296"/>
                <a:chExt cx="1270764" cy="1280870"/>
              </a:xfrm>
            </p:grpSpPr>
            <p:grpSp>
              <p:nvGrpSpPr>
                <p:cNvPr id="29" name="组合 28"/>
                <p:cNvGrpSpPr/>
                <p:nvPr/>
              </p:nvGrpSpPr>
              <p:grpSpPr>
                <a:xfrm>
                  <a:off x="713110" y="2410296"/>
                  <a:ext cx="1270764" cy="1280870"/>
                  <a:chOff x="3315195" y="1967685"/>
                  <a:chExt cx="1881008" cy="1895966"/>
                </a:xfrm>
              </p:grpSpPr>
              <p:sp>
                <p:nvSpPr>
                  <p:cNvPr id="31" name="Freeform 6"/>
                  <p:cNvSpPr>
                    <a:spLocks/>
                  </p:cNvSpPr>
                  <p:nvPr/>
                </p:nvSpPr>
                <p:spPr bwMode="auto">
                  <a:xfrm>
                    <a:off x="3675108" y="2355747"/>
                    <a:ext cx="1161181" cy="1119839"/>
                  </a:xfrm>
                  <a:custGeom>
                    <a:avLst/>
                    <a:gdLst>
                      <a:gd name="T0" fmla="*/ 447 w 447"/>
                      <a:gd name="T1" fmla="*/ 351 h 447"/>
                      <a:gd name="T2" fmla="*/ 351 w 447"/>
                      <a:gd name="T3" fmla="*/ 447 h 447"/>
                      <a:gd name="T4" fmla="*/ 96 w 447"/>
                      <a:gd name="T5" fmla="*/ 447 h 447"/>
                      <a:gd name="T6" fmla="*/ 0 w 447"/>
                      <a:gd name="T7" fmla="*/ 351 h 447"/>
                      <a:gd name="T8" fmla="*/ 0 w 447"/>
                      <a:gd name="T9" fmla="*/ 96 h 447"/>
                      <a:gd name="T10" fmla="*/ 96 w 447"/>
                      <a:gd name="T11" fmla="*/ 0 h 447"/>
                      <a:gd name="T12" fmla="*/ 351 w 447"/>
                      <a:gd name="T13" fmla="*/ 0 h 447"/>
                      <a:gd name="T14" fmla="*/ 447 w 447"/>
                      <a:gd name="T15" fmla="*/ 96 h 447"/>
                      <a:gd name="T16" fmla="*/ 447 w 447"/>
                      <a:gd name="T17" fmla="*/ 351 h 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47" h="447">
                        <a:moveTo>
                          <a:pt x="447" y="351"/>
                        </a:moveTo>
                        <a:cubicBezTo>
                          <a:pt x="447" y="404"/>
                          <a:pt x="404" y="447"/>
                          <a:pt x="351" y="447"/>
                        </a:cubicBezTo>
                        <a:cubicBezTo>
                          <a:pt x="96" y="447"/>
                          <a:pt x="96" y="447"/>
                          <a:pt x="96" y="447"/>
                        </a:cubicBezTo>
                        <a:cubicBezTo>
                          <a:pt x="43" y="447"/>
                          <a:pt x="0" y="404"/>
                          <a:pt x="0" y="351"/>
                        </a:cubicBezTo>
                        <a:cubicBezTo>
                          <a:pt x="0" y="96"/>
                          <a:pt x="0" y="96"/>
                          <a:pt x="0" y="96"/>
                        </a:cubicBezTo>
                        <a:cubicBezTo>
                          <a:pt x="0" y="43"/>
                          <a:pt x="43" y="0"/>
                          <a:pt x="96" y="0"/>
                        </a:cubicBezTo>
                        <a:cubicBezTo>
                          <a:pt x="351" y="0"/>
                          <a:pt x="351" y="0"/>
                          <a:pt x="351" y="0"/>
                        </a:cubicBezTo>
                        <a:cubicBezTo>
                          <a:pt x="404" y="0"/>
                          <a:pt x="447" y="43"/>
                          <a:pt x="447" y="96"/>
                        </a:cubicBezTo>
                        <a:lnTo>
                          <a:pt x="447" y="35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620"/>
                  </a:p>
                </p:txBody>
              </p:sp>
              <p:sp>
                <p:nvSpPr>
                  <p:cNvPr id="32" name="Freeform 11"/>
                  <p:cNvSpPr>
                    <a:spLocks noEditPoints="1"/>
                  </p:cNvSpPr>
                  <p:nvPr/>
                </p:nvSpPr>
                <p:spPr bwMode="auto">
                  <a:xfrm>
                    <a:off x="3315195" y="1970286"/>
                    <a:ext cx="1881008" cy="1890762"/>
                  </a:xfrm>
                  <a:custGeom>
                    <a:avLst/>
                    <a:gdLst>
                      <a:gd name="T0" fmla="*/ 573 w 628"/>
                      <a:gd name="T1" fmla="*/ 0 h 629"/>
                      <a:gd name="T2" fmla="*/ 56 w 628"/>
                      <a:gd name="T3" fmla="*/ 0 h 629"/>
                      <a:gd name="T4" fmla="*/ 0 w 628"/>
                      <a:gd name="T5" fmla="*/ 56 h 629"/>
                      <a:gd name="T6" fmla="*/ 0 w 628"/>
                      <a:gd name="T7" fmla="*/ 573 h 629"/>
                      <a:gd name="T8" fmla="*/ 56 w 628"/>
                      <a:gd name="T9" fmla="*/ 629 h 629"/>
                      <a:gd name="T10" fmla="*/ 573 w 628"/>
                      <a:gd name="T11" fmla="*/ 629 h 629"/>
                      <a:gd name="T12" fmla="*/ 628 w 628"/>
                      <a:gd name="T13" fmla="*/ 573 h 629"/>
                      <a:gd name="T14" fmla="*/ 628 w 628"/>
                      <a:gd name="T15" fmla="*/ 56 h 629"/>
                      <a:gd name="T16" fmla="*/ 573 w 628"/>
                      <a:gd name="T17" fmla="*/ 0 h 629"/>
                      <a:gd name="T18" fmla="*/ 491 w 628"/>
                      <a:gd name="T19" fmla="*/ 460 h 629"/>
                      <a:gd name="T20" fmla="*/ 459 w 628"/>
                      <a:gd name="T21" fmla="*/ 491 h 629"/>
                      <a:gd name="T22" fmla="*/ 169 w 628"/>
                      <a:gd name="T23" fmla="*/ 491 h 629"/>
                      <a:gd name="T24" fmla="*/ 138 w 628"/>
                      <a:gd name="T25" fmla="*/ 460 h 629"/>
                      <a:gd name="T26" fmla="*/ 138 w 628"/>
                      <a:gd name="T27" fmla="*/ 169 h 629"/>
                      <a:gd name="T28" fmla="*/ 169 w 628"/>
                      <a:gd name="T29" fmla="*/ 138 h 629"/>
                      <a:gd name="T30" fmla="*/ 459 w 628"/>
                      <a:gd name="T31" fmla="*/ 138 h 629"/>
                      <a:gd name="T32" fmla="*/ 491 w 628"/>
                      <a:gd name="T33" fmla="*/ 169 h 629"/>
                      <a:gd name="T34" fmla="*/ 491 w 628"/>
                      <a:gd name="T35" fmla="*/ 460 h 6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28" h="629">
                        <a:moveTo>
                          <a:pt x="573" y="0"/>
                        </a:moveTo>
                        <a:cubicBezTo>
                          <a:pt x="56" y="0"/>
                          <a:pt x="56" y="0"/>
                          <a:pt x="56" y="0"/>
                        </a:cubicBezTo>
                        <a:cubicBezTo>
                          <a:pt x="25" y="0"/>
                          <a:pt x="0" y="25"/>
                          <a:pt x="0" y="56"/>
                        </a:cubicBezTo>
                        <a:cubicBezTo>
                          <a:pt x="0" y="573"/>
                          <a:pt x="0" y="573"/>
                          <a:pt x="0" y="573"/>
                        </a:cubicBezTo>
                        <a:cubicBezTo>
                          <a:pt x="0" y="604"/>
                          <a:pt x="25" y="629"/>
                          <a:pt x="56" y="629"/>
                        </a:cubicBezTo>
                        <a:cubicBezTo>
                          <a:pt x="573" y="629"/>
                          <a:pt x="573" y="629"/>
                          <a:pt x="573" y="629"/>
                        </a:cubicBezTo>
                        <a:cubicBezTo>
                          <a:pt x="603" y="629"/>
                          <a:pt x="628" y="604"/>
                          <a:pt x="628" y="573"/>
                        </a:cubicBezTo>
                        <a:cubicBezTo>
                          <a:pt x="628" y="56"/>
                          <a:pt x="628" y="56"/>
                          <a:pt x="628" y="56"/>
                        </a:cubicBezTo>
                        <a:cubicBezTo>
                          <a:pt x="628" y="25"/>
                          <a:pt x="603" y="0"/>
                          <a:pt x="573" y="0"/>
                        </a:cubicBezTo>
                        <a:moveTo>
                          <a:pt x="491" y="460"/>
                        </a:moveTo>
                        <a:cubicBezTo>
                          <a:pt x="491" y="477"/>
                          <a:pt x="477" y="491"/>
                          <a:pt x="459" y="491"/>
                        </a:cubicBezTo>
                        <a:cubicBezTo>
                          <a:pt x="169" y="491"/>
                          <a:pt x="169" y="491"/>
                          <a:pt x="169" y="491"/>
                        </a:cubicBezTo>
                        <a:cubicBezTo>
                          <a:pt x="152" y="491"/>
                          <a:pt x="138" y="477"/>
                          <a:pt x="138" y="460"/>
                        </a:cubicBezTo>
                        <a:cubicBezTo>
                          <a:pt x="138" y="169"/>
                          <a:pt x="138" y="169"/>
                          <a:pt x="138" y="169"/>
                        </a:cubicBezTo>
                        <a:cubicBezTo>
                          <a:pt x="138" y="152"/>
                          <a:pt x="152" y="138"/>
                          <a:pt x="169" y="138"/>
                        </a:cubicBezTo>
                        <a:cubicBezTo>
                          <a:pt x="459" y="138"/>
                          <a:pt x="459" y="138"/>
                          <a:pt x="459" y="138"/>
                        </a:cubicBezTo>
                        <a:cubicBezTo>
                          <a:pt x="477" y="138"/>
                          <a:pt x="491" y="152"/>
                          <a:pt x="491" y="169"/>
                        </a:cubicBezTo>
                        <a:cubicBezTo>
                          <a:pt x="491" y="460"/>
                          <a:pt x="491" y="460"/>
                          <a:pt x="491" y="460"/>
                        </a:cubicBezTo>
                      </a:path>
                    </a:pathLst>
                  </a:custGeom>
                  <a:gradFill>
                    <a:gsLst>
                      <a:gs pos="49500">
                        <a:srgbClr val="676C6E">
                          <a:alpha val="80000"/>
                        </a:srgbClr>
                      </a:gs>
                      <a:gs pos="38000">
                        <a:srgbClr val="73787A">
                          <a:alpha val="78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0800" dist="38100" dir="5400000" algn="t" rotWithShape="0">
                      <a:schemeClr val="tx1">
                        <a:lumMod val="85000"/>
                        <a:lumOff val="15000"/>
                        <a:alpha val="50000"/>
                      </a:schemeClr>
                    </a:outerShdw>
                  </a:effectLst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620"/>
                  </a:p>
                </p:txBody>
              </p:sp>
              <p:sp>
                <p:nvSpPr>
                  <p:cNvPr id="33" name="Freeform 11"/>
                  <p:cNvSpPr>
                    <a:spLocks noEditPoints="1"/>
                  </p:cNvSpPr>
                  <p:nvPr/>
                </p:nvSpPr>
                <p:spPr bwMode="auto">
                  <a:xfrm>
                    <a:off x="3315195" y="1970286"/>
                    <a:ext cx="1881008" cy="1890762"/>
                  </a:xfrm>
                  <a:custGeom>
                    <a:avLst/>
                    <a:gdLst>
                      <a:gd name="T0" fmla="*/ 573 w 628"/>
                      <a:gd name="T1" fmla="*/ 0 h 629"/>
                      <a:gd name="T2" fmla="*/ 56 w 628"/>
                      <a:gd name="T3" fmla="*/ 0 h 629"/>
                      <a:gd name="T4" fmla="*/ 0 w 628"/>
                      <a:gd name="T5" fmla="*/ 56 h 629"/>
                      <a:gd name="T6" fmla="*/ 0 w 628"/>
                      <a:gd name="T7" fmla="*/ 573 h 629"/>
                      <a:gd name="T8" fmla="*/ 56 w 628"/>
                      <a:gd name="T9" fmla="*/ 629 h 629"/>
                      <a:gd name="T10" fmla="*/ 573 w 628"/>
                      <a:gd name="T11" fmla="*/ 629 h 629"/>
                      <a:gd name="T12" fmla="*/ 628 w 628"/>
                      <a:gd name="T13" fmla="*/ 573 h 629"/>
                      <a:gd name="T14" fmla="*/ 628 w 628"/>
                      <a:gd name="T15" fmla="*/ 56 h 629"/>
                      <a:gd name="T16" fmla="*/ 573 w 628"/>
                      <a:gd name="T17" fmla="*/ 0 h 629"/>
                      <a:gd name="T18" fmla="*/ 491 w 628"/>
                      <a:gd name="T19" fmla="*/ 460 h 629"/>
                      <a:gd name="T20" fmla="*/ 459 w 628"/>
                      <a:gd name="T21" fmla="*/ 491 h 629"/>
                      <a:gd name="T22" fmla="*/ 169 w 628"/>
                      <a:gd name="T23" fmla="*/ 491 h 629"/>
                      <a:gd name="T24" fmla="*/ 138 w 628"/>
                      <a:gd name="T25" fmla="*/ 460 h 629"/>
                      <a:gd name="T26" fmla="*/ 138 w 628"/>
                      <a:gd name="T27" fmla="*/ 169 h 629"/>
                      <a:gd name="T28" fmla="*/ 169 w 628"/>
                      <a:gd name="T29" fmla="*/ 138 h 629"/>
                      <a:gd name="T30" fmla="*/ 459 w 628"/>
                      <a:gd name="T31" fmla="*/ 138 h 629"/>
                      <a:gd name="T32" fmla="*/ 491 w 628"/>
                      <a:gd name="T33" fmla="*/ 169 h 629"/>
                      <a:gd name="T34" fmla="*/ 491 w 628"/>
                      <a:gd name="T35" fmla="*/ 460 h 6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28" h="629">
                        <a:moveTo>
                          <a:pt x="573" y="0"/>
                        </a:moveTo>
                        <a:cubicBezTo>
                          <a:pt x="56" y="0"/>
                          <a:pt x="56" y="0"/>
                          <a:pt x="56" y="0"/>
                        </a:cubicBezTo>
                        <a:cubicBezTo>
                          <a:pt x="25" y="0"/>
                          <a:pt x="0" y="25"/>
                          <a:pt x="0" y="56"/>
                        </a:cubicBezTo>
                        <a:cubicBezTo>
                          <a:pt x="0" y="573"/>
                          <a:pt x="0" y="573"/>
                          <a:pt x="0" y="573"/>
                        </a:cubicBezTo>
                        <a:cubicBezTo>
                          <a:pt x="0" y="604"/>
                          <a:pt x="25" y="629"/>
                          <a:pt x="56" y="629"/>
                        </a:cubicBezTo>
                        <a:cubicBezTo>
                          <a:pt x="573" y="629"/>
                          <a:pt x="573" y="629"/>
                          <a:pt x="573" y="629"/>
                        </a:cubicBezTo>
                        <a:cubicBezTo>
                          <a:pt x="603" y="629"/>
                          <a:pt x="628" y="604"/>
                          <a:pt x="628" y="573"/>
                        </a:cubicBezTo>
                        <a:cubicBezTo>
                          <a:pt x="628" y="56"/>
                          <a:pt x="628" y="56"/>
                          <a:pt x="628" y="56"/>
                        </a:cubicBezTo>
                        <a:cubicBezTo>
                          <a:pt x="628" y="25"/>
                          <a:pt x="603" y="0"/>
                          <a:pt x="573" y="0"/>
                        </a:cubicBezTo>
                        <a:moveTo>
                          <a:pt x="491" y="460"/>
                        </a:moveTo>
                        <a:cubicBezTo>
                          <a:pt x="491" y="477"/>
                          <a:pt x="477" y="491"/>
                          <a:pt x="459" y="491"/>
                        </a:cubicBezTo>
                        <a:cubicBezTo>
                          <a:pt x="169" y="491"/>
                          <a:pt x="169" y="491"/>
                          <a:pt x="169" y="491"/>
                        </a:cubicBezTo>
                        <a:cubicBezTo>
                          <a:pt x="152" y="491"/>
                          <a:pt x="138" y="477"/>
                          <a:pt x="138" y="460"/>
                        </a:cubicBezTo>
                        <a:cubicBezTo>
                          <a:pt x="138" y="169"/>
                          <a:pt x="138" y="169"/>
                          <a:pt x="138" y="169"/>
                        </a:cubicBezTo>
                        <a:cubicBezTo>
                          <a:pt x="138" y="152"/>
                          <a:pt x="152" y="138"/>
                          <a:pt x="169" y="138"/>
                        </a:cubicBezTo>
                        <a:cubicBezTo>
                          <a:pt x="459" y="138"/>
                          <a:pt x="459" y="138"/>
                          <a:pt x="459" y="138"/>
                        </a:cubicBezTo>
                        <a:cubicBezTo>
                          <a:pt x="477" y="138"/>
                          <a:pt x="491" y="152"/>
                          <a:pt x="491" y="169"/>
                        </a:cubicBezTo>
                        <a:cubicBezTo>
                          <a:pt x="491" y="460"/>
                          <a:pt x="491" y="460"/>
                          <a:pt x="491" y="460"/>
                        </a:cubicBezTo>
                      </a:path>
                    </a:pathLst>
                  </a:custGeom>
                  <a:gradFill>
                    <a:gsLst>
                      <a:gs pos="49500">
                        <a:srgbClr val="676C6E">
                          <a:alpha val="80000"/>
                        </a:srgbClr>
                      </a:gs>
                      <a:gs pos="38000">
                        <a:srgbClr val="73787A">
                          <a:alpha val="78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0800" dist="38100" algn="l" rotWithShape="0">
                      <a:schemeClr val="tx1">
                        <a:lumMod val="95000"/>
                        <a:lumOff val="5000"/>
                        <a:alpha val="50000"/>
                      </a:schemeClr>
                    </a:outerShdw>
                  </a:effectLst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620"/>
                  </a:p>
                </p:txBody>
              </p:sp>
              <p:sp>
                <p:nvSpPr>
                  <p:cNvPr id="34" name="Freeform 11"/>
                  <p:cNvSpPr>
                    <a:spLocks noEditPoints="1"/>
                  </p:cNvSpPr>
                  <p:nvPr/>
                </p:nvSpPr>
                <p:spPr bwMode="auto">
                  <a:xfrm>
                    <a:off x="3315195" y="1967685"/>
                    <a:ext cx="1881008" cy="1895966"/>
                  </a:xfrm>
                  <a:custGeom>
                    <a:avLst/>
                    <a:gdLst>
                      <a:gd name="T0" fmla="*/ 573 w 628"/>
                      <a:gd name="T1" fmla="*/ 0 h 629"/>
                      <a:gd name="T2" fmla="*/ 56 w 628"/>
                      <a:gd name="T3" fmla="*/ 0 h 629"/>
                      <a:gd name="T4" fmla="*/ 0 w 628"/>
                      <a:gd name="T5" fmla="*/ 56 h 629"/>
                      <a:gd name="T6" fmla="*/ 0 w 628"/>
                      <a:gd name="T7" fmla="*/ 573 h 629"/>
                      <a:gd name="T8" fmla="*/ 56 w 628"/>
                      <a:gd name="T9" fmla="*/ 629 h 629"/>
                      <a:gd name="T10" fmla="*/ 573 w 628"/>
                      <a:gd name="T11" fmla="*/ 629 h 629"/>
                      <a:gd name="T12" fmla="*/ 628 w 628"/>
                      <a:gd name="T13" fmla="*/ 573 h 629"/>
                      <a:gd name="T14" fmla="*/ 628 w 628"/>
                      <a:gd name="T15" fmla="*/ 56 h 629"/>
                      <a:gd name="T16" fmla="*/ 573 w 628"/>
                      <a:gd name="T17" fmla="*/ 0 h 629"/>
                      <a:gd name="T18" fmla="*/ 491 w 628"/>
                      <a:gd name="T19" fmla="*/ 460 h 629"/>
                      <a:gd name="T20" fmla="*/ 459 w 628"/>
                      <a:gd name="T21" fmla="*/ 491 h 629"/>
                      <a:gd name="T22" fmla="*/ 169 w 628"/>
                      <a:gd name="T23" fmla="*/ 491 h 629"/>
                      <a:gd name="T24" fmla="*/ 138 w 628"/>
                      <a:gd name="T25" fmla="*/ 460 h 629"/>
                      <a:gd name="T26" fmla="*/ 138 w 628"/>
                      <a:gd name="T27" fmla="*/ 169 h 629"/>
                      <a:gd name="T28" fmla="*/ 169 w 628"/>
                      <a:gd name="T29" fmla="*/ 138 h 629"/>
                      <a:gd name="T30" fmla="*/ 459 w 628"/>
                      <a:gd name="T31" fmla="*/ 138 h 629"/>
                      <a:gd name="T32" fmla="*/ 491 w 628"/>
                      <a:gd name="T33" fmla="*/ 169 h 629"/>
                      <a:gd name="T34" fmla="*/ 491 w 628"/>
                      <a:gd name="T35" fmla="*/ 460 h 6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28" h="629">
                        <a:moveTo>
                          <a:pt x="573" y="0"/>
                        </a:moveTo>
                        <a:cubicBezTo>
                          <a:pt x="56" y="0"/>
                          <a:pt x="56" y="0"/>
                          <a:pt x="56" y="0"/>
                        </a:cubicBezTo>
                        <a:cubicBezTo>
                          <a:pt x="25" y="0"/>
                          <a:pt x="0" y="25"/>
                          <a:pt x="0" y="56"/>
                        </a:cubicBezTo>
                        <a:cubicBezTo>
                          <a:pt x="0" y="573"/>
                          <a:pt x="0" y="573"/>
                          <a:pt x="0" y="573"/>
                        </a:cubicBezTo>
                        <a:cubicBezTo>
                          <a:pt x="0" y="604"/>
                          <a:pt x="25" y="629"/>
                          <a:pt x="56" y="629"/>
                        </a:cubicBezTo>
                        <a:cubicBezTo>
                          <a:pt x="573" y="629"/>
                          <a:pt x="573" y="629"/>
                          <a:pt x="573" y="629"/>
                        </a:cubicBezTo>
                        <a:cubicBezTo>
                          <a:pt x="603" y="629"/>
                          <a:pt x="628" y="604"/>
                          <a:pt x="628" y="573"/>
                        </a:cubicBezTo>
                        <a:cubicBezTo>
                          <a:pt x="628" y="56"/>
                          <a:pt x="628" y="56"/>
                          <a:pt x="628" y="56"/>
                        </a:cubicBezTo>
                        <a:cubicBezTo>
                          <a:pt x="628" y="25"/>
                          <a:pt x="603" y="0"/>
                          <a:pt x="573" y="0"/>
                        </a:cubicBezTo>
                        <a:moveTo>
                          <a:pt x="491" y="460"/>
                        </a:moveTo>
                        <a:cubicBezTo>
                          <a:pt x="491" y="477"/>
                          <a:pt x="477" y="491"/>
                          <a:pt x="459" y="491"/>
                        </a:cubicBezTo>
                        <a:cubicBezTo>
                          <a:pt x="169" y="491"/>
                          <a:pt x="169" y="491"/>
                          <a:pt x="169" y="491"/>
                        </a:cubicBezTo>
                        <a:cubicBezTo>
                          <a:pt x="152" y="491"/>
                          <a:pt x="138" y="477"/>
                          <a:pt x="138" y="460"/>
                        </a:cubicBezTo>
                        <a:cubicBezTo>
                          <a:pt x="138" y="169"/>
                          <a:pt x="138" y="169"/>
                          <a:pt x="138" y="169"/>
                        </a:cubicBezTo>
                        <a:cubicBezTo>
                          <a:pt x="138" y="152"/>
                          <a:pt x="152" y="138"/>
                          <a:pt x="169" y="138"/>
                        </a:cubicBezTo>
                        <a:cubicBezTo>
                          <a:pt x="459" y="138"/>
                          <a:pt x="459" y="138"/>
                          <a:pt x="459" y="138"/>
                        </a:cubicBezTo>
                        <a:cubicBezTo>
                          <a:pt x="477" y="138"/>
                          <a:pt x="491" y="152"/>
                          <a:pt x="491" y="169"/>
                        </a:cubicBezTo>
                        <a:cubicBezTo>
                          <a:pt x="491" y="460"/>
                          <a:pt x="491" y="460"/>
                          <a:pt x="491" y="46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620"/>
                  </a:p>
                </p:txBody>
              </p:sp>
            </p:grpSp>
            <p:sp>
              <p:nvSpPr>
                <p:cNvPr id="30" name="TextBox 29"/>
                <p:cNvSpPr txBox="1"/>
                <p:nvPr/>
              </p:nvSpPr>
              <p:spPr>
                <a:xfrm>
                  <a:off x="982461" y="2696785"/>
                  <a:ext cx="792089" cy="567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4800" b="1" dirty="0">
                      <a:solidFill>
                        <a:srgbClr val="40929A"/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方正大标宋简体" pitchFamily="2" charset="-122"/>
                      <a:ea typeface="方正大标宋简体" pitchFamily="2" charset="-122"/>
                    </a:rPr>
                    <a:t>2</a:t>
                  </a:r>
                  <a:endParaRPr lang="zh-CN" altLang="en-US" sz="4800" b="1" dirty="0">
                    <a:solidFill>
                      <a:srgbClr val="40929A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方正大标宋简体" pitchFamily="2" charset="-122"/>
                    <a:ea typeface="方正大标宋简体" pitchFamily="2" charset="-122"/>
                  </a:endParaRPr>
                </a:p>
              </p:txBody>
            </p:sp>
          </p:grpSp>
        </p:grpSp>
        <p:sp useBgFill="1">
          <p:nvSpPr>
            <p:cNvPr id="82" name="Freeform 27"/>
            <p:cNvSpPr>
              <a:spLocks/>
            </p:cNvSpPr>
            <p:nvPr/>
          </p:nvSpPr>
          <p:spPr bwMode="auto">
            <a:xfrm>
              <a:off x="2993193" y="3013545"/>
              <a:ext cx="368300" cy="407988"/>
            </a:xfrm>
            <a:custGeom>
              <a:avLst/>
              <a:gdLst>
                <a:gd name="T0" fmla="*/ 14 w 98"/>
                <a:gd name="T1" fmla="*/ 0 h 109"/>
                <a:gd name="T2" fmla="*/ 0 w 98"/>
                <a:gd name="T3" fmla="*/ 18 h 109"/>
                <a:gd name="T4" fmla="*/ 0 w 98"/>
                <a:gd name="T5" fmla="*/ 91 h 109"/>
                <a:gd name="T6" fmla="*/ 14 w 98"/>
                <a:gd name="T7" fmla="*/ 109 h 109"/>
                <a:gd name="T8" fmla="*/ 25 w 98"/>
                <a:gd name="T9" fmla="*/ 105 h 109"/>
                <a:gd name="T10" fmla="*/ 88 w 98"/>
                <a:gd name="T11" fmla="*/ 68 h 109"/>
                <a:gd name="T12" fmla="*/ 98 w 98"/>
                <a:gd name="T13" fmla="*/ 54 h 109"/>
                <a:gd name="T14" fmla="*/ 88 w 98"/>
                <a:gd name="T15" fmla="*/ 40 h 109"/>
                <a:gd name="T16" fmla="*/ 25 w 98"/>
                <a:gd name="T17" fmla="*/ 3 h 109"/>
                <a:gd name="T18" fmla="*/ 14 w 98"/>
                <a:gd name="T1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09">
                  <a:moveTo>
                    <a:pt x="14" y="0"/>
                  </a:moveTo>
                  <a:cubicBezTo>
                    <a:pt x="6" y="0"/>
                    <a:pt x="0" y="7"/>
                    <a:pt x="0" y="1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2"/>
                    <a:pt x="6" y="109"/>
                    <a:pt x="14" y="109"/>
                  </a:cubicBezTo>
                  <a:cubicBezTo>
                    <a:pt x="17" y="109"/>
                    <a:pt x="21" y="108"/>
                    <a:pt x="25" y="105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95" y="65"/>
                    <a:pt x="98" y="59"/>
                    <a:pt x="98" y="54"/>
                  </a:cubicBezTo>
                  <a:cubicBezTo>
                    <a:pt x="98" y="49"/>
                    <a:pt x="95" y="44"/>
                    <a:pt x="88" y="40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1" y="1"/>
                    <a:pt x="17" y="0"/>
                    <a:pt x="14" y="0"/>
                  </a:cubicBezTo>
                </a:path>
              </a:pathLst>
            </a:custGeom>
            <a:ln>
              <a:noFill/>
            </a:ln>
            <a:effectLst>
              <a:innerShdw blurRad="38100" dist="25400" dir="13500000">
                <a:schemeClr val="tx1">
                  <a:lumMod val="95000"/>
                  <a:lumOff val="5000"/>
                  <a:alpha val="50000"/>
                </a:schemeClr>
              </a:innerShdw>
            </a:effec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2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107CF23-0FB0-C041-AF7E-46256C80B952}"/>
              </a:ext>
            </a:extLst>
          </p:cNvPr>
          <p:cNvSpPr/>
          <p:nvPr/>
        </p:nvSpPr>
        <p:spPr>
          <a:xfrm>
            <a:off x="1910080" y="284480"/>
            <a:ext cx="3617232" cy="6502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D89723B-9CF2-7547-AD21-7654C643D2A6}"/>
              </a:ext>
            </a:extLst>
          </p:cNvPr>
          <p:cNvSpPr/>
          <p:nvPr/>
        </p:nvSpPr>
        <p:spPr>
          <a:xfrm rot="16200000">
            <a:off x="701126" y="2839720"/>
            <a:ext cx="3617232" cy="6502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CỤC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D0CE13-973D-E14B-B573-1CF4A98DF22A}"/>
              </a:ext>
            </a:extLst>
          </p:cNvPr>
          <p:cNvSpPr txBox="1"/>
          <p:nvPr/>
        </p:nvSpPr>
        <p:spPr>
          <a:xfrm>
            <a:off x="5489034" y="1208316"/>
            <a:ext cx="4824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(từ đầu – “không diễn tả được”) Xuất thân và tuổi thơ của nhân vật “tôi”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0C1D09-0B6E-C046-A3A3-9FFA8B55E083}"/>
              </a:ext>
            </a:extLst>
          </p:cNvPr>
          <p:cNvSpPr txBox="1"/>
          <p:nvPr/>
        </p:nvSpPr>
        <p:spPr>
          <a:xfrm>
            <a:off x="5383725" y="3766283"/>
            <a:ext cx="4824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(còn lại) Thời đi học của nhân vật “tôi”</a:t>
            </a:r>
          </a:p>
        </p:txBody>
      </p:sp>
    </p:spTree>
    <p:extLst>
      <p:ext uri="{BB962C8B-B14F-4D97-AF65-F5344CB8AC3E}">
        <p14:creationId xmlns:p14="http://schemas.microsoft.com/office/powerpoint/2010/main" val="372062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7F414A-CE5F-264D-B6E9-9A4681FDC7EA}"/>
              </a:ext>
            </a:extLst>
          </p:cNvPr>
          <p:cNvSpPr/>
          <p:nvPr/>
        </p:nvSpPr>
        <p:spPr>
          <a:xfrm>
            <a:off x="1955800" y="203200"/>
            <a:ext cx="3606800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B417BD-65E5-4B4B-A123-30ACB53077DC}"/>
              </a:ext>
            </a:extLst>
          </p:cNvPr>
          <p:cNvSpPr txBox="1"/>
          <p:nvPr/>
        </p:nvSpPr>
        <p:spPr>
          <a:xfrm>
            <a:off x="1436030" y="2937414"/>
            <a:ext cx="9319940" cy="1108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VÀ TÌM HIỂU CHI TIẾT</a:t>
            </a:r>
            <a:endParaRPr lang="en-VN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Diamond 49">
            <a:extLst>
              <a:ext uri="{FF2B5EF4-FFF2-40B4-BE49-F238E27FC236}">
                <a16:creationId xmlns:a16="http://schemas.microsoft.com/office/drawing/2014/main" id="{61EE0E5B-0CFC-1D41-8DD4-A475E9E1B170}"/>
              </a:ext>
            </a:extLst>
          </p:cNvPr>
          <p:cNvSpPr/>
          <p:nvPr/>
        </p:nvSpPr>
        <p:spPr>
          <a:xfrm>
            <a:off x="5288159" y="1493926"/>
            <a:ext cx="1615682" cy="1443488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6549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5446F7-E389-384C-B029-0711A1DAE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33494"/>
              </p:ext>
            </p:extLst>
          </p:nvPr>
        </p:nvGraphicFramePr>
        <p:xfrm>
          <a:off x="643467" y="658650"/>
          <a:ext cx="10905066" cy="5540702"/>
        </p:xfrm>
        <a:graphic>
          <a:graphicData uri="http://schemas.openxmlformats.org/drawingml/2006/table">
            <a:tbl>
              <a:tblPr firstRow="1" firstCol="1" bandRow="1"/>
              <a:tblGrid>
                <a:gridCol w="5646559">
                  <a:extLst>
                    <a:ext uri="{9D8B030D-6E8A-4147-A177-3AD203B41FA5}">
                      <a16:colId xmlns:a16="http://schemas.microsoft.com/office/drawing/2014/main" val="3021196662"/>
                    </a:ext>
                  </a:extLst>
                </a:gridCol>
                <a:gridCol w="5258507">
                  <a:extLst>
                    <a:ext uri="{9D8B030D-6E8A-4147-A177-3AD203B41FA5}">
                      <a16:colId xmlns:a16="http://schemas.microsoft.com/office/drawing/2014/main" val="1010279562"/>
                    </a:ext>
                  </a:extLst>
                </a:gridCol>
              </a:tblGrid>
              <a:tr h="711242">
                <a:tc grid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900" b="1" i="0" u="none" strike="noStrike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PHI</a:t>
                      </a:r>
                      <a:r>
                        <a:rPr lang="vi-VN" sz="29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ẾU HỌC TẬP SỐ 1 (hoạt động nhóm đôi)</a:t>
                      </a:r>
                      <a:endParaRPr lang="vi-VN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11" marR="190511" marT="95256" marB="95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483233"/>
                  </a:ext>
                </a:extLst>
              </a:tr>
              <a:tr h="1429628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900" b="0" i="0" u="none" strike="noStrike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 Ở phần (1), tác giả đã giới thiệu những thông tin gì về xuất thân, gia đình?</a:t>
                      </a:r>
                      <a:endParaRPr lang="vi-VN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83" marR="142883" marT="198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900" b="0" i="0" u="none" strike="noStrike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- Xuất thân:</a:t>
                      </a:r>
                      <a:endParaRPr lang="vi-VN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900" b="0" i="0" u="none" strike="noStrike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vi-VN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900" b="0" i="0" u="none" strike="noStrike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- Gia đình: </a:t>
                      </a:r>
                      <a:endParaRPr lang="vi-VN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83" marR="142883" marT="198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916744"/>
                  </a:ext>
                </a:extLst>
              </a:tr>
              <a:tr h="985102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900" b="0" i="0" u="none" strike="noStrike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2. Những thông tin đó thể hiện đặc điểm gì của hồi kí?</a:t>
                      </a:r>
                      <a:endParaRPr lang="vi-VN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83" marR="142883" marT="198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0" i="0" u="none" strike="noStrike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83" marR="142883" marT="198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941099"/>
                  </a:ext>
                </a:extLst>
              </a:tr>
              <a:tr h="1429628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900" b="0" i="0" u="none" strike="noStrike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3. Nhân vật “tôi” có sở thích gì khi còn nhỏ? Liệt kê các từ ngữ miêu tả cảm xúc của nhân vật “tôi”. </a:t>
                      </a:r>
                      <a:endParaRPr lang="vi-VN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83" marR="142883" marT="198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0" i="0" u="none" strike="noStrike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83" marR="142883" marT="198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224410"/>
                  </a:ext>
                </a:extLst>
              </a:tr>
              <a:tr h="985102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900" b="0" i="0" u="none" strike="noStrike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4. Việc nhân vật “tôi” nhớ lại sở thích khi còn nhỏ có ý nghĩa gì?</a:t>
                      </a:r>
                      <a:endParaRPr lang="vi-VN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83" marR="142883" marT="198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0" i="0" u="none" strike="noStrike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83" marR="142883" marT="198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224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639484"/>
      </p:ext>
    </p:extLst>
  </p:cSld>
  <p:clrMapOvr>
    <a:masterClrMapping/>
  </p:clrMapOvr>
  <p:transition spd="slow" advClick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04AA8A-B724-FA4F-B6E2-A0E4BC5F9B1A}"/>
              </a:ext>
            </a:extLst>
          </p:cNvPr>
          <p:cNvSpPr txBox="1"/>
          <p:nvPr/>
        </p:nvSpPr>
        <p:spPr>
          <a:xfrm>
            <a:off x="4853730" y="2030479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Xuất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thân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đình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thời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thơ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ấu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nhân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“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tôi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</a:t>
            </a:r>
            <a:endParaRPr lang="en-US" sz="52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E72828A-C1C3-8344-812B-4AC47A8C7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7" y="798548"/>
            <a:ext cx="4673982" cy="6211548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92BB47F8-4E0C-4349-B920-F3AAA7399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4117113" cy="1982194"/>
          </a:xfrm>
          <a:prstGeom prst="rect">
            <a:avLst/>
          </a:prstGeom>
        </p:spPr>
      </p:pic>
      <p:pic>
        <p:nvPicPr>
          <p:cNvPr id="7" name="Picture 6" descr="A close-up of a plant&#10;&#10;Description automatically generated with low confidence">
            <a:extLst>
              <a:ext uri="{FF2B5EF4-FFF2-40B4-BE49-F238E27FC236}">
                <a16:creationId xmlns:a16="http://schemas.microsoft.com/office/drawing/2014/main" id="{96F2EBB2-DE1A-A14A-8056-DE8FD58AC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57" y="96799"/>
            <a:ext cx="2586226" cy="161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16615"/>
      </p:ext>
    </p:extLst>
  </p:cSld>
  <p:clrMapOvr>
    <a:masterClrMapping/>
  </p:clrMapOvr>
  <p:transition spd="slow" advClick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129D1C-DC5F-2D48-BC82-7DDC43ED2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484570"/>
            <a:ext cx="13691191" cy="5543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18BE33-8566-6940-BDBD-4B5D573B2A7D}"/>
              </a:ext>
            </a:extLst>
          </p:cNvPr>
          <p:cNvSpPr txBox="1"/>
          <p:nvPr/>
        </p:nvSpPr>
        <p:spPr>
          <a:xfrm>
            <a:off x="0" y="334035"/>
            <a:ext cx="12192000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Xuất thân</a:t>
            </a:r>
            <a:endParaRPr lang="en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F0CABC9-BACB-0A47-9EDF-9B771AE5BE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94" y="2458484"/>
            <a:ext cx="970516" cy="9705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A92600-79F4-1945-988F-0D1B66E9BBBE}"/>
              </a:ext>
            </a:extLst>
          </p:cNvPr>
          <p:cNvSpPr txBox="1"/>
          <p:nvPr/>
        </p:nvSpPr>
        <p:spPr>
          <a:xfrm>
            <a:off x="1701210" y="1526813"/>
            <a:ext cx="499949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năm 1906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BBA97D-E517-9345-93CC-129DBD848A54}"/>
              </a:ext>
            </a:extLst>
          </p:cNvPr>
          <p:cNvSpPr txBox="1"/>
          <p:nvPr/>
        </p:nvSpPr>
        <p:spPr>
          <a:xfrm>
            <a:off x="1701210" y="2673425"/>
            <a:ext cx="4999494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Quê: làng Komyo, quận Iwata, nay là thành Tenryu, thành phố Hamamatsu, tỉnh Shizouka, Nhật Bản. </a:t>
            </a:r>
          </a:p>
        </p:txBody>
      </p:sp>
      <p:pic>
        <p:nvPicPr>
          <p:cNvPr id="8" name="Picture 7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5C5EF46C-2BC9-8A4A-A14A-6D7E4D4178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4" y="1252426"/>
            <a:ext cx="1133548" cy="113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3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val 2713"/>
          <p:cNvSpPr>
            <a:spLocks noChangeArrowheads="1"/>
          </p:cNvSpPr>
          <p:nvPr/>
        </p:nvSpPr>
        <p:spPr bwMode="auto">
          <a:xfrm>
            <a:off x="4684833" y="3846717"/>
            <a:ext cx="2525204" cy="575823"/>
          </a:xfrm>
          <a:prstGeom prst="ellipse">
            <a:avLst/>
          </a:prstGeom>
          <a:solidFill>
            <a:srgbClr val="EEECE1">
              <a:alpha val="3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9FF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1620" kern="0" dirty="0">
              <a:solidFill>
                <a:srgbClr val="40929A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1" name="TextBox 19"/>
          <p:cNvSpPr txBox="1">
            <a:spLocks noChangeArrowheads="1"/>
          </p:cNvSpPr>
          <p:nvPr/>
        </p:nvSpPr>
        <p:spPr bwMode="auto">
          <a:xfrm>
            <a:off x="4539275" y="4422540"/>
            <a:ext cx="2249007" cy="122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defTabSz="1097253" eaLnBrk="1" hangingPunct="1">
              <a:lnSpc>
                <a:spcPct val="120000"/>
              </a:lnSpc>
              <a:defRPr/>
            </a:pPr>
            <a:r>
              <a:rPr lang="en-US" altLang="zh-CN" sz="3200" b="1" kern="0" dirty="0">
                <a:solidFill>
                  <a:srgbClr val="40929A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Gia </a:t>
            </a:r>
            <a:r>
              <a:rPr lang="en-US" altLang="zh-CN" sz="3200" b="1" kern="0" dirty="0" err="1">
                <a:solidFill>
                  <a:srgbClr val="40929A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đình</a:t>
            </a:r>
            <a:r>
              <a:rPr lang="en-US" altLang="zh-CN" sz="3200" b="1" kern="0" dirty="0">
                <a:solidFill>
                  <a:srgbClr val="40929A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40929A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rất</a:t>
            </a:r>
            <a:r>
              <a:rPr lang="en-US" altLang="zh-CN" sz="3200" b="1" kern="0" dirty="0">
                <a:solidFill>
                  <a:srgbClr val="40929A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40929A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nghèo</a:t>
            </a:r>
            <a:endParaRPr lang="zh-CN" altLang="en-US" sz="3200" b="1" kern="0" dirty="0">
              <a:solidFill>
                <a:srgbClr val="40929A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7000260" y="3056869"/>
            <a:ext cx="0" cy="1926769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 type="oval"/>
            <a:tailEnd type="oval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25" name="直接连接符 124"/>
          <p:cNvCxnSpPr/>
          <p:nvPr/>
        </p:nvCxnSpPr>
        <p:spPr>
          <a:xfrm>
            <a:off x="6868676" y="2596328"/>
            <a:ext cx="3160800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 type="oval"/>
            <a:tailEnd type="oval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126" name="TextBox 19"/>
          <p:cNvSpPr txBox="1">
            <a:spLocks noChangeArrowheads="1"/>
          </p:cNvSpPr>
          <p:nvPr/>
        </p:nvSpPr>
        <p:spPr bwMode="auto">
          <a:xfrm>
            <a:off x="7210037" y="1278710"/>
            <a:ext cx="3484321" cy="122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defTabSz="1097253" eaLnBrk="1" hangingPunct="1">
              <a:lnSpc>
                <a:spcPct val="120000"/>
              </a:lnSpc>
              <a:defRPr/>
            </a:pPr>
            <a:r>
              <a:rPr lang="en-US" altLang="zh-CN" sz="3200" b="1" kern="0" dirty="0">
                <a:solidFill>
                  <a:srgbClr val="40929A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Cha </a:t>
            </a:r>
            <a:r>
              <a:rPr lang="en-US" altLang="zh-CN" sz="3200" b="1" kern="0" dirty="0" err="1">
                <a:solidFill>
                  <a:srgbClr val="40929A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3200" b="1" kern="0" dirty="0">
                <a:solidFill>
                  <a:srgbClr val="40929A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40929A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Gihei</a:t>
            </a:r>
            <a:r>
              <a:rPr lang="en-US" altLang="zh-CN" sz="3200" b="1" kern="0" dirty="0">
                <a:solidFill>
                  <a:srgbClr val="40929A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kern="0" dirty="0" err="1">
                <a:solidFill>
                  <a:srgbClr val="40929A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200" b="1" kern="0" dirty="0">
                <a:solidFill>
                  <a:srgbClr val="40929A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40929A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nghề</a:t>
            </a:r>
            <a:r>
              <a:rPr lang="en-US" altLang="zh-CN" sz="3200" b="1" kern="0" dirty="0">
                <a:solidFill>
                  <a:srgbClr val="40929A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40929A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thợ</a:t>
            </a:r>
            <a:r>
              <a:rPr lang="en-US" altLang="zh-CN" sz="3200" b="1" kern="0" dirty="0">
                <a:solidFill>
                  <a:srgbClr val="40929A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40929A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rèn</a:t>
            </a:r>
            <a:endParaRPr lang="zh-CN" altLang="en-US" sz="3200" b="1" kern="0" dirty="0">
              <a:solidFill>
                <a:srgbClr val="40929A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9" name="组合 128"/>
          <p:cNvGrpSpPr/>
          <p:nvPr/>
        </p:nvGrpSpPr>
        <p:grpSpPr>
          <a:xfrm>
            <a:off x="1582122" y="992609"/>
            <a:ext cx="3199417" cy="1856935"/>
            <a:chOff x="1213067" y="1221063"/>
            <a:chExt cx="2123583" cy="2032416"/>
          </a:xfrm>
        </p:grpSpPr>
        <p:sp>
          <p:nvSpPr>
            <p:cNvPr id="131" name="TextBox 19"/>
            <p:cNvSpPr txBox="1">
              <a:spLocks noChangeArrowheads="1"/>
            </p:cNvSpPr>
            <p:nvPr/>
          </p:nvSpPr>
          <p:spPr bwMode="auto">
            <a:xfrm>
              <a:off x="1608412" y="1221063"/>
              <a:ext cx="1728238" cy="1984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defTabSz="1097253" eaLnBrk="1" hangingPunct="1">
                <a:lnSpc>
                  <a:spcPct val="120000"/>
                </a:lnSpc>
                <a:defRPr/>
              </a:pPr>
              <a:r>
                <a:rPr lang="en-US" altLang="zh-CN" sz="3200" b="1" kern="0" dirty="0" err="1">
                  <a:solidFill>
                    <a:srgbClr val="40929A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Là</a:t>
              </a:r>
              <a:r>
                <a:rPr lang="en-US" altLang="zh-CN" sz="3200" b="1" kern="0" dirty="0">
                  <a:solidFill>
                    <a:srgbClr val="40929A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kern="0" dirty="0" err="1">
                  <a:solidFill>
                    <a:srgbClr val="40929A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trưởng</a:t>
              </a:r>
              <a:r>
                <a:rPr lang="en-US" altLang="zh-CN" sz="3200" b="1" kern="0" dirty="0">
                  <a:solidFill>
                    <a:srgbClr val="40929A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kern="0" dirty="0" err="1">
                  <a:solidFill>
                    <a:srgbClr val="40929A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nam</a:t>
              </a:r>
              <a:r>
                <a:rPr lang="en-US" altLang="zh-CN" sz="3200" b="1" kern="0" dirty="0">
                  <a:solidFill>
                    <a:srgbClr val="40929A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kern="0" dirty="0" err="1">
                  <a:solidFill>
                    <a:srgbClr val="40929A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trong</a:t>
              </a:r>
              <a:r>
                <a:rPr lang="en-US" altLang="zh-CN" sz="3200" b="1" kern="0" dirty="0">
                  <a:solidFill>
                    <a:srgbClr val="40929A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kern="0" dirty="0" err="1">
                  <a:solidFill>
                    <a:srgbClr val="40929A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gia</a:t>
              </a:r>
              <a:r>
                <a:rPr lang="en-US" altLang="zh-CN" sz="3200" b="1" kern="0" dirty="0">
                  <a:solidFill>
                    <a:srgbClr val="40929A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kern="0" dirty="0" err="1">
                  <a:solidFill>
                    <a:srgbClr val="40929A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đình</a:t>
              </a:r>
              <a:endParaRPr lang="zh-CN" altLang="en-US" sz="3200" b="1" kern="0" dirty="0">
                <a:solidFill>
                  <a:srgbClr val="40929A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32" name="直接连接符 131"/>
            <p:cNvCxnSpPr/>
            <p:nvPr/>
          </p:nvCxnSpPr>
          <p:spPr>
            <a:xfrm flipH="1">
              <a:off x="1213067" y="3253479"/>
              <a:ext cx="2089566" cy="0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oval"/>
              <a:tailEnd type="oval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2" name="组合 1"/>
          <p:cNvGrpSpPr/>
          <p:nvPr/>
        </p:nvGrpSpPr>
        <p:grpSpPr>
          <a:xfrm>
            <a:off x="4519482" y="1608698"/>
            <a:ext cx="2806589" cy="2513601"/>
            <a:chOff x="3455790" y="2102581"/>
            <a:chExt cx="2338824" cy="2094668"/>
          </a:xfrm>
        </p:grpSpPr>
        <p:sp>
          <p:nvSpPr>
            <p:cNvPr id="133" name="深色2"/>
            <p:cNvSpPr>
              <a:spLocks/>
            </p:cNvSpPr>
            <p:nvPr/>
          </p:nvSpPr>
          <p:spPr bwMode="auto">
            <a:xfrm>
              <a:off x="4081894" y="2102581"/>
              <a:ext cx="1712720" cy="1014094"/>
            </a:xfrm>
            <a:custGeom>
              <a:avLst/>
              <a:gdLst>
                <a:gd name="T0" fmla="*/ 0 w 1296"/>
                <a:gd name="T1" fmla="*/ 0 h 768"/>
                <a:gd name="T2" fmla="*/ 2147483647 w 1296"/>
                <a:gd name="T3" fmla="*/ 2147483647 h 768"/>
                <a:gd name="T4" fmla="*/ 2147483647 w 1296"/>
                <a:gd name="T5" fmla="*/ 2147483647 h 768"/>
                <a:gd name="T6" fmla="*/ 2147483647 w 1296"/>
                <a:gd name="T7" fmla="*/ 0 h 768"/>
                <a:gd name="T8" fmla="*/ 0 w 1296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6" h="768">
                  <a:moveTo>
                    <a:pt x="0" y="0"/>
                  </a:moveTo>
                  <a:lnTo>
                    <a:pt x="432" y="768"/>
                  </a:lnTo>
                  <a:lnTo>
                    <a:pt x="1296" y="768"/>
                  </a:lnTo>
                  <a:lnTo>
                    <a:pt x="864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FAFB7"/>
                </a:gs>
                <a:gs pos="0">
                  <a:srgbClr val="FF4D5E"/>
                </a:gs>
              </a:gsLst>
              <a:lin ang="16200000" scaled="0"/>
            </a:gradFill>
            <a:ln w="3175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eaVert" anchor="ctr"/>
            <a:lstStyle/>
            <a:p>
              <a:endParaRPr lang="zh-CN" altLang="en-US" sz="3840" kern="0" dirty="0">
                <a:solidFill>
                  <a:srgbClr val="40929A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4" name="深色1"/>
            <p:cNvSpPr>
              <a:spLocks/>
            </p:cNvSpPr>
            <p:nvPr/>
          </p:nvSpPr>
          <p:spPr bwMode="auto">
            <a:xfrm>
              <a:off x="3455790" y="2121920"/>
              <a:ext cx="1142217" cy="2029398"/>
            </a:xfrm>
            <a:custGeom>
              <a:avLst/>
              <a:gdLst>
                <a:gd name="T0" fmla="*/ 0 w 864"/>
                <a:gd name="T1" fmla="*/ 2147483647 h 1536"/>
                <a:gd name="T2" fmla="*/ 2147483647 w 864"/>
                <a:gd name="T3" fmla="*/ 2147483647 h 1536"/>
                <a:gd name="T4" fmla="*/ 2147483647 w 864"/>
                <a:gd name="T5" fmla="*/ 2147483647 h 1536"/>
                <a:gd name="T6" fmla="*/ 2147483647 w 864"/>
                <a:gd name="T7" fmla="*/ 0 h 1536"/>
                <a:gd name="T8" fmla="*/ 0 w 864"/>
                <a:gd name="T9" fmla="*/ 2147483647 h 1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4" h="1536">
                  <a:moveTo>
                    <a:pt x="0" y="768"/>
                  </a:moveTo>
                  <a:lnTo>
                    <a:pt x="432" y="1536"/>
                  </a:lnTo>
                  <a:lnTo>
                    <a:pt x="864" y="768"/>
                  </a:lnTo>
                  <a:lnTo>
                    <a:pt x="432" y="0"/>
                  </a:lnTo>
                  <a:lnTo>
                    <a:pt x="0" y="768"/>
                  </a:lnTo>
                  <a:close/>
                </a:path>
              </a:pathLst>
            </a:custGeom>
            <a:gradFill>
              <a:gsLst>
                <a:gs pos="100000">
                  <a:srgbClr val="FFAFB7"/>
                </a:gs>
                <a:gs pos="0">
                  <a:srgbClr val="FF4D5E"/>
                </a:gs>
              </a:gsLst>
              <a:lin ang="16200000" scaled="0"/>
            </a:gradFill>
            <a:ln w="3175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eaVert" anchor="ctr"/>
            <a:lstStyle/>
            <a:p>
              <a:pPr>
                <a:defRPr/>
              </a:pPr>
              <a:endParaRPr lang="zh-CN" altLang="en-US" sz="3840" kern="0" dirty="0">
                <a:solidFill>
                  <a:srgbClr val="40929A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5" name="深色3"/>
            <p:cNvSpPr>
              <a:spLocks/>
            </p:cNvSpPr>
            <p:nvPr/>
          </p:nvSpPr>
          <p:spPr bwMode="auto">
            <a:xfrm>
              <a:off x="4073433" y="3180737"/>
              <a:ext cx="1712720" cy="1016512"/>
            </a:xfrm>
            <a:custGeom>
              <a:avLst/>
              <a:gdLst>
                <a:gd name="T0" fmla="*/ 0 w 1296"/>
                <a:gd name="T1" fmla="*/ 2147483647 h 768"/>
                <a:gd name="T2" fmla="*/ 2147483647 w 1296"/>
                <a:gd name="T3" fmla="*/ 2147483647 h 768"/>
                <a:gd name="T4" fmla="*/ 2147483647 w 1296"/>
                <a:gd name="T5" fmla="*/ 0 h 768"/>
                <a:gd name="T6" fmla="*/ 2147483647 w 1296"/>
                <a:gd name="T7" fmla="*/ 0 h 768"/>
                <a:gd name="T8" fmla="*/ 0 w 1296"/>
                <a:gd name="T9" fmla="*/ 2147483647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6" h="768">
                  <a:moveTo>
                    <a:pt x="0" y="768"/>
                  </a:moveTo>
                  <a:lnTo>
                    <a:pt x="864" y="768"/>
                  </a:lnTo>
                  <a:lnTo>
                    <a:pt x="1296" y="0"/>
                  </a:lnTo>
                  <a:lnTo>
                    <a:pt x="432" y="0"/>
                  </a:lnTo>
                  <a:lnTo>
                    <a:pt x="0" y="768"/>
                  </a:lnTo>
                  <a:close/>
                </a:path>
              </a:pathLst>
            </a:custGeom>
            <a:gradFill>
              <a:gsLst>
                <a:gs pos="100000">
                  <a:srgbClr val="FFAFB7"/>
                </a:gs>
                <a:gs pos="0">
                  <a:srgbClr val="FF4D5E"/>
                </a:gs>
              </a:gsLst>
              <a:lin ang="16200000" scaled="0"/>
            </a:gradFill>
            <a:ln w="3175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eaVert" anchor="ctr"/>
            <a:lstStyle/>
            <a:p>
              <a:endParaRPr lang="zh-CN" altLang="en-US" sz="3840" kern="0" dirty="0">
                <a:solidFill>
                  <a:srgbClr val="40929A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AC17B23-38D7-C544-9961-AAE0D6BDEB18}"/>
              </a:ext>
            </a:extLst>
          </p:cNvPr>
          <p:cNvSpPr txBox="1"/>
          <p:nvPr/>
        </p:nvSpPr>
        <p:spPr>
          <a:xfrm>
            <a:off x="0" y="334035"/>
            <a:ext cx="12192000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Gia đình</a:t>
            </a:r>
            <a:endParaRPr lang="en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C3CD7-F7E9-BE48-9E8D-FBE2946C52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958" y="1237386"/>
            <a:ext cx="1074724" cy="2152492"/>
          </a:xfrm>
          <a:prstGeom prst="rect">
            <a:avLst/>
          </a:prstGeom>
        </p:spPr>
      </p:pic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13FC3021-26DA-D84C-A34C-C3A93238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84" y="4276683"/>
            <a:ext cx="1435500" cy="1435500"/>
          </a:xfrm>
          <a:prstGeom prst="rect">
            <a:avLst/>
          </a:prstGeom>
        </p:spPr>
      </p:pic>
      <p:pic>
        <p:nvPicPr>
          <p:cNvPr id="8" name="Picture 7" descr="A group of people wearing costumes&#10;&#10;Description automatically generated with medium confidence">
            <a:extLst>
              <a:ext uri="{FF2B5EF4-FFF2-40B4-BE49-F238E27FC236}">
                <a16:creationId xmlns:a16="http://schemas.microsoft.com/office/drawing/2014/main" id="{144A62E0-6E0C-1448-BF0E-9174A0DE90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38" y="3056869"/>
            <a:ext cx="1370660" cy="13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251E48F-5A52-D243-9281-6AE7F73088E6}"/>
              </a:ext>
            </a:extLst>
          </p:cNvPr>
          <p:cNvSpPr txBox="1"/>
          <p:nvPr/>
        </p:nvSpPr>
        <p:spPr>
          <a:xfrm>
            <a:off x="4422062" y="267394"/>
            <a:ext cx="2965104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Thời thơ ấu</a:t>
            </a:r>
            <a:endParaRPr lang="en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424C2DE-F157-3943-996F-EEC1E5BEB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49" y="-164114"/>
            <a:ext cx="1203399" cy="1400933"/>
          </a:xfrm>
          <a:prstGeom prst="rect">
            <a:avLst/>
          </a:prstGeom>
        </p:spPr>
      </p:pic>
      <p:pic>
        <p:nvPicPr>
          <p:cNvPr id="30" name="Picture 29" descr="d2e40e093925d5cd121e9fb2a5a4a00d.png">
            <a:extLst>
              <a:ext uri="{FF2B5EF4-FFF2-40B4-BE49-F238E27FC236}">
                <a16:creationId xmlns:a16="http://schemas.microsoft.com/office/drawing/2014/main" id="{FF05F354-3BC8-9B4E-8999-B75ECD041F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334" y="1086085"/>
            <a:ext cx="683188" cy="683188"/>
          </a:xfrm>
          <a:prstGeom prst="rect">
            <a:avLst/>
          </a:prstGeom>
        </p:spPr>
      </p:pic>
      <p:sp>
        <p:nvSpPr>
          <p:cNvPr id="31" name="TextBox 19">
            <a:extLst>
              <a:ext uri="{FF2B5EF4-FFF2-40B4-BE49-F238E27FC236}">
                <a16:creationId xmlns:a16="http://schemas.microsoft.com/office/drawing/2014/main" id="{18071CF9-6D0E-7F48-91A9-9339996CD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522" y="1043469"/>
            <a:ext cx="7796171" cy="108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defTabSz="1097253" eaLnBrk="1" hangingPunct="1">
              <a:lnSpc>
                <a:spcPct val="120000"/>
              </a:lnSpc>
              <a:defRPr/>
            </a:pP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-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Lớn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tiếng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phì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phò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thổi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ống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thổi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lò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âm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thanh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chan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chát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tiếng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đe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tiếng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búa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  <a:endParaRPr lang="zh-CN" altLang="en-US" sz="2800" kern="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2" name="Picture 31" descr="d2e40e093925d5cd121e9fb2a5a4a00d.png">
            <a:extLst>
              <a:ext uri="{FF2B5EF4-FFF2-40B4-BE49-F238E27FC236}">
                <a16:creationId xmlns:a16="http://schemas.microsoft.com/office/drawing/2014/main" id="{E95A43C3-1E55-FA44-BFF8-65D24AB179F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064" y="2156064"/>
            <a:ext cx="683188" cy="683188"/>
          </a:xfrm>
          <a:prstGeom prst="rect">
            <a:avLst/>
          </a:prstGeom>
        </p:spPr>
      </p:pic>
      <p:pic>
        <p:nvPicPr>
          <p:cNvPr id="35" name="Picture 34" descr="d2e40e093925d5cd121e9fb2a5a4a00d.png">
            <a:extLst>
              <a:ext uri="{FF2B5EF4-FFF2-40B4-BE49-F238E27FC236}">
                <a16:creationId xmlns:a16="http://schemas.microsoft.com/office/drawing/2014/main" id="{50FB463E-5C13-1B41-A1E8-54FF1CEB6D8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064" y="3260833"/>
            <a:ext cx="683188" cy="683188"/>
          </a:xfrm>
          <a:prstGeom prst="rect">
            <a:avLst/>
          </a:prstGeom>
        </p:spPr>
      </p:pic>
      <p:sp>
        <p:nvSpPr>
          <p:cNvPr id="36" name="TextBox 19">
            <a:extLst>
              <a:ext uri="{FF2B5EF4-FFF2-40B4-BE49-F238E27FC236}">
                <a16:creationId xmlns:a16="http://schemas.microsoft.com/office/drawing/2014/main" id="{AFDCEEB6-770D-B749-89F3-600BA0726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521" y="2152854"/>
            <a:ext cx="7796171" cy="108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defTabSz="1097253" eaLnBrk="1" hangingPunct="1">
              <a:lnSpc>
                <a:spcPct val="120000"/>
              </a:lnSpc>
              <a:defRPr/>
            </a:pP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-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Rất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thích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thú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việc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đập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búa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sửa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chữa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đồ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dùng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ra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cụ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nông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  <a:endParaRPr lang="zh-CN" altLang="en-US" sz="2800" kern="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7" name="Picture 36" descr="d2e40e093925d5cd121e9fb2a5a4a00d.png">
            <a:extLst>
              <a:ext uri="{FF2B5EF4-FFF2-40B4-BE49-F238E27FC236}">
                <a16:creationId xmlns:a16="http://schemas.microsoft.com/office/drawing/2014/main" id="{D64B40E2-AEE6-2A4D-B6BD-4DC7336EFCF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064" y="3951924"/>
            <a:ext cx="683188" cy="683188"/>
          </a:xfrm>
          <a:prstGeom prst="rect">
            <a:avLst/>
          </a:prstGeom>
        </p:spPr>
      </p:pic>
      <p:sp>
        <p:nvSpPr>
          <p:cNvPr id="38" name="TextBox 19">
            <a:extLst>
              <a:ext uri="{FF2B5EF4-FFF2-40B4-BE49-F238E27FC236}">
                <a16:creationId xmlns:a16="http://schemas.microsoft.com/office/drawing/2014/main" id="{288B2ABB-6F9D-C649-9C6F-E09FB2DA9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52" y="3233343"/>
            <a:ext cx="7796171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defTabSz="1097253" eaLnBrk="1" hangingPunct="1">
              <a:lnSpc>
                <a:spcPct val="120000"/>
              </a:lnSpc>
              <a:defRPr/>
            </a:pP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-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Rất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thích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chơi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đùa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máy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móc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cơ</a:t>
            </a:r>
            <a:endParaRPr lang="zh-CN" altLang="en-US" sz="2800" kern="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9" name="Picture 38" descr="d2e40e093925d5cd121e9fb2a5a4a00d.png">
            <a:extLst>
              <a:ext uri="{FF2B5EF4-FFF2-40B4-BE49-F238E27FC236}">
                <a16:creationId xmlns:a16="http://schemas.microsoft.com/office/drawing/2014/main" id="{603ECA7D-399D-DF4C-99F2-57CC002406A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064" y="5261670"/>
            <a:ext cx="683188" cy="683188"/>
          </a:xfrm>
          <a:prstGeom prst="rect">
            <a:avLst/>
          </a:prstGeom>
        </p:spPr>
      </p:pic>
      <p:sp>
        <p:nvSpPr>
          <p:cNvPr id="40" name="TextBox 19">
            <a:extLst>
              <a:ext uri="{FF2B5EF4-FFF2-40B4-BE49-F238E27FC236}">
                <a16:creationId xmlns:a16="http://schemas.microsoft.com/office/drawing/2014/main" id="{CCFE7320-B9A4-504D-AD17-5DBD80958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983" y="3746609"/>
            <a:ext cx="7796171" cy="159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defTabSz="1097253" eaLnBrk="1" hangingPunct="1">
              <a:lnSpc>
                <a:spcPct val="120000"/>
              </a:lnSpc>
              <a:defRPr/>
            </a:pP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-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Thường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bố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cõng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tiệm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xay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lúa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lôi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cuốn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bởi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âm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thanh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máy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nổ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luồng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khói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xanh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mùi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dầu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cháy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  <a:endParaRPr lang="zh-CN" altLang="en-US" sz="2800" kern="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41879662-7BDE-4444-AEBC-CD47BE130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982" y="5344995"/>
            <a:ext cx="7796171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defTabSz="1097253" eaLnBrk="1" hangingPunct="1">
              <a:lnSpc>
                <a:spcPct val="120000"/>
              </a:lnSpc>
              <a:defRPr/>
            </a:pP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-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Lân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la sang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ngắm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nhìn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thích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thú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tiếng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máy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nổ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…</a:t>
            </a:r>
            <a:endParaRPr lang="zh-CN" altLang="en-US" sz="2800" kern="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2" name="Picture 41" descr="d2e40e093925d5cd121e9fb2a5a4a00d.png">
            <a:extLst>
              <a:ext uri="{FF2B5EF4-FFF2-40B4-BE49-F238E27FC236}">
                <a16:creationId xmlns:a16="http://schemas.microsoft.com/office/drawing/2014/main" id="{3CD18700-3DFB-A84F-B4B2-964AF7F3CC3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064" y="5909252"/>
            <a:ext cx="683188" cy="683188"/>
          </a:xfrm>
          <a:prstGeom prst="rect">
            <a:avLst/>
          </a:prstGeom>
        </p:spPr>
      </p:pic>
      <p:sp>
        <p:nvSpPr>
          <p:cNvPr id="43" name="TextBox 19">
            <a:extLst>
              <a:ext uri="{FF2B5EF4-FFF2-40B4-BE49-F238E27FC236}">
                <a16:creationId xmlns:a16="http://schemas.microsoft.com/office/drawing/2014/main" id="{E95481DC-B528-F343-9E69-4A1B365C5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982" y="5992577"/>
            <a:ext cx="7796171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defTabSz="1097253" eaLnBrk="1" hangingPunct="1">
              <a:lnSpc>
                <a:spcPct val="120000"/>
              </a:lnSpc>
              <a:defRPr/>
            </a:pP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- Sung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sướng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nhìn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máy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móc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chuyển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động</a:t>
            </a:r>
            <a:endParaRPr lang="zh-CN" altLang="en-US" sz="2800" kern="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22264452-9518-BA4E-BBE6-A7CBA2A6F593}"/>
              </a:ext>
            </a:extLst>
          </p:cNvPr>
          <p:cNvSpPr/>
          <p:nvPr/>
        </p:nvSpPr>
        <p:spPr>
          <a:xfrm>
            <a:off x="8880153" y="1236819"/>
            <a:ext cx="433968" cy="5320015"/>
          </a:xfrm>
          <a:prstGeom prst="righ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3E986EA-3BE4-C94E-A3BB-3DB6B6119350}"/>
              </a:ext>
            </a:extLst>
          </p:cNvPr>
          <p:cNvSpPr/>
          <p:nvPr/>
        </p:nvSpPr>
        <p:spPr>
          <a:xfrm>
            <a:off x="9579364" y="1785174"/>
            <a:ext cx="2211572" cy="42233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Sớm tiếp xúc và có hứng thú với kĩ thuật, động cơ, máy móc</a:t>
            </a:r>
          </a:p>
        </p:txBody>
      </p:sp>
    </p:spTree>
    <p:extLst>
      <p:ext uri="{BB962C8B-B14F-4D97-AF65-F5344CB8AC3E}">
        <p14:creationId xmlns:p14="http://schemas.microsoft.com/office/powerpoint/2010/main" val="39674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38" grpId="0"/>
      <p:bldP spid="40" grpId="0"/>
      <p:bldP spid="41" grpId="0"/>
      <p:bldP spid="43" grpId="0"/>
      <p:bldP spid="29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AA4D4E-B035-B045-84EF-5888965DB44C}"/>
              </a:ext>
            </a:extLst>
          </p:cNvPr>
          <p:cNvSpPr txBox="1"/>
          <p:nvPr/>
        </p:nvSpPr>
        <p:spPr>
          <a:xfrm>
            <a:off x="5591558" y="175743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Thời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học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nhân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“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tôi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</a:t>
            </a:r>
            <a:endParaRPr lang="en-US" sz="52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04E2655D-CB81-F44E-BEFA-C8A3ADE29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4117113" cy="1982194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2B54C95-CE2C-8C47-A9C0-863E9780A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2" y="1296580"/>
            <a:ext cx="5370034" cy="537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6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4318A9C5-AE54-4F4E-AD35-881D5B4DE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495" y="0"/>
            <a:ext cx="4398505" cy="1982194"/>
          </a:xfrm>
          <a:prstGeom prst="rect">
            <a:avLst/>
          </a:prstGeom>
        </p:spPr>
      </p:pic>
      <p:sp>
        <p:nvSpPr>
          <p:cNvPr id="12" name="文本框 7">
            <a:extLst>
              <a:ext uri="{FF2B5EF4-FFF2-40B4-BE49-F238E27FC236}">
                <a16:creationId xmlns:a16="http://schemas.microsoft.com/office/drawing/2014/main" id="{F3E44FCD-A40C-B848-8B44-2A70A0397C2C}"/>
              </a:ext>
            </a:extLst>
          </p:cNvPr>
          <p:cNvSpPr txBox="1"/>
          <p:nvPr/>
        </p:nvSpPr>
        <p:spPr>
          <a:xfrm>
            <a:off x="1619313" y="1580417"/>
            <a:ext cx="8953373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Thưở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nhỏ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tôi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học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hành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rất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kém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. Khi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đi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học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hay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bị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điểm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0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khiến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cả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thầy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giáo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và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ba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mẹ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đều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thất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vọng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Tôi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đã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sáng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chế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ra 1300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loại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máy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móc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cho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nhân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loại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và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được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mệnh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danh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là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“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Ông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hoàng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phát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minh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”.</a:t>
            </a:r>
            <a:endParaRPr lang="zh-CN" altLang="en-US" sz="3200" b="1" i="1" dirty="0">
              <a:solidFill>
                <a:srgbClr val="40929A"/>
              </a:solidFill>
              <a:latin typeface="Times New Roman" pitchFamily="18" charset="0"/>
              <a:ea typeface="方正准圆_GBK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1026" name="Picture 2" descr="Thomas Edison – Wikipedia tiếng Việt">
            <a:extLst>
              <a:ext uri="{FF2B5EF4-FFF2-40B4-BE49-F238E27FC236}">
                <a16:creationId xmlns:a16="http://schemas.microsoft.com/office/drawing/2014/main" id="{6C65B263-7995-5A49-A185-584E8FDEE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22" y="0"/>
            <a:ext cx="5357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29A9E13-A57D-744B-ABE9-7BC431D0934B}"/>
              </a:ext>
            </a:extLst>
          </p:cNvPr>
          <p:cNvSpPr/>
          <p:nvPr/>
        </p:nvSpPr>
        <p:spPr>
          <a:xfrm>
            <a:off x="1217840" y="5277583"/>
            <a:ext cx="4765964" cy="10265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Edison</a:t>
            </a:r>
          </a:p>
        </p:txBody>
      </p:sp>
    </p:spTree>
    <p:extLst>
      <p:ext uri="{BB962C8B-B14F-4D97-AF65-F5344CB8AC3E}">
        <p14:creationId xmlns:p14="http://schemas.microsoft.com/office/powerpoint/2010/main" val="197182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EBE4-FF55-B44F-ABB7-BA9F3CDB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895" y="279401"/>
            <a:ext cx="6465480" cy="910782"/>
          </a:xfrm>
        </p:spPr>
        <p:txBody>
          <a:bodyPr/>
          <a:lstStyle/>
          <a:p>
            <a:pPr algn="ctr"/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6" name="圆角矩形 14">
            <a:extLst>
              <a:ext uri="{FF2B5EF4-FFF2-40B4-BE49-F238E27FC236}">
                <a16:creationId xmlns:a16="http://schemas.microsoft.com/office/drawing/2014/main" id="{D3B313D6-4873-9148-BEAB-D5C390AA4404}"/>
              </a:ext>
            </a:extLst>
          </p:cNvPr>
          <p:cNvSpPr/>
          <p:nvPr/>
        </p:nvSpPr>
        <p:spPr>
          <a:xfrm>
            <a:off x="3773895" y="1275908"/>
            <a:ext cx="7956476" cy="5302691"/>
          </a:xfrm>
          <a:prstGeom prst="roundRect">
            <a:avLst>
              <a:gd name="adj" fmla="val 715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1016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defTabSz="1097225"/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- Chia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lớp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6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cầu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ở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mỗi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đánh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1,2,3,4,5,6.</a:t>
            </a:r>
          </a:p>
          <a:p>
            <a:pPr algn="just" defTabSz="1097225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 algn="just" defTabSz="1097225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chẵn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PHT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</a:t>
            </a:r>
          </a:p>
          <a:p>
            <a:pPr algn="just" defTabSz="1097225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lẻ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PHT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4</a:t>
            </a:r>
          </a:p>
          <a:p>
            <a:pPr marL="457200" indent="-457200" algn="just" defTabSz="1097225"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7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just" defTabSz="1097225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HĐ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nhân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defTabSz="1097225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HĐ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98D60AD-C3C6-1046-8448-F7C5DD5A18CD}"/>
              </a:ext>
            </a:extLst>
          </p:cNvPr>
          <p:cNvSpPr/>
          <p:nvPr/>
        </p:nvSpPr>
        <p:spPr>
          <a:xfrm>
            <a:off x="461629" y="2543845"/>
            <a:ext cx="2795921" cy="3084760"/>
          </a:xfrm>
          <a:prstGeom prst="hexagon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CHUYÊN SÂU</a:t>
            </a:r>
          </a:p>
        </p:txBody>
      </p:sp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156809B-AA26-DC44-8931-46832AA04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-213080"/>
            <a:ext cx="1748488" cy="1301552"/>
          </a:xfrm>
          <a:prstGeom prst="rect">
            <a:avLst/>
          </a:prstGeom>
        </p:spPr>
      </p:pic>
      <p:sp>
        <p:nvSpPr>
          <p:cNvPr id="11" name="Hexagon 10">
            <a:extLst>
              <a:ext uri="{FF2B5EF4-FFF2-40B4-BE49-F238E27FC236}">
                <a16:creationId xmlns:a16="http://schemas.microsoft.com/office/drawing/2014/main" id="{1B152063-0594-484A-9E83-DE34C2E79173}"/>
              </a:ext>
            </a:extLst>
          </p:cNvPr>
          <p:cNvSpPr/>
          <p:nvPr/>
        </p:nvSpPr>
        <p:spPr>
          <a:xfrm>
            <a:off x="873260" y="2645556"/>
            <a:ext cx="2795921" cy="3084760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CHUYÊN SÂU</a:t>
            </a:r>
          </a:p>
        </p:txBody>
      </p:sp>
    </p:spTree>
    <p:extLst>
      <p:ext uri="{BB962C8B-B14F-4D97-AF65-F5344CB8AC3E}">
        <p14:creationId xmlns:p14="http://schemas.microsoft.com/office/powerpoint/2010/main" val="2388649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EBE4-FF55-B44F-ABB7-BA9F3CDB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895" y="279401"/>
            <a:ext cx="6465480" cy="910782"/>
          </a:xfrm>
        </p:spPr>
        <p:txBody>
          <a:bodyPr/>
          <a:lstStyle/>
          <a:p>
            <a:pPr algn="ctr"/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6" name="圆角矩形 14">
            <a:extLst>
              <a:ext uri="{FF2B5EF4-FFF2-40B4-BE49-F238E27FC236}">
                <a16:creationId xmlns:a16="http://schemas.microsoft.com/office/drawing/2014/main" id="{D3B313D6-4873-9148-BEAB-D5C390AA4404}"/>
              </a:ext>
            </a:extLst>
          </p:cNvPr>
          <p:cNvSpPr/>
          <p:nvPr/>
        </p:nvSpPr>
        <p:spPr>
          <a:xfrm>
            <a:off x="3773895" y="1275908"/>
            <a:ext cx="7956476" cy="5302691"/>
          </a:xfrm>
          <a:prstGeom prst="roundRect">
            <a:avLst>
              <a:gd name="adj" fmla="val 715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1016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nhóm mới (các em số 1 tạo thành nhóm I mới, số 2 tạo thành nhóm II mới,…). </a:t>
            </a:r>
            <a:endParaRPr lang="en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Chia sẻ kết quả thảo luận ở vòng chuyên sâu</a:t>
            </a:r>
            <a:endParaRPr lang="en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Qua phần trình bày, em nhận thấy Honda là cậu bé như thế nào? Điều đó ảnh hưởng như thế nào tới tương lai sau này của cậu bé?</a:t>
            </a:r>
          </a:p>
          <a:p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8 phút.</a:t>
            </a:r>
          </a:p>
          <a:p>
            <a:r>
              <a:rPr lang="en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 phút đầu: từng thành viên ở nhóm trình bày lại nội dung đã tìm hiểu ở vòng chuyên sâu</a:t>
            </a:r>
          </a:p>
          <a:p>
            <a:r>
              <a:rPr lang="en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 phút tiếp: thảo luận, trao đổi để hoàn thành những nhiệm vụ còn lại. 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98D60AD-C3C6-1046-8448-F7C5DD5A18CD}"/>
              </a:ext>
            </a:extLst>
          </p:cNvPr>
          <p:cNvSpPr/>
          <p:nvPr/>
        </p:nvSpPr>
        <p:spPr>
          <a:xfrm>
            <a:off x="461629" y="2543845"/>
            <a:ext cx="2795921" cy="3084760"/>
          </a:xfrm>
          <a:prstGeom prst="hexagon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CHUYÊN SÂU</a:t>
            </a:r>
          </a:p>
        </p:txBody>
      </p:sp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156809B-AA26-DC44-8931-46832AA04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-213080"/>
            <a:ext cx="1748488" cy="1301552"/>
          </a:xfrm>
          <a:prstGeom prst="rect">
            <a:avLst/>
          </a:prstGeom>
        </p:spPr>
      </p:pic>
      <p:sp>
        <p:nvSpPr>
          <p:cNvPr id="11" name="Hexagon 10">
            <a:extLst>
              <a:ext uri="{FF2B5EF4-FFF2-40B4-BE49-F238E27FC236}">
                <a16:creationId xmlns:a16="http://schemas.microsoft.com/office/drawing/2014/main" id="{1B152063-0594-484A-9E83-DE34C2E79173}"/>
              </a:ext>
            </a:extLst>
          </p:cNvPr>
          <p:cNvSpPr/>
          <p:nvPr/>
        </p:nvSpPr>
        <p:spPr>
          <a:xfrm>
            <a:off x="873260" y="2645556"/>
            <a:ext cx="2795921" cy="3084760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MẢNH GHÉP</a:t>
            </a:r>
          </a:p>
        </p:txBody>
      </p:sp>
    </p:spTree>
    <p:extLst>
      <p:ext uri="{BB962C8B-B14F-4D97-AF65-F5344CB8AC3E}">
        <p14:creationId xmlns:p14="http://schemas.microsoft.com/office/powerpoint/2010/main" val="1009769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4002E1-CBD2-E849-9EB3-97BF445ED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15065"/>
              </p:ext>
            </p:extLst>
          </p:nvPr>
        </p:nvGraphicFramePr>
        <p:xfrm>
          <a:off x="266700" y="584452"/>
          <a:ext cx="11658600" cy="552254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7326471">
                  <a:extLst>
                    <a:ext uri="{9D8B030D-6E8A-4147-A177-3AD203B41FA5}">
                      <a16:colId xmlns:a16="http://schemas.microsoft.com/office/drawing/2014/main" val="328512545"/>
                    </a:ext>
                  </a:extLst>
                </a:gridCol>
                <a:gridCol w="4332129">
                  <a:extLst>
                    <a:ext uri="{9D8B030D-6E8A-4147-A177-3AD203B41FA5}">
                      <a16:colId xmlns:a16="http://schemas.microsoft.com/office/drawing/2014/main" val="1959898246"/>
                    </a:ext>
                  </a:extLst>
                </a:gridCol>
              </a:tblGrid>
              <a:tr h="57472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5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</a:t>
                      </a:r>
                      <a:endParaRPr lang="en-VN" sz="25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343" marR="93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798416"/>
                  </a:ext>
                </a:extLst>
              </a:tr>
              <a:tr h="5747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Cậu bé Honda học kém môn nào và thích thú những gì?</a:t>
                      </a:r>
                      <a:endParaRPr lang="en-VN" sz="2500" b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343" marR="93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343" marR="93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110563"/>
                  </a:ext>
                </a:extLst>
              </a:tr>
              <a:tr h="5747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Tranh minh hoạ cho chi tiết, sự việc gì trong truyện</a:t>
                      </a:r>
                      <a:endParaRPr lang="en-VN" sz="2500" b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343" marR="93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343" marR="93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852361"/>
                  </a:ext>
                </a:extLst>
              </a:tr>
              <a:tr h="5747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Tìm các từ mượn có trong đoạn (3)</a:t>
                      </a:r>
                      <a:endParaRPr lang="en-VN" sz="2500" b="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343" marR="93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343" marR="93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947437"/>
                  </a:ext>
                </a:extLst>
              </a:tr>
              <a:tr h="5747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Chi tiết “tôi” gí mũi xuống đất ngửi mùi dầu máy nói lên điều gì?</a:t>
                      </a:r>
                      <a:endParaRPr lang="en-VN" sz="2500" b="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343" marR="93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343" marR="93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923080"/>
                  </a:ext>
                </a:extLst>
              </a:tr>
              <a:tr h="5747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Theo em, những điều trên đã bộc lộ thiên hướng gì ở cậu bé Honda?</a:t>
                      </a:r>
                      <a:endParaRPr lang="en-VN" sz="2500" b="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343" marR="93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343" marR="93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81590"/>
                  </a:ext>
                </a:extLst>
              </a:tr>
              <a:tr h="5747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Những chi tiết trên thể hiện đặc điểm gì của hồi kí?</a:t>
                      </a:r>
                      <a:endParaRPr lang="en-VN" sz="2500" b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343" marR="93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343" marR="93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776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58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B62829-29A1-4E44-8D32-A06D9A9E2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340176"/>
              </p:ext>
            </p:extLst>
          </p:nvPr>
        </p:nvGraphicFramePr>
        <p:xfrm>
          <a:off x="266700" y="145604"/>
          <a:ext cx="11658600" cy="640192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7458740">
                  <a:extLst>
                    <a:ext uri="{9D8B030D-6E8A-4147-A177-3AD203B41FA5}">
                      <a16:colId xmlns:a16="http://schemas.microsoft.com/office/drawing/2014/main" val="3665198563"/>
                    </a:ext>
                  </a:extLst>
                </a:gridCol>
                <a:gridCol w="4199860">
                  <a:extLst>
                    <a:ext uri="{9D8B030D-6E8A-4147-A177-3AD203B41FA5}">
                      <a16:colId xmlns:a16="http://schemas.microsoft.com/office/drawing/2014/main" val="3314821928"/>
                    </a:ext>
                  </a:extLst>
                </a:gridCol>
              </a:tblGrid>
              <a:tr h="52135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5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4</a:t>
                      </a:r>
                      <a:endParaRPr lang="en-VN" sz="25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172486"/>
                  </a:ext>
                </a:extLst>
              </a:tr>
              <a:tr h="52135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5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kiện: Buổi biểu diễn máy bay</a:t>
                      </a:r>
                      <a:endParaRPr lang="en-VN" sz="25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530776"/>
                  </a:ext>
                </a:extLst>
              </a:tr>
              <a:tr h="521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Thời điểm của sự kiện</a:t>
                      </a:r>
                      <a:endParaRPr lang="en-VN" sz="2500" b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 b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65100"/>
                  </a:ext>
                </a:extLst>
              </a:tr>
              <a:tr h="521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Địa điểm của sự kiện</a:t>
                      </a:r>
                      <a:endParaRPr lang="en-VN" sz="2500" b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646045"/>
                  </a:ext>
                </a:extLst>
              </a:tr>
              <a:tr h="521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Cậu bé Hon-da đã làm những việc gì để xem được máy bay thật biểu diễn</a:t>
                      </a:r>
                      <a:endParaRPr lang="en-VN" sz="2500" b="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046598"/>
                  </a:ext>
                </a:extLst>
              </a:tr>
              <a:tr h="521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Nhân vật “tôi” đã chọn bắt chước những trang bị nào của phi công? Vì sao?</a:t>
                      </a:r>
                      <a:endParaRPr lang="en-VN" sz="2500" b="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998649"/>
                  </a:ext>
                </a:extLst>
              </a:tr>
              <a:tr h="10229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Cảm xúc của Hon-da khi được xem buổi biểu diễn máy bay? Qua đó, em có nhận xét gì về niềm đam mê của cậu bé?</a:t>
                      </a:r>
                      <a:endParaRPr lang="en-VN" sz="2500" b="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917327"/>
                  </a:ext>
                </a:extLst>
              </a:tr>
              <a:tr h="521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Những chi tiết trên thể hiện đặc điểm gì của hồi kí</a:t>
                      </a:r>
                      <a:endParaRPr lang="en-VN" sz="2500" b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5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935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29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60192E-A867-834B-A728-110953C77E0C}"/>
              </a:ext>
            </a:extLst>
          </p:cNvPr>
          <p:cNvSpPr txBox="1"/>
          <p:nvPr/>
        </p:nvSpPr>
        <p:spPr>
          <a:xfrm>
            <a:off x="3096580" y="0"/>
            <a:ext cx="5998840" cy="8581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5" name="组合 41">
            <a:extLst>
              <a:ext uri="{FF2B5EF4-FFF2-40B4-BE49-F238E27FC236}">
                <a16:creationId xmlns:a16="http://schemas.microsoft.com/office/drawing/2014/main" id="{FDAD0D92-B2EB-3C44-897E-E4D1A09B297F}"/>
              </a:ext>
            </a:extLst>
          </p:cNvPr>
          <p:cNvGrpSpPr/>
          <p:nvPr/>
        </p:nvGrpSpPr>
        <p:grpSpPr>
          <a:xfrm>
            <a:off x="402896" y="1103722"/>
            <a:ext cx="691200" cy="691201"/>
            <a:chOff x="6758111" y="2048406"/>
            <a:chExt cx="740273" cy="748185"/>
          </a:xfrm>
          <a:solidFill>
            <a:srgbClr val="FB8C18"/>
          </a:solidFill>
        </p:grpSpPr>
        <p:sp>
          <p:nvSpPr>
            <p:cNvPr id="6" name="饼形 42">
              <a:extLst>
                <a:ext uri="{FF2B5EF4-FFF2-40B4-BE49-F238E27FC236}">
                  <a16:creationId xmlns:a16="http://schemas.microsoft.com/office/drawing/2014/main" id="{88CE3D76-CFD5-BC47-98F2-82A071CDA3FC}"/>
                </a:ext>
              </a:extLst>
            </p:cNvPr>
            <p:cNvSpPr/>
            <p:nvPr/>
          </p:nvSpPr>
          <p:spPr>
            <a:xfrm>
              <a:off x="6758111" y="2102454"/>
              <a:ext cx="694135" cy="694137"/>
            </a:xfrm>
            <a:prstGeom prst="pie">
              <a:avLst/>
            </a:prstGeom>
            <a:solidFill>
              <a:srgbClr val="2AABE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719" tIns="54861" rIns="109719" bIns="54861" anchor="ctr"/>
            <a:lstStyle/>
            <a:p>
              <a:pPr defTabSz="1097143" eaLnBrk="0" hangingPunct="0"/>
              <a:endParaRPr lang="zh-CN" altLang="en-US" sz="2880">
                <a:solidFill>
                  <a:srgbClr val="40929A"/>
                </a:solidFill>
              </a:endParaRPr>
            </a:p>
          </p:txBody>
        </p:sp>
        <p:sp>
          <p:nvSpPr>
            <p:cNvPr id="7" name="饼形 43">
              <a:extLst>
                <a:ext uri="{FF2B5EF4-FFF2-40B4-BE49-F238E27FC236}">
                  <a16:creationId xmlns:a16="http://schemas.microsoft.com/office/drawing/2014/main" id="{FA5B045F-149E-5A48-9356-596F1AB57CBD}"/>
                </a:ext>
              </a:extLst>
            </p:cNvPr>
            <p:cNvSpPr/>
            <p:nvPr/>
          </p:nvSpPr>
          <p:spPr>
            <a:xfrm>
              <a:off x="6804249" y="2048406"/>
              <a:ext cx="694135" cy="694137"/>
            </a:xfrm>
            <a:prstGeom prst="pie">
              <a:avLst>
                <a:gd name="adj1" fmla="val 16168749"/>
                <a:gd name="adj2" fmla="val 121262"/>
              </a:avLst>
            </a:prstGeom>
            <a:solidFill>
              <a:srgbClr val="2AABE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719" tIns="54861" rIns="109719" bIns="54861" anchor="ctr"/>
            <a:lstStyle/>
            <a:p>
              <a:pPr defTabSz="1097143" eaLnBrk="0" hangingPunct="0"/>
              <a:endParaRPr lang="zh-CN" altLang="en-US" sz="2880">
                <a:solidFill>
                  <a:srgbClr val="40929A"/>
                </a:solidFill>
              </a:endParaRPr>
            </a:p>
          </p:txBody>
        </p:sp>
      </p:grpSp>
      <p:sp>
        <p:nvSpPr>
          <p:cNvPr id="8" name="TextBox 19">
            <a:extLst>
              <a:ext uri="{FF2B5EF4-FFF2-40B4-BE49-F238E27FC236}">
                <a16:creationId xmlns:a16="http://schemas.microsoft.com/office/drawing/2014/main" id="{5CE7AC07-0DE8-5E42-BA09-CF6474714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522" y="1043469"/>
            <a:ext cx="8272129" cy="108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defTabSz="1097253" eaLnBrk="1" hangingPunct="1">
              <a:lnSpc>
                <a:spcPct val="120000"/>
              </a:lnSpc>
              <a:defRPr/>
            </a:pP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-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kém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nhưng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thích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thú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hơn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xuất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pin,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cân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ống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nghiệm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máy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móc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  <a:endParaRPr lang="zh-CN" altLang="en-US" sz="2800" kern="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09DB92-C43E-3441-8DC7-02B3802E4A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016" y="1387920"/>
            <a:ext cx="1686190" cy="1686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690915-798F-A741-8A54-2AE0E85CF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322" y="649560"/>
            <a:ext cx="1641047" cy="1641047"/>
          </a:xfrm>
          <a:prstGeom prst="rect">
            <a:avLst/>
          </a:prstGeom>
        </p:spPr>
      </p:pic>
      <p:grpSp>
        <p:nvGrpSpPr>
          <p:cNvPr id="13" name="组合 41">
            <a:extLst>
              <a:ext uri="{FF2B5EF4-FFF2-40B4-BE49-F238E27FC236}">
                <a16:creationId xmlns:a16="http://schemas.microsoft.com/office/drawing/2014/main" id="{A4C1A26B-3BB9-1E46-AF64-1704D9128C13}"/>
              </a:ext>
            </a:extLst>
          </p:cNvPr>
          <p:cNvGrpSpPr/>
          <p:nvPr/>
        </p:nvGrpSpPr>
        <p:grpSpPr>
          <a:xfrm>
            <a:off x="365567" y="2432841"/>
            <a:ext cx="691200" cy="691201"/>
            <a:chOff x="6758111" y="2048406"/>
            <a:chExt cx="740273" cy="748185"/>
          </a:xfrm>
          <a:solidFill>
            <a:srgbClr val="FB8C18"/>
          </a:solidFill>
        </p:grpSpPr>
        <p:sp>
          <p:nvSpPr>
            <p:cNvPr id="14" name="饼形 42">
              <a:extLst>
                <a:ext uri="{FF2B5EF4-FFF2-40B4-BE49-F238E27FC236}">
                  <a16:creationId xmlns:a16="http://schemas.microsoft.com/office/drawing/2014/main" id="{B6A8CCA3-1353-964D-A005-357306F3CC13}"/>
                </a:ext>
              </a:extLst>
            </p:cNvPr>
            <p:cNvSpPr/>
            <p:nvPr/>
          </p:nvSpPr>
          <p:spPr>
            <a:xfrm>
              <a:off x="6758111" y="2102454"/>
              <a:ext cx="694135" cy="694137"/>
            </a:xfrm>
            <a:prstGeom prst="pie">
              <a:avLst/>
            </a:prstGeom>
            <a:solidFill>
              <a:srgbClr val="2AABE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719" tIns="54861" rIns="109719" bIns="54861" anchor="ctr"/>
            <a:lstStyle/>
            <a:p>
              <a:pPr defTabSz="1097143" eaLnBrk="0" hangingPunct="0"/>
              <a:endParaRPr lang="zh-CN" altLang="en-US" sz="2880">
                <a:solidFill>
                  <a:srgbClr val="40929A"/>
                </a:solidFill>
              </a:endParaRPr>
            </a:p>
          </p:txBody>
        </p:sp>
        <p:sp>
          <p:nvSpPr>
            <p:cNvPr id="15" name="饼形 43">
              <a:extLst>
                <a:ext uri="{FF2B5EF4-FFF2-40B4-BE49-F238E27FC236}">
                  <a16:creationId xmlns:a16="http://schemas.microsoft.com/office/drawing/2014/main" id="{8966D4F1-D03B-EC44-9689-753D7ACAFEE7}"/>
                </a:ext>
              </a:extLst>
            </p:cNvPr>
            <p:cNvSpPr/>
            <p:nvPr/>
          </p:nvSpPr>
          <p:spPr>
            <a:xfrm>
              <a:off x="6804249" y="2048406"/>
              <a:ext cx="694135" cy="694137"/>
            </a:xfrm>
            <a:prstGeom prst="pie">
              <a:avLst>
                <a:gd name="adj1" fmla="val 16168749"/>
                <a:gd name="adj2" fmla="val 121262"/>
              </a:avLst>
            </a:prstGeom>
            <a:solidFill>
              <a:srgbClr val="2AABE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719" tIns="54861" rIns="109719" bIns="54861" anchor="ctr"/>
            <a:lstStyle/>
            <a:p>
              <a:pPr defTabSz="1097143" eaLnBrk="0" hangingPunct="0"/>
              <a:endParaRPr lang="zh-CN" altLang="en-US" sz="2880">
                <a:solidFill>
                  <a:srgbClr val="40929A"/>
                </a:solidFill>
              </a:endParaRPr>
            </a:p>
          </p:txBody>
        </p:sp>
      </p:grpSp>
      <p:sp>
        <p:nvSpPr>
          <p:cNvPr id="16" name="TextBox 19">
            <a:extLst>
              <a:ext uri="{FF2B5EF4-FFF2-40B4-BE49-F238E27FC236}">
                <a16:creationId xmlns:a16="http://schemas.microsoft.com/office/drawing/2014/main" id="{642B9670-BB4C-F946-8B7D-089C25E78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193" y="2372588"/>
            <a:ext cx="8272129" cy="108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defTabSz="1097253" eaLnBrk="1" hangingPunct="1">
              <a:lnSpc>
                <a:spcPct val="120000"/>
              </a:lnSpc>
              <a:defRPr/>
            </a:pP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- Chi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tôi</a:t>
            </a:r>
            <a:r>
              <a:rPr lang="en-US" altLang="zh-CN" sz="28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“</a:t>
            </a:r>
            <a:r>
              <a:rPr lang="en-US" altLang="zh-CN" sz="28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gí</a:t>
            </a:r>
            <a:r>
              <a:rPr lang="en-US" altLang="zh-CN" sz="28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mũi</a:t>
            </a:r>
            <a:r>
              <a:rPr lang="en-US" altLang="zh-CN" sz="28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xuống</a:t>
            </a:r>
            <a:r>
              <a:rPr lang="en-US" altLang="zh-CN" sz="28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đất</a:t>
            </a:r>
            <a:r>
              <a:rPr lang="en-US" altLang="zh-CN" sz="28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ngửi</a:t>
            </a:r>
            <a:r>
              <a:rPr lang="en-US" altLang="zh-CN" sz="28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mùi</a:t>
            </a:r>
            <a:r>
              <a:rPr lang="en-US" altLang="zh-CN" sz="28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dầu</a:t>
            </a:r>
            <a:r>
              <a:rPr lang="en-US" altLang="zh-CN" sz="28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máy</a:t>
            </a:r>
            <a:r>
              <a:rPr lang="en-US" altLang="zh-CN" sz="28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: </a:t>
            </a:r>
          </a:p>
          <a:p>
            <a:pPr algn="just" defTabSz="1097253" eaLnBrk="1" hangingPunct="1">
              <a:lnSpc>
                <a:spcPct val="120000"/>
              </a:lnSpc>
              <a:defRPr/>
            </a:pP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→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Đam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mê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khác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thường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máy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móc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 </a:t>
            </a:r>
            <a:endParaRPr lang="zh-CN" altLang="en-US" sz="2800" kern="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AF6FB063-7C63-414B-A7DD-A23853B4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55" y="3681179"/>
            <a:ext cx="3922445" cy="3074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ánh Diều] Soạn văn 6 bài: Thời thơ ấu của Hon-da trang 61 - Tech12h">
            <a:extLst>
              <a:ext uri="{FF2B5EF4-FFF2-40B4-BE49-F238E27FC236}">
                <a16:creationId xmlns:a16="http://schemas.microsoft.com/office/drawing/2014/main" id="{E688200A-B017-8D4E-90B2-5368684AC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44" b="96154" l="1810" r="98643">
                        <a14:foregroundMark x1="11765" y1="59890" x2="3167" y2="71978"/>
                        <a14:foregroundMark x1="3167" y1="71978" x2="7240" y2="90110"/>
                        <a14:foregroundMark x1="7240" y1="90110" x2="42534" y2="99451"/>
                        <a14:foregroundMark x1="42534" y1="99451" x2="98190" y2="93956"/>
                        <a14:foregroundMark x1="98190" y1="93956" x2="98190" y2="75824"/>
                        <a14:foregroundMark x1="98190" y1="75824" x2="93213" y2="61538"/>
                        <a14:foregroundMark x1="93213" y1="61538" x2="7240" y2="67033"/>
                        <a14:foregroundMark x1="7240" y1="67033" x2="6787" y2="67033"/>
                        <a14:foregroundMark x1="9502" y1="92857" x2="99095" y2="80769"/>
                        <a14:foregroundMark x1="46606" y1="95604" x2="81900" y2="79670"/>
                        <a14:foregroundMark x1="36652" y1="13187" x2="48416" y2="12088"/>
                        <a14:foregroundMark x1="48416" y1="12088" x2="49321" y2="14835"/>
                        <a14:foregroundMark x1="28959" y1="16484" x2="38462" y2="6593"/>
                        <a14:foregroundMark x1="38462" y1="6593" x2="49774" y2="12088"/>
                        <a14:foregroundMark x1="49774" y1="12088" x2="38914" y2="21429"/>
                        <a14:foregroundMark x1="38914" y1="21429" x2="35294" y2="20330"/>
                        <a14:foregroundMark x1="35294" y1="13187" x2="45701" y2="16484"/>
                        <a14:foregroundMark x1="31674" y1="18681" x2="42534" y2="20330"/>
                        <a14:foregroundMark x1="49321" y1="8242" x2="54299" y2="12637"/>
                        <a14:foregroundMark x1="55204" y1="81319" x2="89140" y2="81868"/>
                        <a14:foregroundMark x1="56561" y1="68132" x2="85520" y2="76923"/>
                        <a14:foregroundMark x1="85520" y1="76923" x2="86425" y2="77473"/>
                        <a14:foregroundMark x1="43891" y1="73626" x2="68326" y2="78022"/>
                        <a14:foregroundMark x1="68326" y1="78022" x2="79638" y2="84066"/>
                        <a14:foregroundMark x1="79638" y1="84066" x2="80090" y2="84066"/>
                        <a14:foregroundMark x1="90950" y1="58242" x2="95475" y2="71429"/>
                        <a14:foregroundMark x1="95475" y1="71429" x2="95475" y2="73626"/>
                        <a14:foregroundMark x1="95475" y1="58242" x2="95928" y2="81868"/>
                        <a14:foregroundMark x1="81900" y1="75275" x2="94118" y2="66484"/>
                        <a14:foregroundMark x1="94118" y1="66484" x2="95023" y2="66484"/>
                        <a14:foregroundMark x1="7240" y1="76374" x2="19457" y2="76374"/>
                        <a14:foregroundMark x1="19457" y1="76374" x2="42986" y2="73626"/>
                        <a14:foregroundMark x1="4525" y1="57143" x2="7240" y2="92308"/>
                        <a14:foregroundMark x1="7240" y1="92308" x2="22172" y2="91209"/>
                        <a14:foregroundMark x1="22172" y1="91209" x2="7692" y2="96154"/>
                        <a14:foregroundMark x1="7692" y1="96154" x2="1810" y2="89560"/>
                        <a14:foregroundMark x1="6335" y1="57692" x2="20814" y2="58242"/>
                        <a14:foregroundMark x1="20814" y1="58242" x2="6335" y2="56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939" y="3535891"/>
            <a:ext cx="4078412" cy="335869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0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750CAC2-7C9C-CE4E-B577-1865E9751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3" y="-256981"/>
            <a:ext cx="3366516" cy="1494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E774E-1540-B845-8D38-777F1C6E3A64}"/>
              </a:ext>
            </a:extLst>
          </p:cNvPr>
          <p:cNvSpPr txBox="1"/>
          <p:nvPr/>
        </p:nvSpPr>
        <p:spPr>
          <a:xfrm>
            <a:off x="2615090" y="18288"/>
            <a:ext cx="6961820" cy="8581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bay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3C7EEF6A-9090-A746-8800-FFB4AD3F5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83" y="874205"/>
            <a:ext cx="1133548" cy="1133548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44C6EB46-AFC9-1F40-BD18-426A1AC5E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875" y="1278539"/>
            <a:ext cx="4481126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defTabSz="1097253" eaLnBrk="1" hangingPunct="1">
              <a:lnSpc>
                <a:spcPct val="120000"/>
              </a:lnSpc>
              <a:defRPr/>
            </a:pP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Thời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điểm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: 1914 (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F789A91B-46CB-EE4E-9B88-E4B264DBA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874" y="2127441"/>
            <a:ext cx="7163365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defTabSz="1097253" eaLnBrk="1" hangingPunct="1">
              <a:lnSpc>
                <a:spcPct val="120000"/>
              </a:lnSpc>
              <a:defRPr/>
            </a:pP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Liên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đội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Bộ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binh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Hamamatsu,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cách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nhà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20km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0412793-243D-0849-AB6B-5D49C2999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83" y="1678096"/>
            <a:ext cx="1133548" cy="113354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341AA29-5E7D-3243-A20E-3E644B45B3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58" y="2929072"/>
            <a:ext cx="600397" cy="564257"/>
          </a:xfrm>
          <a:prstGeom prst="rect">
            <a:avLst/>
          </a:prstGeom>
        </p:spPr>
      </p:pic>
      <p:sp>
        <p:nvSpPr>
          <p:cNvPr id="12" name="TextBox 19">
            <a:extLst>
              <a:ext uri="{FF2B5EF4-FFF2-40B4-BE49-F238E27FC236}">
                <a16:creationId xmlns:a16="http://schemas.microsoft.com/office/drawing/2014/main" id="{964D622E-368A-6D49-B301-06E0375FA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873" y="2976343"/>
            <a:ext cx="1731831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defTabSz="1097253" eaLnBrk="1" hangingPunct="1">
              <a:lnSpc>
                <a:spcPct val="120000"/>
              </a:lnSpc>
              <a:defRPr/>
            </a:pP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Diễn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4" name="Picture 13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5D5E1160-78C6-8443-AEEC-C7AC049F1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1678096"/>
            <a:ext cx="5132277" cy="3575486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8115D70C-55FF-2748-ABD7-0973F4F18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358" y="3705299"/>
            <a:ext cx="7382821" cy="263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457200" indent="-457200" algn="just" defTabSz="1097253" eaLnBrk="1" hangingPunct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Trước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đó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vài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lén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lấy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2 xu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tiền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lộ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phí</a:t>
            </a:r>
            <a:endParaRPr lang="en-US" altLang="zh-CN" sz="2800" kern="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457200" indent="-457200" algn="just" defTabSz="1097253" eaLnBrk="1" hangingPunct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Trốn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lén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lấy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xe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đi</a:t>
            </a:r>
            <a:endParaRPr lang="en-US" altLang="zh-CN" sz="2800" kern="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457200" indent="-457200" algn="just" defTabSz="1097253" eaLnBrk="1" hangingPunct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vé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cửa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liền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trèo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cây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thông</a:t>
            </a:r>
            <a:endParaRPr lang="en-US" altLang="zh-CN" sz="2800" kern="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457200" indent="-457200" algn="just" defTabSz="1097253" eaLnBrk="1" hangingPunct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Lúc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khẩn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khoản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xin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cha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mua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1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chiếc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mũ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1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cặp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kính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đeo</a:t>
            </a:r>
            <a:r>
              <a:rPr lang="en-US" altLang="zh-CN" sz="28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mắt</a:t>
            </a:r>
            <a:endParaRPr lang="en-US" altLang="zh-CN" sz="2800" kern="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5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50944F-0041-D547-8F2A-3FA3FF48E1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8" y="-46316"/>
            <a:ext cx="3366516" cy="1494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7D98DE-690C-F347-B935-D6901F488066}"/>
              </a:ext>
            </a:extLst>
          </p:cNvPr>
          <p:cNvSpPr txBox="1"/>
          <p:nvPr/>
        </p:nvSpPr>
        <p:spPr>
          <a:xfrm>
            <a:off x="1255626" y="1630649"/>
            <a:ext cx="2211780" cy="8581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12F6681-8C3A-B940-8A91-8DE5FA68DD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" y="2816823"/>
            <a:ext cx="3833989" cy="2724150"/>
          </a:xfrm>
          <a:prstGeom prst="rect">
            <a:avLst/>
          </a:prstGeom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B0C288C7-C88A-3641-9B00-37DD51F87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035" y="837095"/>
            <a:ext cx="5561496" cy="122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defTabSz="1097253" eaLnBrk="1" hangingPunct="1">
              <a:lnSpc>
                <a:spcPct val="120000"/>
              </a:lnSpc>
              <a:defRPr/>
            </a:pP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Tim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đập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liên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hồi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sao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ngừng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9242D-EDC0-FB44-BC3F-1B822633AE0D}"/>
              </a:ext>
            </a:extLst>
          </p:cNvPr>
          <p:cNvGrpSpPr/>
          <p:nvPr/>
        </p:nvGrpSpPr>
        <p:grpSpPr>
          <a:xfrm>
            <a:off x="4187578" y="1034671"/>
            <a:ext cx="1066800" cy="762911"/>
            <a:chOff x="5033357" y="1461107"/>
            <a:chExt cx="1694468" cy="1430858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2F4ABBCE-B3E6-C543-8BD6-644A0FFF581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flipH="1">
              <a:off x="5384800" y="1668002"/>
              <a:ext cx="1343025" cy="1223963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7198A487-7413-2B4B-95DF-F5791F59A1A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20677348" flipH="1">
              <a:off x="5033357" y="1461107"/>
              <a:ext cx="1343824" cy="1224136"/>
            </a:xfrm>
            <a:prstGeom prst="heart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600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44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2" name="TextBox 19">
            <a:extLst>
              <a:ext uri="{FF2B5EF4-FFF2-40B4-BE49-F238E27FC236}">
                <a16:creationId xmlns:a16="http://schemas.microsoft.com/office/drawing/2014/main" id="{57B73A81-95FE-E04C-8AB7-3AB397A3F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035" y="2316726"/>
            <a:ext cx="5561496" cy="122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defTabSz="1097253" eaLnBrk="1" hangingPunct="1">
              <a:lnSpc>
                <a:spcPct val="120000"/>
              </a:lnSpc>
              <a:defRPr/>
            </a:pP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Vô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cùng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kích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chiếc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Neils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bay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lên</a:t>
            </a:r>
            <a:endParaRPr lang="en-US" altLang="zh-CN" sz="3200" kern="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FDC36E-3E22-574B-82C6-7B10E6B743F4}"/>
              </a:ext>
            </a:extLst>
          </p:cNvPr>
          <p:cNvGrpSpPr/>
          <p:nvPr/>
        </p:nvGrpSpPr>
        <p:grpSpPr>
          <a:xfrm>
            <a:off x="4218209" y="2496517"/>
            <a:ext cx="1066800" cy="762911"/>
            <a:chOff x="5033357" y="1461107"/>
            <a:chExt cx="1694468" cy="1430858"/>
          </a:xfrm>
        </p:grpSpPr>
        <p:sp>
          <p:nvSpPr>
            <p:cNvPr id="14" name="KSO_Shape">
              <a:extLst>
                <a:ext uri="{FF2B5EF4-FFF2-40B4-BE49-F238E27FC236}">
                  <a16:creationId xmlns:a16="http://schemas.microsoft.com/office/drawing/2014/main" id="{8B0714E2-DF58-364F-A0B9-1268C2AED54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flipH="1">
              <a:off x="5384800" y="1668002"/>
              <a:ext cx="1343025" cy="1223963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KSO_Shape">
              <a:extLst>
                <a:ext uri="{FF2B5EF4-FFF2-40B4-BE49-F238E27FC236}">
                  <a16:creationId xmlns:a16="http://schemas.microsoft.com/office/drawing/2014/main" id="{DCBFE477-21ED-2A4B-8367-2DFBFBACDFB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20677348" flipH="1">
              <a:off x="5033357" y="1461107"/>
              <a:ext cx="1343824" cy="1224136"/>
            </a:xfrm>
            <a:prstGeom prst="heart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600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44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6" name="TextBox 19">
            <a:extLst>
              <a:ext uri="{FF2B5EF4-FFF2-40B4-BE49-F238E27FC236}">
                <a16:creationId xmlns:a16="http://schemas.microsoft.com/office/drawing/2014/main" id="{5BA83F0E-958B-7E47-8892-9245C7882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660" y="3784872"/>
            <a:ext cx="5795126" cy="181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defTabSz="1097253" eaLnBrk="1" hangingPunct="1">
              <a:lnSpc>
                <a:spcPct val="120000"/>
              </a:lnSpc>
              <a:defRPr/>
            </a:pP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Lúc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đạp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xe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nhẹ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nhàng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mệt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bắt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chước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phi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đội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mũ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ngược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ra </a:t>
            </a:r>
            <a:r>
              <a:rPr lang="en-US" altLang="zh-CN" sz="32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sau</a:t>
            </a:r>
            <a:r>
              <a:rPr lang="en-US" altLang="zh-CN" sz="3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93AC68-F231-0649-B132-EB12A4694384}"/>
              </a:ext>
            </a:extLst>
          </p:cNvPr>
          <p:cNvGrpSpPr/>
          <p:nvPr/>
        </p:nvGrpSpPr>
        <p:grpSpPr>
          <a:xfrm>
            <a:off x="4298208" y="4068676"/>
            <a:ext cx="1066800" cy="762911"/>
            <a:chOff x="5033357" y="1461107"/>
            <a:chExt cx="1694468" cy="1430858"/>
          </a:xfrm>
        </p:grpSpPr>
        <p:sp>
          <p:nvSpPr>
            <p:cNvPr id="18" name="KSO_Shape">
              <a:extLst>
                <a:ext uri="{FF2B5EF4-FFF2-40B4-BE49-F238E27FC236}">
                  <a16:creationId xmlns:a16="http://schemas.microsoft.com/office/drawing/2014/main" id="{E34DD6AE-5AB1-CB45-B966-794DE51D7B9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5384800" y="1668002"/>
              <a:ext cx="1343025" cy="1223963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E6DEBA06-A3A5-944D-B894-7D24C59BE84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20677348" flipH="1">
              <a:off x="5033357" y="1461107"/>
              <a:ext cx="1343824" cy="1224136"/>
            </a:xfrm>
            <a:prstGeom prst="heart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600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44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CD76A4C-5419-1643-B2B8-575B29F32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008" y="5828823"/>
            <a:ext cx="8601378" cy="6317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defTabSz="1097253" eaLnBrk="1" hangingPunct="1">
              <a:lnSpc>
                <a:spcPct val="120000"/>
              </a:lnSpc>
              <a:defRPr/>
            </a:pP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→ </a:t>
            </a: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hứng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thú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trở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niềm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đam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mê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ước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mơ</a:t>
            </a:r>
            <a:endParaRPr lang="en-US" altLang="zh-CN" sz="3200" b="1" kern="0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elajar dari kisah Soichiro Honda (Pendiri perusahaan Honda) Part 2 (Last)  | Berita Jepang Japanesestation.com">
            <a:extLst>
              <a:ext uri="{FF2B5EF4-FFF2-40B4-BE49-F238E27FC236}">
                <a16:creationId xmlns:a16="http://schemas.microsoft.com/office/drawing/2014/main" id="{74C63B9A-C714-9F42-B5B2-8964EDE17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4" b="-1"/>
          <a:stretch/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Soichiro Honda - Ông chủ đế chế Honda lừng danh khắp Thế giới">
            <a:extLst>
              <a:ext uri="{FF2B5EF4-FFF2-40B4-BE49-F238E27FC236}">
                <a16:creationId xmlns:a16="http://schemas.microsoft.com/office/drawing/2014/main" id="{48A2FF0E-B8C1-AA47-87B7-5006B2CF8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5" r="1" b="18621"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uộc đời của Honda Soichiro - Nhà sáng lập công ty HONDA">
            <a:extLst>
              <a:ext uri="{FF2B5EF4-FFF2-40B4-BE49-F238E27FC236}">
                <a16:creationId xmlns:a16="http://schemas.microsoft.com/office/drawing/2014/main" id="{180DDD54-6EA5-A54C-A572-FF319879C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0" b="2"/>
          <a:stretch/>
        </p:blipFill>
        <p:spPr bwMode="auto">
          <a:xfrm>
            <a:off x="7458302" y="-22547"/>
            <a:ext cx="3809132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Tuổi trẻ bỏ học, phá sản, cầm cố cả nhẫn cưới của ông chủ đế chế Honda -  Đời sống">
            <a:extLst>
              <a:ext uri="{FF2B5EF4-FFF2-40B4-BE49-F238E27FC236}">
                <a16:creationId xmlns:a16="http://schemas.microsoft.com/office/drawing/2014/main" id="{D830E8EA-5907-964E-9975-2F30917DE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0"/>
          <a:stretch/>
        </p:blipFill>
        <p:spPr bwMode="auto">
          <a:xfrm>
            <a:off x="1" y="4065775"/>
            <a:ext cx="5001186" cy="2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0" name="Rectangle 77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72093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basketball hoop&#10;&#10;Description automatically generated with low confidence">
            <a:extLst>
              <a:ext uri="{FF2B5EF4-FFF2-40B4-BE49-F238E27FC236}">
                <a16:creationId xmlns:a16="http://schemas.microsoft.com/office/drawing/2014/main" id="{7278D29B-EBBE-A346-9151-DC57B3177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112" y="1218861"/>
            <a:ext cx="4242816" cy="4242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06ECD4-C64C-2D44-AF15-5E7765CD2805}"/>
              </a:ext>
            </a:extLst>
          </p:cNvPr>
          <p:cNvSpPr txBox="1"/>
          <p:nvPr/>
        </p:nvSpPr>
        <p:spPr>
          <a:xfrm>
            <a:off x="913498" y="2444157"/>
            <a:ext cx="2670142" cy="17922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5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TỔNG KẾT</a:t>
            </a:r>
            <a:endParaRPr lang="en-US" sz="55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8" name="组合 12">
            <a:extLst>
              <a:ext uri="{FF2B5EF4-FFF2-40B4-BE49-F238E27FC236}">
                <a16:creationId xmlns:a16="http://schemas.microsoft.com/office/drawing/2014/main" id="{6B00339C-1EF8-A947-AFC2-95FE43F57930}"/>
              </a:ext>
            </a:extLst>
          </p:cNvPr>
          <p:cNvGrpSpPr/>
          <p:nvPr/>
        </p:nvGrpSpPr>
        <p:grpSpPr>
          <a:xfrm>
            <a:off x="3976596" y="177018"/>
            <a:ext cx="3336479" cy="1138493"/>
            <a:chOff x="5909427" y="1567104"/>
            <a:chExt cx="2780399" cy="948744"/>
          </a:xfrm>
        </p:grpSpPr>
        <p:sp>
          <p:nvSpPr>
            <p:cNvPr id="9" name="任意多边形 17">
              <a:extLst>
                <a:ext uri="{FF2B5EF4-FFF2-40B4-BE49-F238E27FC236}">
                  <a16:creationId xmlns:a16="http://schemas.microsoft.com/office/drawing/2014/main" id="{BB39BA70-FB33-5D42-9D3F-AC2A8D8458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9427" y="1567104"/>
              <a:ext cx="2780399" cy="948744"/>
            </a:xfrm>
            <a:custGeom>
              <a:avLst/>
              <a:gdLst>
                <a:gd name="connsiteX0" fmla="*/ 3494407 w 4138458"/>
                <a:gd name="connsiteY0" fmla="*/ 1121227 h 1412149"/>
                <a:gd name="connsiteX1" fmla="*/ 3567991 w 4138458"/>
                <a:gd name="connsiteY1" fmla="*/ 1078962 h 1412149"/>
                <a:gd name="connsiteX2" fmla="*/ 3758764 w 4138458"/>
                <a:gd name="connsiteY2" fmla="*/ 748339 h 1412149"/>
                <a:gd name="connsiteX3" fmla="*/ 3758764 w 4138458"/>
                <a:gd name="connsiteY3" fmla="*/ 663809 h 1412149"/>
                <a:gd name="connsiteX4" fmla="*/ 3567991 w 4138458"/>
                <a:gd name="connsiteY4" fmla="*/ 333186 h 1412149"/>
                <a:gd name="connsiteX5" fmla="*/ 3494407 w 4138458"/>
                <a:gd name="connsiteY5" fmla="*/ 290921 h 1412149"/>
                <a:gd name="connsiteX6" fmla="*/ 3333442 w 4138458"/>
                <a:gd name="connsiteY6" fmla="*/ 290921 h 1412149"/>
                <a:gd name="connsiteX7" fmla="*/ 3295129 w 4138458"/>
                <a:gd name="connsiteY7" fmla="*/ 290921 h 1412149"/>
                <a:gd name="connsiteX8" fmla="*/ 3289167 w 4138458"/>
                <a:gd name="connsiteY8" fmla="*/ 290921 h 1412149"/>
                <a:gd name="connsiteX9" fmla="*/ 3247435 w 4138458"/>
                <a:gd name="connsiteY9" fmla="*/ 290921 h 1412149"/>
                <a:gd name="connsiteX10" fmla="*/ 3238801 w 4138458"/>
                <a:gd name="connsiteY10" fmla="*/ 290921 h 1412149"/>
                <a:gd name="connsiteX11" fmla="*/ 3134164 w 4138458"/>
                <a:gd name="connsiteY11" fmla="*/ 290921 h 1412149"/>
                <a:gd name="connsiteX12" fmla="*/ 3112861 w 4138458"/>
                <a:gd name="connsiteY12" fmla="*/ 290921 h 1412149"/>
                <a:gd name="connsiteX13" fmla="*/ 3095851 w 4138458"/>
                <a:gd name="connsiteY13" fmla="*/ 290921 h 1412149"/>
                <a:gd name="connsiteX14" fmla="*/ 3089889 w 4138458"/>
                <a:gd name="connsiteY14" fmla="*/ 290921 h 1412149"/>
                <a:gd name="connsiteX15" fmla="*/ 3048157 w 4138458"/>
                <a:gd name="connsiteY15" fmla="*/ 290921 h 1412149"/>
                <a:gd name="connsiteX16" fmla="*/ 3039523 w 4138458"/>
                <a:gd name="connsiteY16" fmla="*/ 290921 h 1412149"/>
                <a:gd name="connsiteX17" fmla="*/ 2934886 w 4138458"/>
                <a:gd name="connsiteY17" fmla="*/ 290921 h 1412149"/>
                <a:gd name="connsiteX18" fmla="*/ 2913583 w 4138458"/>
                <a:gd name="connsiteY18" fmla="*/ 290921 h 1412149"/>
                <a:gd name="connsiteX19" fmla="*/ 2840245 w 4138458"/>
                <a:gd name="connsiteY19" fmla="*/ 290921 h 1412149"/>
                <a:gd name="connsiteX20" fmla="*/ 2714305 w 4138458"/>
                <a:gd name="connsiteY20" fmla="*/ 290921 h 1412149"/>
                <a:gd name="connsiteX21" fmla="*/ 2709913 w 4138458"/>
                <a:gd name="connsiteY21" fmla="*/ 292233 h 1412149"/>
                <a:gd name="connsiteX22" fmla="*/ 2705494 w 4138458"/>
                <a:gd name="connsiteY22" fmla="*/ 290921 h 1412149"/>
                <a:gd name="connsiteX23" fmla="*/ 2323948 w 4138458"/>
                <a:gd name="connsiteY23" fmla="*/ 290921 h 1412149"/>
                <a:gd name="connsiteX24" fmla="*/ 2319556 w 4138458"/>
                <a:gd name="connsiteY24" fmla="*/ 292233 h 1412149"/>
                <a:gd name="connsiteX25" fmla="*/ 2315137 w 4138458"/>
                <a:gd name="connsiteY25" fmla="*/ 290921 h 1412149"/>
                <a:gd name="connsiteX26" fmla="*/ 2059531 w 4138458"/>
                <a:gd name="connsiteY26" fmla="*/ 290921 h 1412149"/>
                <a:gd name="connsiteX27" fmla="*/ 1955409 w 4138458"/>
                <a:gd name="connsiteY27" fmla="*/ 290921 h 1412149"/>
                <a:gd name="connsiteX28" fmla="*/ 1949447 w 4138458"/>
                <a:gd name="connsiteY28" fmla="*/ 290921 h 1412149"/>
                <a:gd name="connsiteX29" fmla="*/ 1933591 w 4138458"/>
                <a:gd name="connsiteY29" fmla="*/ 290921 h 1412149"/>
                <a:gd name="connsiteX30" fmla="*/ 1907716 w 4138458"/>
                <a:gd name="connsiteY30" fmla="*/ 290921 h 1412149"/>
                <a:gd name="connsiteX31" fmla="*/ 1699803 w 4138458"/>
                <a:gd name="connsiteY31" fmla="*/ 290921 h 1412149"/>
                <a:gd name="connsiteX32" fmla="*/ 1666857 w 4138458"/>
                <a:gd name="connsiteY32" fmla="*/ 290921 h 1412149"/>
                <a:gd name="connsiteX33" fmla="*/ 1660895 w 4138458"/>
                <a:gd name="connsiteY33" fmla="*/ 290921 h 1412149"/>
                <a:gd name="connsiteX34" fmla="*/ 1619163 w 4138458"/>
                <a:gd name="connsiteY34" fmla="*/ 290921 h 1412149"/>
                <a:gd name="connsiteX35" fmla="*/ 1573863 w 4138458"/>
                <a:gd name="connsiteY35" fmla="*/ 290921 h 1412149"/>
                <a:gd name="connsiteX36" fmla="*/ 1508939 w 4138458"/>
                <a:gd name="connsiteY36" fmla="*/ 290921 h 1412149"/>
                <a:gd name="connsiteX37" fmla="*/ 1505892 w 4138458"/>
                <a:gd name="connsiteY37" fmla="*/ 290921 h 1412149"/>
                <a:gd name="connsiteX38" fmla="*/ 1502977 w 4138458"/>
                <a:gd name="connsiteY38" fmla="*/ 290921 h 1412149"/>
                <a:gd name="connsiteX39" fmla="*/ 1461246 w 4138458"/>
                <a:gd name="connsiteY39" fmla="*/ 290921 h 1412149"/>
                <a:gd name="connsiteX40" fmla="*/ 1411251 w 4138458"/>
                <a:gd name="connsiteY40" fmla="*/ 290921 h 1412149"/>
                <a:gd name="connsiteX41" fmla="*/ 1347974 w 4138458"/>
                <a:gd name="connsiteY41" fmla="*/ 290921 h 1412149"/>
                <a:gd name="connsiteX42" fmla="*/ 1285311 w 4138458"/>
                <a:gd name="connsiteY42" fmla="*/ 290921 h 1412149"/>
                <a:gd name="connsiteX43" fmla="*/ 1253333 w 4138458"/>
                <a:gd name="connsiteY43" fmla="*/ 290921 h 1412149"/>
                <a:gd name="connsiteX44" fmla="*/ 1173474 w 4138458"/>
                <a:gd name="connsiteY44" fmla="*/ 290921 h 1412149"/>
                <a:gd name="connsiteX45" fmla="*/ 1167512 w 4138458"/>
                <a:gd name="connsiteY45" fmla="*/ 290921 h 1412149"/>
                <a:gd name="connsiteX46" fmla="*/ 1127393 w 4138458"/>
                <a:gd name="connsiteY46" fmla="*/ 290921 h 1412149"/>
                <a:gd name="connsiteX47" fmla="*/ 1125780 w 4138458"/>
                <a:gd name="connsiteY47" fmla="*/ 290921 h 1412149"/>
                <a:gd name="connsiteX48" fmla="*/ 1030708 w 4138458"/>
                <a:gd name="connsiteY48" fmla="*/ 290921 h 1412149"/>
                <a:gd name="connsiteX49" fmla="*/ 1024746 w 4138458"/>
                <a:gd name="connsiteY49" fmla="*/ 290921 h 1412149"/>
                <a:gd name="connsiteX50" fmla="*/ 1012509 w 4138458"/>
                <a:gd name="connsiteY50" fmla="*/ 290921 h 1412149"/>
                <a:gd name="connsiteX51" fmla="*/ 983015 w 4138458"/>
                <a:gd name="connsiteY51" fmla="*/ 290921 h 1412149"/>
                <a:gd name="connsiteX52" fmla="*/ 917868 w 4138458"/>
                <a:gd name="connsiteY52" fmla="*/ 290921 h 1412149"/>
                <a:gd name="connsiteX53" fmla="*/ 869743 w 4138458"/>
                <a:gd name="connsiteY53" fmla="*/ 290921 h 1412149"/>
                <a:gd name="connsiteX54" fmla="*/ 791928 w 4138458"/>
                <a:gd name="connsiteY54" fmla="*/ 290921 h 1412149"/>
                <a:gd name="connsiteX55" fmla="*/ 775102 w 4138458"/>
                <a:gd name="connsiteY55" fmla="*/ 290921 h 1412149"/>
                <a:gd name="connsiteX56" fmla="*/ 649162 w 4138458"/>
                <a:gd name="connsiteY56" fmla="*/ 290921 h 1412149"/>
                <a:gd name="connsiteX57" fmla="*/ 575578 w 4138458"/>
                <a:gd name="connsiteY57" fmla="*/ 333186 h 1412149"/>
                <a:gd name="connsiteX58" fmla="*/ 384805 w 4138458"/>
                <a:gd name="connsiteY58" fmla="*/ 663809 h 1412149"/>
                <a:gd name="connsiteX59" fmla="*/ 384805 w 4138458"/>
                <a:gd name="connsiteY59" fmla="*/ 748339 h 1412149"/>
                <a:gd name="connsiteX60" fmla="*/ 575578 w 4138458"/>
                <a:gd name="connsiteY60" fmla="*/ 1078962 h 1412149"/>
                <a:gd name="connsiteX61" fmla="*/ 649162 w 4138458"/>
                <a:gd name="connsiteY61" fmla="*/ 1121227 h 1412149"/>
                <a:gd name="connsiteX62" fmla="*/ 791928 w 4138458"/>
                <a:gd name="connsiteY62" fmla="*/ 1121227 h 1412149"/>
                <a:gd name="connsiteX63" fmla="*/ 1030708 w 4138458"/>
                <a:gd name="connsiteY63" fmla="*/ 1121227 h 1412149"/>
                <a:gd name="connsiteX64" fmla="*/ 1127393 w 4138458"/>
                <a:gd name="connsiteY64" fmla="*/ 1121227 h 1412149"/>
                <a:gd name="connsiteX65" fmla="*/ 1173474 w 4138458"/>
                <a:gd name="connsiteY65" fmla="*/ 1121227 h 1412149"/>
                <a:gd name="connsiteX66" fmla="*/ 1285311 w 4138458"/>
                <a:gd name="connsiteY66" fmla="*/ 1121227 h 1412149"/>
                <a:gd name="connsiteX67" fmla="*/ 1508939 w 4138458"/>
                <a:gd name="connsiteY67" fmla="*/ 1121227 h 1412149"/>
                <a:gd name="connsiteX68" fmla="*/ 1573863 w 4138458"/>
                <a:gd name="connsiteY68" fmla="*/ 1121227 h 1412149"/>
                <a:gd name="connsiteX69" fmla="*/ 1666857 w 4138458"/>
                <a:gd name="connsiteY69" fmla="*/ 1121227 h 1412149"/>
                <a:gd name="connsiteX70" fmla="*/ 1933591 w 4138458"/>
                <a:gd name="connsiteY70" fmla="*/ 1121227 h 1412149"/>
                <a:gd name="connsiteX71" fmla="*/ 1955409 w 4138458"/>
                <a:gd name="connsiteY71" fmla="*/ 1121227 h 1412149"/>
                <a:gd name="connsiteX72" fmla="*/ 2315137 w 4138458"/>
                <a:gd name="connsiteY72" fmla="*/ 1121227 h 1412149"/>
                <a:gd name="connsiteX73" fmla="*/ 2319556 w 4138458"/>
                <a:gd name="connsiteY73" fmla="*/ 1119915 h 1412149"/>
                <a:gd name="connsiteX74" fmla="*/ 2323948 w 4138458"/>
                <a:gd name="connsiteY74" fmla="*/ 1121227 h 1412149"/>
                <a:gd name="connsiteX75" fmla="*/ 2705494 w 4138458"/>
                <a:gd name="connsiteY75" fmla="*/ 1121227 h 1412149"/>
                <a:gd name="connsiteX76" fmla="*/ 2709913 w 4138458"/>
                <a:gd name="connsiteY76" fmla="*/ 1119915 h 1412149"/>
                <a:gd name="connsiteX77" fmla="*/ 2714305 w 4138458"/>
                <a:gd name="connsiteY77" fmla="*/ 1121227 h 1412149"/>
                <a:gd name="connsiteX78" fmla="*/ 2913583 w 4138458"/>
                <a:gd name="connsiteY78" fmla="*/ 1121227 h 1412149"/>
                <a:gd name="connsiteX79" fmla="*/ 3095851 w 4138458"/>
                <a:gd name="connsiteY79" fmla="*/ 1121227 h 1412149"/>
                <a:gd name="connsiteX80" fmla="*/ 3112861 w 4138458"/>
                <a:gd name="connsiteY80" fmla="*/ 1121227 h 1412149"/>
                <a:gd name="connsiteX81" fmla="*/ 3295129 w 4138458"/>
                <a:gd name="connsiteY81" fmla="*/ 1121227 h 1412149"/>
                <a:gd name="connsiteX82" fmla="*/ 3671470 w 4138458"/>
                <a:gd name="connsiteY82" fmla="*/ 1412149 h 1412149"/>
                <a:gd name="connsiteX83" fmla="*/ 3163470 w 4138458"/>
                <a:gd name="connsiteY83" fmla="*/ 1412149 h 1412149"/>
                <a:gd name="connsiteX84" fmla="*/ 3022552 w 4138458"/>
                <a:gd name="connsiteY84" fmla="*/ 1412149 h 1412149"/>
                <a:gd name="connsiteX85" fmla="*/ 2554799 w 4138458"/>
                <a:gd name="connsiteY85" fmla="*/ 1412149 h 1412149"/>
                <a:gd name="connsiteX86" fmla="*/ 2514552 w 4138458"/>
                <a:gd name="connsiteY86" fmla="*/ 1412149 h 1412149"/>
                <a:gd name="connsiteX87" fmla="*/ 2266137 w 4138458"/>
                <a:gd name="connsiteY87" fmla="*/ 1412149 h 1412149"/>
                <a:gd name="connsiteX88" fmla="*/ 1905881 w 4138458"/>
                <a:gd name="connsiteY88" fmla="*/ 1412149 h 1412149"/>
                <a:gd name="connsiteX89" fmla="*/ 1809866 w 4138458"/>
                <a:gd name="connsiteY89" fmla="*/ 1412149 h 1412149"/>
                <a:gd name="connsiteX90" fmla="*/ 1617219 w 4138458"/>
                <a:gd name="connsiteY90" fmla="*/ 1412149 h 1412149"/>
                <a:gd name="connsiteX91" fmla="*/ 1489857 w 4138458"/>
                <a:gd name="connsiteY91" fmla="*/ 1412149 h 1412149"/>
                <a:gd name="connsiteX92" fmla="*/ 1301866 w 4138458"/>
                <a:gd name="connsiteY92" fmla="*/ 1412149 h 1412149"/>
                <a:gd name="connsiteX93" fmla="*/ 1160948 w 4138458"/>
                <a:gd name="connsiteY93" fmla="*/ 1412149 h 1412149"/>
                <a:gd name="connsiteX94" fmla="*/ 1115038 w 4138458"/>
                <a:gd name="connsiteY94" fmla="*/ 1412149 h 1412149"/>
                <a:gd name="connsiteX95" fmla="*/ 840939 w 4138458"/>
                <a:gd name="connsiteY95" fmla="*/ 1412149 h 1412149"/>
                <a:gd name="connsiteX96" fmla="*/ 652948 w 4138458"/>
                <a:gd name="connsiteY96" fmla="*/ 1412149 h 1412149"/>
                <a:gd name="connsiteX97" fmla="*/ 466120 w 4138458"/>
                <a:gd name="connsiteY97" fmla="*/ 1412149 h 1412149"/>
                <a:gd name="connsiteX98" fmla="*/ 340972 w 4138458"/>
                <a:gd name="connsiteY98" fmla="*/ 1340266 h 1412149"/>
                <a:gd name="connsiteX99" fmla="*/ 16513 w 4138458"/>
                <a:gd name="connsiteY99" fmla="*/ 777957 h 1412149"/>
                <a:gd name="connsiteX100" fmla="*/ 16513 w 4138458"/>
                <a:gd name="connsiteY100" fmla="*/ 634192 h 1412149"/>
                <a:gd name="connsiteX101" fmla="*/ 340972 w 4138458"/>
                <a:gd name="connsiteY101" fmla="*/ 71883 h 1412149"/>
                <a:gd name="connsiteX102" fmla="*/ 466120 w 4138458"/>
                <a:gd name="connsiteY102" fmla="*/ 0 h 1412149"/>
                <a:gd name="connsiteX103" fmla="*/ 652948 w 4138458"/>
                <a:gd name="connsiteY103" fmla="*/ 0 h 1412149"/>
                <a:gd name="connsiteX104" fmla="*/ 680314 w 4138458"/>
                <a:gd name="connsiteY104" fmla="*/ 0 h 1412149"/>
                <a:gd name="connsiteX105" fmla="*/ 840939 w 4138458"/>
                <a:gd name="connsiteY105" fmla="*/ 0 h 1412149"/>
                <a:gd name="connsiteX106" fmla="*/ 841276 w 4138458"/>
                <a:gd name="connsiteY106" fmla="*/ 0 h 1412149"/>
                <a:gd name="connsiteX107" fmla="*/ 867142 w 4138458"/>
                <a:gd name="connsiteY107" fmla="*/ 0 h 1412149"/>
                <a:gd name="connsiteX108" fmla="*/ 956611 w 4138458"/>
                <a:gd name="connsiteY108" fmla="*/ 0 h 1412149"/>
                <a:gd name="connsiteX109" fmla="*/ 1028104 w 4138458"/>
                <a:gd name="connsiteY109" fmla="*/ 0 h 1412149"/>
                <a:gd name="connsiteX110" fmla="*/ 1033923 w 4138458"/>
                <a:gd name="connsiteY110" fmla="*/ 0 h 1412149"/>
                <a:gd name="connsiteX111" fmla="*/ 1055133 w 4138458"/>
                <a:gd name="connsiteY111" fmla="*/ 0 h 1412149"/>
                <a:gd name="connsiteX112" fmla="*/ 1080817 w 4138458"/>
                <a:gd name="connsiteY112" fmla="*/ 0 h 1412149"/>
                <a:gd name="connsiteX113" fmla="*/ 1115038 w 4138458"/>
                <a:gd name="connsiteY113" fmla="*/ 0 h 1412149"/>
                <a:gd name="connsiteX114" fmla="*/ 1143439 w 4138458"/>
                <a:gd name="connsiteY114" fmla="*/ 0 h 1412149"/>
                <a:gd name="connsiteX115" fmla="*/ 1160948 w 4138458"/>
                <a:gd name="connsiteY115" fmla="*/ 0 h 1412149"/>
                <a:gd name="connsiteX116" fmla="*/ 1216095 w 4138458"/>
                <a:gd name="connsiteY116" fmla="*/ 0 h 1412149"/>
                <a:gd name="connsiteX117" fmla="*/ 1220751 w 4138458"/>
                <a:gd name="connsiteY117" fmla="*/ 0 h 1412149"/>
                <a:gd name="connsiteX118" fmla="*/ 1267645 w 4138458"/>
                <a:gd name="connsiteY118" fmla="*/ 0 h 1412149"/>
                <a:gd name="connsiteX119" fmla="*/ 1291726 w 4138458"/>
                <a:gd name="connsiteY119" fmla="*/ 0 h 1412149"/>
                <a:gd name="connsiteX120" fmla="*/ 1301866 w 4138458"/>
                <a:gd name="connsiteY120" fmla="*/ 0 h 1412149"/>
                <a:gd name="connsiteX121" fmla="*/ 1331430 w 4138458"/>
                <a:gd name="connsiteY121" fmla="*/ 0 h 1412149"/>
                <a:gd name="connsiteX122" fmla="*/ 1375142 w 4138458"/>
                <a:gd name="connsiteY122" fmla="*/ 0 h 1412149"/>
                <a:gd name="connsiteX123" fmla="*/ 1408742 w 4138458"/>
                <a:gd name="connsiteY123" fmla="*/ 0 h 1412149"/>
                <a:gd name="connsiteX124" fmla="*/ 1455636 w 4138458"/>
                <a:gd name="connsiteY124" fmla="*/ 0 h 1412149"/>
                <a:gd name="connsiteX125" fmla="*/ 1479717 w 4138458"/>
                <a:gd name="connsiteY125" fmla="*/ 0 h 1412149"/>
                <a:gd name="connsiteX126" fmla="*/ 1489857 w 4138458"/>
                <a:gd name="connsiteY126" fmla="*/ 0 h 1412149"/>
                <a:gd name="connsiteX127" fmla="*/ 1536104 w 4138458"/>
                <a:gd name="connsiteY127" fmla="*/ 0 h 1412149"/>
                <a:gd name="connsiteX128" fmla="*/ 1617219 w 4138458"/>
                <a:gd name="connsiteY128" fmla="*/ 0 h 1412149"/>
                <a:gd name="connsiteX129" fmla="*/ 1651439 w 4138458"/>
                <a:gd name="connsiteY129" fmla="*/ 0 h 1412149"/>
                <a:gd name="connsiteX130" fmla="*/ 1728751 w 4138458"/>
                <a:gd name="connsiteY130" fmla="*/ 0 h 1412149"/>
                <a:gd name="connsiteX131" fmla="*/ 1775645 w 4138458"/>
                <a:gd name="connsiteY131" fmla="*/ 0 h 1412149"/>
                <a:gd name="connsiteX132" fmla="*/ 1799726 w 4138458"/>
                <a:gd name="connsiteY132" fmla="*/ 0 h 1412149"/>
                <a:gd name="connsiteX133" fmla="*/ 1809866 w 4138458"/>
                <a:gd name="connsiteY133" fmla="*/ 0 h 1412149"/>
                <a:gd name="connsiteX134" fmla="*/ 1831413 w 4138458"/>
                <a:gd name="connsiteY134" fmla="*/ 0 h 1412149"/>
                <a:gd name="connsiteX135" fmla="*/ 1905881 w 4138458"/>
                <a:gd name="connsiteY135" fmla="*/ 0 h 1412149"/>
                <a:gd name="connsiteX136" fmla="*/ 1992375 w 4138458"/>
                <a:gd name="connsiteY136" fmla="*/ 0 h 1412149"/>
                <a:gd name="connsiteX137" fmla="*/ 2107709 w 4138458"/>
                <a:gd name="connsiteY137" fmla="*/ 0 h 1412149"/>
                <a:gd name="connsiteX138" fmla="*/ 2120075 w 4138458"/>
                <a:gd name="connsiteY138" fmla="*/ 0 h 1412149"/>
                <a:gd name="connsiteX139" fmla="*/ 2185022 w 4138458"/>
                <a:gd name="connsiteY139" fmla="*/ 0 h 1412149"/>
                <a:gd name="connsiteX140" fmla="*/ 2231916 w 4138458"/>
                <a:gd name="connsiteY140" fmla="*/ 0 h 1412149"/>
                <a:gd name="connsiteX141" fmla="*/ 2255997 w 4138458"/>
                <a:gd name="connsiteY141" fmla="*/ 0 h 1412149"/>
                <a:gd name="connsiteX142" fmla="*/ 2266137 w 4138458"/>
                <a:gd name="connsiteY142" fmla="*/ 0 h 1412149"/>
                <a:gd name="connsiteX143" fmla="*/ 2281036 w 4138458"/>
                <a:gd name="connsiteY143" fmla="*/ 0 h 1412149"/>
                <a:gd name="connsiteX144" fmla="*/ 2473684 w 4138458"/>
                <a:gd name="connsiteY144" fmla="*/ 0 h 1412149"/>
                <a:gd name="connsiteX145" fmla="*/ 2514552 w 4138458"/>
                <a:gd name="connsiteY145" fmla="*/ 0 h 1412149"/>
                <a:gd name="connsiteX146" fmla="*/ 2520578 w 4138458"/>
                <a:gd name="connsiteY146" fmla="*/ 0 h 1412149"/>
                <a:gd name="connsiteX147" fmla="*/ 2544659 w 4138458"/>
                <a:gd name="connsiteY147" fmla="*/ 0 h 1412149"/>
                <a:gd name="connsiteX148" fmla="*/ 2554799 w 4138458"/>
                <a:gd name="connsiteY148" fmla="*/ 0 h 1412149"/>
                <a:gd name="connsiteX149" fmla="*/ 2680485 w 4138458"/>
                <a:gd name="connsiteY149" fmla="*/ 0 h 1412149"/>
                <a:gd name="connsiteX150" fmla="*/ 3005042 w 4138458"/>
                <a:gd name="connsiteY150" fmla="*/ 0 h 1412149"/>
                <a:gd name="connsiteX151" fmla="*/ 3022552 w 4138458"/>
                <a:gd name="connsiteY151" fmla="*/ 0 h 1412149"/>
                <a:gd name="connsiteX152" fmla="*/ 3082355 w 4138458"/>
                <a:gd name="connsiteY152" fmla="*/ 0 h 1412149"/>
                <a:gd name="connsiteX153" fmla="*/ 3129249 w 4138458"/>
                <a:gd name="connsiteY153" fmla="*/ 0 h 1412149"/>
                <a:gd name="connsiteX154" fmla="*/ 3153330 w 4138458"/>
                <a:gd name="connsiteY154" fmla="*/ 0 h 1412149"/>
                <a:gd name="connsiteX155" fmla="*/ 3163470 w 4138458"/>
                <a:gd name="connsiteY155" fmla="*/ 0 h 1412149"/>
                <a:gd name="connsiteX156" fmla="*/ 3236746 w 4138458"/>
                <a:gd name="connsiteY156" fmla="*/ 0 h 1412149"/>
                <a:gd name="connsiteX157" fmla="*/ 3671470 w 4138458"/>
                <a:gd name="connsiteY157" fmla="*/ 0 h 1412149"/>
                <a:gd name="connsiteX158" fmla="*/ 3796617 w 4138458"/>
                <a:gd name="connsiteY158" fmla="*/ 71883 h 1412149"/>
                <a:gd name="connsiteX159" fmla="*/ 4121076 w 4138458"/>
                <a:gd name="connsiteY159" fmla="*/ 634192 h 1412149"/>
                <a:gd name="connsiteX160" fmla="*/ 4121076 w 4138458"/>
                <a:gd name="connsiteY160" fmla="*/ 777957 h 1412149"/>
                <a:gd name="connsiteX161" fmla="*/ 3796617 w 4138458"/>
                <a:gd name="connsiteY161" fmla="*/ 1340266 h 1412149"/>
                <a:gd name="connsiteX162" fmla="*/ 3671470 w 4138458"/>
                <a:gd name="connsiteY162" fmla="*/ 1412149 h 141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4138458" h="1412149">
                  <a:moveTo>
                    <a:pt x="3494407" y="1121227"/>
                  </a:moveTo>
                  <a:cubicBezTo>
                    <a:pt x="3521660" y="1121227"/>
                    <a:pt x="3554364" y="1102140"/>
                    <a:pt x="3567991" y="1078962"/>
                  </a:cubicBezTo>
                  <a:cubicBezTo>
                    <a:pt x="3567991" y="1078962"/>
                    <a:pt x="3567991" y="1078962"/>
                    <a:pt x="3758764" y="748339"/>
                  </a:cubicBezTo>
                  <a:cubicBezTo>
                    <a:pt x="3772390" y="725162"/>
                    <a:pt x="3772390" y="686987"/>
                    <a:pt x="3758764" y="663809"/>
                  </a:cubicBezTo>
                  <a:cubicBezTo>
                    <a:pt x="3758764" y="663809"/>
                    <a:pt x="3758764" y="663809"/>
                    <a:pt x="3567991" y="333186"/>
                  </a:cubicBezTo>
                  <a:cubicBezTo>
                    <a:pt x="3554364" y="310009"/>
                    <a:pt x="3521660" y="290921"/>
                    <a:pt x="3494407" y="290921"/>
                  </a:cubicBezTo>
                  <a:cubicBezTo>
                    <a:pt x="3494407" y="290921"/>
                    <a:pt x="3494407" y="290921"/>
                    <a:pt x="3333442" y="290921"/>
                  </a:cubicBezTo>
                  <a:lnTo>
                    <a:pt x="3295129" y="290921"/>
                  </a:lnTo>
                  <a:lnTo>
                    <a:pt x="3289167" y="290921"/>
                  </a:lnTo>
                  <a:lnTo>
                    <a:pt x="3247435" y="290921"/>
                  </a:lnTo>
                  <a:lnTo>
                    <a:pt x="3238801" y="290921"/>
                  </a:lnTo>
                  <a:lnTo>
                    <a:pt x="3134164" y="290921"/>
                  </a:lnTo>
                  <a:lnTo>
                    <a:pt x="3112861" y="290921"/>
                  </a:lnTo>
                  <a:lnTo>
                    <a:pt x="3095851" y="290921"/>
                  </a:lnTo>
                  <a:lnTo>
                    <a:pt x="3089889" y="290921"/>
                  </a:lnTo>
                  <a:lnTo>
                    <a:pt x="3048157" y="290921"/>
                  </a:lnTo>
                  <a:lnTo>
                    <a:pt x="3039523" y="290921"/>
                  </a:lnTo>
                  <a:lnTo>
                    <a:pt x="2934886" y="290921"/>
                  </a:lnTo>
                  <a:lnTo>
                    <a:pt x="2913583" y="290921"/>
                  </a:lnTo>
                  <a:lnTo>
                    <a:pt x="2840245" y="290921"/>
                  </a:lnTo>
                  <a:cubicBezTo>
                    <a:pt x="2803730" y="290921"/>
                    <a:pt x="2761998" y="290921"/>
                    <a:pt x="2714305" y="290921"/>
                  </a:cubicBezTo>
                  <a:lnTo>
                    <a:pt x="2709913" y="292233"/>
                  </a:lnTo>
                  <a:lnTo>
                    <a:pt x="2705494" y="290921"/>
                  </a:lnTo>
                  <a:cubicBezTo>
                    <a:pt x="2705494" y="290921"/>
                    <a:pt x="2705494" y="290921"/>
                    <a:pt x="2323948" y="290921"/>
                  </a:cubicBezTo>
                  <a:lnTo>
                    <a:pt x="2319556" y="292233"/>
                  </a:lnTo>
                  <a:lnTo>
                    <a:pt x="2315137" y="290921"/>
                  </a:lnTo>
                  <a:cubicBezTo>
                    <a:pt x="2315137" y="290921"/>
                    <a:pt x="2315137" y="290921"/>
                    <a:pt x="2059531" y="290921"/>
                  </a:cubicBezTo>
                  <a:lnTo>
                    <a:pt x="1955409" y="290921"/>
                  </a:lnTo>
                  <a:lnTo>
                    <a:pt x="1949447" y="290921"/>
                  </a:lnTo>
                  <a:lnTo>
                    <a:pt x="1933591" y="290921"/>
                  </a:lnTo>
                  <a:lnTo>
                    <a:pt x="1907716" y="290921"/>
                  </a:lnTo>
                  <a:cubicBezTo>
                    <a:pt x="1871946" y="290921"/>
                    <a:pt x="1809348" y="290921"/>
                    <a:pt x="1699803" y="290921"/>
                  </a:cubicBezTo>
                  <a:lnTo>
                    <a:pt x="1666857" y="290921"/>
                  </a:lnTo>
                  <a:lnTo>
                    <a:pt x="1660895" y="290921"/>
                  </a:lnTo>
                  <a:lnTo>
                    <a:pt x="1619163" y="290921"/>
                  </a:lnTo>
                  <a:lnTo>
                    <a:pt x="1573863" y="290921"/>
                  </a:lnTo>
                  <a:lnTo>
                    <a:pt x="1508939" y="290921"/>
                  </a:lnTo>
                  <a:lnTo>
                    <a:pt x="1505892" y="290921"/>
                  </a:lnTo>
                  <a:lnTo>
                    <a:pt x="1502977" y="290921"/>
                  </a:lnTo>
                  <a:lnTo>
                    <a:pt x="1461246" y="290921"/>
                  </a:lnTo>
                  <a:lnTo>
                    <a:pt x="1411251" y="290921"/>
                  </a:lnTo>
                  <a:lnTo>
                    <a:pt x="1347974" y="290921"/>
                  </a:lnTo>
                  <a:lnTo>
                    <a:pt x="1285311" y="290921"/>
                  </a:lnTo>
                  <a:lnTo>
                    <a:pt x="1253333" y="290921"/>
                  </a:lnTo>
                  <a:lnTo>
                    <a:pt x="1173474" y="290921"/>
                  </a:lnTo>
                  <a:lnTo>
                    <a:pt x="1167512" y="290921"/>
                  </a:lnTo>
                  <a:lnTo>
                    <a:pt x="1127393" y="290921"/>
                  </a:lnTo>
                  <a:lnTo>
                    <a:pt x="1125780" y="290921"/>
                  </a:lnTo>
                  <a:lnTo>
                    <a:pt x="1030708" y="290921"/>
                  </a:lnTo>
                  <a:cubicBezTo>
                    <a:pt x="1030708" y="290921"/>
                    <a:pt x="1030708" y="290921"/>
                    <a:pt x="1024746" y="290921"/>
                  </a:cubicBezTo>
                  <a:lnTo>
                    <a:pt x="1012509" y="290921"/>
                  </a:lnTo>
                  <a:lnTo>
                    <a:pt x="983015" y="290921"/>
                  </a:lnTo>
                  <a:lnTo>
                    <a:pt x="917868" y="290921"/>
                  </a:lnTo>
                  <a:lnTo>
                    <a:pt x="869743" y="290921"/>
                  </a:lnTo>
                  <a:lnTo>
                    <a:pt x="791928" y="290921"/>
                  </a:lnTo>
                  <a:lnTo>
                    <a:pt x="775102" y="290921"/>
                  </a:lnTo>
                  <a:cubicBezTo>
                    <a:pt x="738587" y="290921"/>
                    <a:pt x="696855" y="290921"/>
                    <a:pt x="649162" y="290921"/>
                  </a:cubicBezTo>
                  <a:cubicBezTo>
                    <a:pt x="622590" y="290921"/>
                    <a:pt x="589204" y="310009"/>
                    <a:pt x="575578" y="333186"/>
                  </a:cubicBezTo>
                  <a:cubicBezTo>
                    <a:pt x="575578" y="333186"/>
                    <a:pt x="575578" y="333186"/>
                    <a:pt x="384805" y="663809"/>
                  </a:cubicBezTo>
                  <a:cubicBezTo>
                    <a:pt x="371859" y="686987"/>
                    <a:pt x="371859" y="725162"/>
                    <a:pt x="384805" y="748339"/>
                  </a:cubicBezTo>
                  <a:cubicBezTo>
                    <a:pt x="384805" y="748339"/>
                    <a:pt x="384805" y="748339"/>
                    <a:pt x="575578" y="1078962"/>
                  </a:cubicBezTo>
                  <a:cubicBezTo>
                    <a:pt x="589204" y="1102140"/>
                    <a:pt x="622590" y="1121227"/>
                    <a:pt x="649162" y="1121227"/>
                  </a:cubicBezTo>
                  <a:lnTo>
                    <a:pt x="791928" y="1121227"/>
                  </a:lnTo>
                  <a:lnTo>
                    <a:pt x="1030708" y="1121227"/>
                  </a:lnTo>
                  <a:lnTo>
                    <a:pt x="1127393" y="1121227"/>
                  </a:lnTo>
                  <a:lnTo>
                    <a:pt x="1173474" y="1121227"/>
                  </a:lnTo>
                  <a:lnTo>
                    <a:pt x="1285311" y="1121227"/>
                  </a:lnTo>
                  <a:lnTo>
                    <a:pt x="1508939" y="1121227"/>
                  </a:lnTo>
                  <a:lnTo>
                    <a:pt x="1573863" y="1121227"/>
                  </a:lnTo>
                  <a:lnTo>
                    <a:pt x="1666857" y="1121227"/>
                  </a:lnTo>
                  <a:lnTo>
                    <a:pt x="1933591" y="1121227"/>
                  </a:lnTo>
                  <a:lnTo>
                    <a:pt x="1955409" y="1121227"/>
                  </a:lnTo>
                  <a:lnTo>
                    <a:pt x="2315137" y="1121227"/>
                  </a:lnTo>
                  <a:lnTo>
                    <a:pt x="2319556" y="1119915"/>
                  </a:lnTo>
                  <a:lnTo>
                    <a:pt x="2323948" y="1121227"/>
                  </a:lnTo>
                  <a:lnTo>
                    <a:pt x="2705494" y="1121227"/>
                  </a:lnTo>
                  <a:lnTo>
                    <a:pt x="2709913" y="1119915"/>
                  </a:lnTo>
                  <a:lnTo>
                    <a:pt x="2714305" y="1121227"/>
                  </a:lnTo>
                  <a:lnTo>
                    <a:pt x="2913583" y="1121227"/>
                  </a:lnTo>
                  <a:lnTo>
                    <a:pt x="3095851" y="1121227"/>
                  </a:lnTo>
                  <a:lnTo>
                    <a:pt x="3112861" y="1121227"/>
                  </a:lnTo>
                  <a:lnTo>
                    <a:pt x="3295129" y="1121227"/>
                  </a:lnTo>
                  <a:close/>
                  <a:moveTo>
                    <a:pt x="3671470" y="1412149"/>
                  </a:moveTo>
                  <a:lnTo>
                    <a:pt x="3163470" y="1412149"/>
                  </a:lnTo>
                  <a:lnTo>
                    <a:pt x="3022552" y="1412149"/>
                  </a:lnTo>
                  <a:lnTo>
                    <a:pt x="2554799" y="1412149"/>
                  </a:lnTo>
                  <a:lnTo>
                    <a:pt x="2514552" y="1412149"/>
                  </a:lnTo>
                  <a:lnTo>
                    <a:pt x="2266137" y="1412149"/>
                  </a:lnTo>
                  <a:lnTo>
                    <a:pt x="1905881" y="1412149"/>
                  </a:lnTo>
                  <a:lnTo>
                    <a:pt x="1809866" y="1412149"/>
                  </a:lnTo>
                  <a:lnTo>
                    <a:pt x="1617219" y="1412149"/>
                  </a:lnTo>
                  <a:lnTo>
                    <a:pt x="1489857" y="1412149"/>
                  </a:lnTo>
                  <a:lnTo>
                    <a:pt x="1301866" y="1412149"/>
                  </a:lnTo>
                  <a:lnTo>
                    <a:pt x="1160948" y="1412149"/>
                  </a:lnTo>
                  <a:lnTo>
                    <a:pt x="1115038" y="1412149"/>
                  </a:lnTo>
                  <a:lnTo>
                    <a:pt x="840939" y="1412149"/>
                  </a:lnTo>
                  <a:lnTo>
                    <a:pt x="652948" y="1412149"/>
                  </a:lnTo>
                  <a:lnTo>
                    <a:pt x="466120" y="1412149"/>
                  </a:lnTo>
                  <a:cubicBezTo>
                    <a:pt x="420928" y="1412149"/>
                    <a:pt x="364147" y="1379686"/>
                    <a:pt x="340972" y="1340266"/>
                  </a:cubicBezTo>
                  <a:cubicBezTo>
                    <a:pt x="16513" y="777957"/>
                    <a:pt x="16513" y="777957"/>
                    <a:pt x="16513" y="777957"/>
                  </a:cubicBezTo>
                  <a:cubicBezTo>
                    <a:pt x="-5504" y="738538"/>
                    <a:pt x="-5504" y="673611"/>
                    <a:pt x="16513" y="634192"/>
                  </a:cubicBezTo>
                  <a:cubicBezTo>
                    <a:pt x="340972" y="71883"/>
                    <a:pt x="340972" y="71883"/>
                    <a:pt x="340972" y="71883"/>
                  </a:cubicBezTo>
                  <a:cubicBezTo>
                    <a:pt x="364147" y="32463"/>
                    <a:pt x="420928" y="0"/>
                    <a:pt x="466120" y="0"/>
                  </a:cubicBezTo>
                  <a:lnTo>
                    <a:pt x="652948" y="0"/>
                  </a:lnTo>
                  <a:lnTo>
                    <a:pt x="680314" y="0"/>
                  </a:lnTo>
                  <a:lnTo>
                    <a:pt x="840939" y="0"/>
                  </a:lnTo>
                  <a:lnTo>
                    <a:pt x="841276" y="0"/>
                  </a:lnTo>
                  <a:lnTo>
                    <a:pt x="867142" y="0"/>
                  </a:lnTo>
                  <a:lnTo>
                    <a:pt x="956611" y="0"/>
                  </a:lnTo>
                  <a:lnTo>
                    <a:pt x="1028104" y="0"/>
                  </a:lnTo>
                  <a:lnTo>
                    <a:pt x="1033923" y="0"/>
                  </a:lnTo>
                  <a:lnTo>
                    <a:pt x="1055133" y="0"/>
                  </a:lnTo>
                  <a:lnTo>
                    <a:pt x="1080817" y="0"/>
                  </a:lnTo>
                  <a:cubicBezTo>
                    <a:pt x="1115038" y="0"/>
                    <a:pt x="1115038" y="0"/>
                    <a:pt x="1115038" y="0"/>
                  </a:cubicBezTo>
                  <a:lnTo>
                    <a:pt x="1143439" y="0"/>
                  </a:lnTo>
                  <a:lnTo>
                    <a:pt x="1160948" y="0"/>
                  </a:lnTo>
                  <a:lnTo>
                    <a:pt x="1216095" y="0"/>
                  </a:lnTo>
                  <a:lnTo>
                    <a:pt x="1220751" y="0"/>
                  </a:lnTo>
                  <a:lnTo>
                    <a:pt x="1267645" y="0"/>
                  </a:lnTo>
                  <a:lnTo>
                    <a:pt x="1291726" y="0"/>
                  </a:lnTo>
                  <a:lnTo>
                    <a:pt x="1301866" y="0"/>
                  </a:lnTo>
                  <a:lnTo>
                    <a:pt x="1331430" y="0"/>
                  </a:lnTo>
                  <a:lnTo>
                    <a:pt x="1375142" y="0"/>
                  </a:lnTo>
                  <a:lnTo>
                    <a:pt x="1408742" y="0"/>
                  </a:lnTo>
                  <a:lnTo>
                    <a:pt x="1455636" y="0"/>
                  </a:lnTo>
                  <a:lnTo>
                    <a:pt x="1479717" y="0"/>
                  </a:lnTo>
                  <a:lnTo>
                    <a:pt x="1489857" y="0"/>
                  </a:lnTo>
                  <a:lnTo>
                    <a:pt x="1536104" y="0"/>
                  </a:lnTo>
                  <a:lnTo>
                    <a:pt x="1617219" y="0"/>
                  </a:lnTo>
                  <a:lnTo>
                    <a:pt x="1651439" y="0"/>
                  </a:lnTo>
                  <a:lnTo>
                    <a:pt x="1728751" y="0"/>
                  </a:lnTo>
                  <a:lnTo>
                    <a:pt x="1775645" y="0"/>
                  </a:lnTo>
                  <a:lnTo>
                    <a:pt x="1799726" y="0"/>
                  </a:lnTo>
                  <a:lnTo>
                    <a:pt x="1809866" y="0"/>
                  </a:lnTo>
                  <a:lnTo>
                    <a:pt x="1831413" y="0"/>
                  </a:lnTo>
                  <a:lnTo>
                    <a:pt x="1905881" y="0"/>
                  </a:lnTo>
                  <a:lnTo>
                    <a:pt x="1992375" y="0"/>
                  </a:lnTo>
                  <a:lnTo>
                    <a:pt x="2107709" y="0"/>
                  </a:lnTo>
                  <a:lnTo>
                    <a:pt x="2120075" y="0"/>
                  </a:lnTo>
                  <a:lnTo>
                    <a:pt x="2185022" y="0"/>
                  </a:lnTo>
                  <a:lnTo>
                    <a:pt x="2231916" y="0"/>
                  </a:lnTo>
                  <a:lnTo>
                    <a:pt x="2255997" y="0"/>
                  </a:lnTo>
                  <a:lnTo>
                    <a:pt x="2266137" y="0"/>
                  </a:lnTo>
                  <a:lnTo>
                    <a:pt x="2281036" y="0"/>
                  </a:lnTo>
                  <a:cubicBezTo>
                    <a:pt x="2372290" y="0"/>
                    <a:pt x="2433126" y="0"/>
                    <a:pt x="2473684" y="0"/>
                  </a:cubicBezTo>
                  <a:lnTo>
                    <a:pt x="2514552" y="0"/>
                  </a:lnTo>
                  <a:lnTo>
                    <a:pt x="2520578" y="0"/>
                  </a:lnTo>
                  <a:lnTo>
                    <a:pt x="2544659" y="0"/>
                  </a:lnTo>
                  <a:lnTo>
                    <a:pt x="2554799" y="0"/>
                  </a:lnTo>
                  <a:lnTo>
                    <a:pt x="2680485" y="0"/>
                  </a:lnTo>
                  <a:cubicBezTo>
                    <a:pt x="2830376" y="0"/>
                    <a:pt x="2933750" y="0"/>
                    <a:pt x="3005042" y="0"/>
                  </a:cubicBezTo>
                  <a:lnTo>
                    <a:pt x="3022552" y="0"/>
                  </a:lnTo>
                  <a:lnTo>
                    <a:pt x="3082355" y="0"/>
                  </a:lnTo>
                  <a:lnTo>
                    <a:pt x="3129249" y="0"/>
                  </a:lnTo>
                  <a:lnTo>
                    <a:pt x="3153330" y="0"/>
                  </a:lnTo>
                  <a:lnTo>
                    <a:pt x="3163470" y="0"/>
                  </a:lnTo>
                  <a:lnTo>
                    <a:pt x="3236746" y="0"/>
                  </a:lnTo>
                  <a:cubicBezTo>
                    <a:pt x="3671470" y="0"/>
                    <a:pt x="3671470" y="0"/>
                    <a:pt x="3671470" y="0"/>
                  </a:cubicBezTo>
                  <a:cubicBezTo>
                    <a:pt x="3717821" y="0"/>
                    <a:pt x="3773442" y="32463"/>
                    <a:pt x="3796617" y="71883"/>
                  </a:cubicBezTo>
                  <a:cubicBezTo>
                    <a:pt x="4121076" y="634192"/>
                    <a:pt x="4121076" y="634192"/>
                    <a:pt x="4121076" y="634192"/>
                  </a:cubicBezTo>
                  <a:cubicBezTo>
                    <a:pt x="4144252" y="673611"/>
                    <a:pt x="4144252" y="738538"/>
                    <a:pt x="4121076" y="777957"/>
                  </a:cubicBezTo>
                  <a:cubicBezTo>
                    <a:pt x="3796617" y="1340266"/>
                    <a:pt x="3796617" y="1340266"/>
                    <a:pt x="3796617" y="1340266"/>
                  </a:cubicBezTo>
                  <a:cubicBezTo>
                    <a:pt x="3773442" y="1379686"/>
                    <a:pt x="3717821" y="1412149"/>
                    <a:pt x="3671470" y="1412149"/>
                  </a:cubicBezTo>
                  <a:close/>
                </a:path>
              </a:pathLst>
            </a:custGeom>
            <a:solidFill>
              <a:srgbClr val="FF2F92"/>
            </a:solidFill>
            <a:ln w="19050">
              <a:noFill/>
            </a:ln>
            <a:effectLst>
              <a:innerShdw blurRad="1016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D4A55C-CD25-B64F-A70B-B82F628FAC24}"/>
                </a:ext>
              </a:extLst>
            </p:cNvPr>
            <p:cNvSpPr txBox="1"/>
            <p:nvPr/>
          </p:nvSpPr>
          <p:spPr>
            <a:xfrm>
              <a:off x="6208954" y="1785226"/>
              <a:ext cx="2181345" cy="487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Times New Roman" panose="02020603050405020304" pitchFamily="18" charset="0"/>
                  <a:ea typeface="方正粗宋简体" panose="03000509000000000000" pitchFamily="65" charset="-122"/>
                  <a:cs typeface="Times New Roman" panose="02020603050405020304" pitchFamily="18" charset="0"/>
                </a:rPr>
                <a:t>1.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方正粗宋简体" panose="03000509000000000000" pitchFamily="65" charset="-122"/>
                  <a:cs typeface="Times New Roman" panose="02020603050405020304" pitchFamily="18" charset="0"/>
                </a:rPr>
                <a:t>Nghệ</a:t>
              </a:r>
              <a:r>
                <a:rPr lang="en-US" altLang="zh-CN" sz="3200" b="1" dirty="0">
                  <a:latin typeface="Times New Roman" panose="02020603050405020304" pitchFamily="18" charset="0"/>
                  <a:ea typeface="方正粗宋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方正粗宋简体" panose="03000509000000000000" pitchFamily="65" charset="-122"/>
                  <a:cs typeface="Times New Roman" panose="02020603050405020304" pitchFamily="18" charset="0"/>
                </a:rPr>
                <a:t>thuật</a:t>
              </a:r>
              <a:endParaRPr lang="zh-CN" altLang="en-US" sz="3200" b="1" dirty="0">
                <a:latin typeface="Times New Roman" panose="02020603050405020304" pitchFamily="18" charset="0"/>
                <a:ea typeface="方正粗宋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2">
            <a:extLst>
              <a:ext uri="{FF2B5EF4-FFF2-40B4-BE49-F238E27FC236}">
                <a16:creationId xmlns:a16="http://schemas.microsoft.com/office/drawing/2014/main" id="{3AF7C583-49A3-8440-BA55-C01C04EF1C27}"/>
              </a:ext>
            </a:extLst>
          </p:cNvPr>
          <p:cNvGrpSpPr/>
          <p:nvPr/>
        </p:nvGrpSpPr>
        <p:grpSpPr>
          <a:xfrm>
            <a:off x="4004603" y="3063409"/>
            <a:ext cx="3336479" cy="1138493"/>
            <a:chOff x="5932765" y="1020396"/>
            <a:chExt cx="2780399" cy="948744"/>
          </a:xfrm>
        </p:grpSpPr>
        <p:sp>
          <p:nvSpPr>
            <p:cNvPr id="12" name="任意多边形 17">
              <a:extLst>
                <a:ext uri="{FF2B5EF4-FFF2-40B4-BE49-F238E27FC236}">
                  <a16:creationId xmlns:a16="http://schemas.microsoft.com/office/drawing/2014/main" id="{245BD7DB-5A00-E04B-BA03-7801AC256C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32765" y="1020396"/>
              <a:ext cx="2780399" cy="948744"/>
            </a:xfrm>
            <a:custGeom>
              <a:avLst/>
              <a:gdLst>
                <a:gd name="connsiteX0" fmla="*/ 3494407 w 4138458"/>
                <a:gd name="connsiteY0" fmla="*/ 1121227 h 1412149"/>
                <a:gd name="connsiteX1" fmla="*/ 3567991 w 4138458"/>
                <a:gd name="connsiteY1" fmla="*/ 1078962 h 1412149"/>
                <a:gd name="connsiteX2" fmla="*/ 3758764 w 4138458"/>
                <a:gd name="connsiteY2" fmla="*/ 748339 h 1412149"/>
                <a:gd name="connsiteX3" fmla="*/ 3758764 w 4138458"/>
                <a:gd name="connsiteY3" fmla="*/ 663809 h 1412149"/>
                <a:gd name="connsiteX4" fmla="*/ 3567991 w 4138458"/>
                <a:gd name="connsiteY4" fmla="*/ 333186 h 1412149"/>
                <a:gd name="connsiteX5" fmla="*/ 3494407 w 4138458"/>
                <a:gd name="connsiteY5" fmla="*/ 290921 h 1412149"/>
                <a:gd name="connsiteX6" fmla="*/ 3333442 w 4138458"/>
                <a:gd name="connsiteY6" fmla="*/ 290921 h 1412149"/>
                <a:gd name="connsiteX7" fmla="*/ 3295129 w 4138458"/>
                <a:gd name="connsiteY7" fmla="*/ 290921 h 1412149"/>
                <a:gd name="connsiteX8" fmla="*/ 3289167 w 4138458"/>
                <a:gd name="connsiteY8" fmla="*/ 290921 h 1412149"/>
                <a:gd name="connsiteX9" fmla="*/ 3247435 w 4138458"/>
                <a:gd name="connsiteY9" fmla="*/ 290921 h 1412149"/>
                <a:gd name="connsiteX10" fmla="*/ 3238801 w 4138458"/>
                <a:gd name="connsiteY10" fmla="*/ 290921 h 1412149"/>
                <a:gd name="connsiteX11" fmla="*/ 3134164 w 4138458"/>
                <a:gd name="connsiteY11" fmla="*/ 290921 h 1412149"/>
                <a:gd name="connsiteX12" fmla="*/ 3112861 w 4138458"/>
                <a:gd name="connsiteY12" fmla="*/ 290921 h 1412149"/>
                <a:gd name="connsiteX13" fmla="*/ 3095851 w 4138458"/>
                <a:gd name="connsiteY13" fmla="*/ 290921 h 1412149"/>
                <a:gd name="connsiteX14" fmla="*/ 3089889 w 4138458"/>
                <a:gd name="connsiteY14" fmla="*/ 290921 h 1412149"/>
                <a:gd name="connsiteX15" fmla="*/ 3048157 w 4138458"/>
                <a:gd name="connsiteY15" fmla="*/ 290921 h 1412149"/>
                <a:gd name="connsiteX16" fmla="*/ 3039523 w 4138458"/>
                <a:gd name="connsiteY16" fmla="*/ 290921 h 1412149"/>
                <a:gd name="connsiteX17" fmla="*/ 2934886 w 4138458"/>
                <a:gd name="connsiteY17" fmla="*/ 290921 h 1412149"/>
                <a:gd name="connsiteX18" fmla="*/ 2913583 w 4138458"/>
                <a:gd name="connsiteY18" fmla="*/ 290921 h 1412149"/>
                <a:gd name="connsiteX19" fmla="*/ 2840245 w 4138458"/>
                <a:gd name="connsiteY19" fmla="*/ 290921 h 1412149"/>
                <a:gd name="connsiteX20" fmla="*/ 2714305 w 4138458"/>
                <a:gd name="connsiteY20" fmla="*/ 290921 h 1412149"/>
                <a:gd name="connsiteX21" fmla="*/ 2709913 w 4138458"/>
                <a:gd name="connsiteY21" fmla="*/ 292233 h 1412149"/>
                <a:gd name="connsiteX22" fmla="*/ 2705494 w 4138458"/>
                <a:gd name="connsiteY22" fmla="*/ 290921 h 1412149"/>
                <a:gd name="connsiteX23" fmla="*/ 2323948 w 4138458"/>
                <a:gd name="connsiteY23" fmla="*/ 290921 h 1412149"/>
                <a:gd name="connsiteX24" fmla="*/ 2319556 w 4138458"/>
                <a:gd name="connsiteY24" fmla="*/ 292233 h 1412149"/>
                <a:gd name="connsiteX25" fmla="*/ 2315137 w 4138458"/>
                <a:gd name="connsiteY25" fmla="*/ 290921 h 1412149"/>
                <a:gd name="connsiteX26" fmla="*/ 2059531 w 4138458"/>
                <a:gd name="connsiteY26" fmla="*/ 290921 h 1412149"/>
                <a:gd name="connsiteX27" fmla="*/ 1955409 w 4138458"/>
                <a:gd name="connsiteY27" fmla="*/ 290921 h 1412149"/>
                <a:gd name="connsiteX28" fmla="*/ 1949447 w 4138458"/>
                <a:gd name="connsiteY28" fmla="*/ 290921 h 1412149"/>
                <a:gd name="connsiteX29" fmla="*/ 1933591 w 4138458"/>
                <a:gd name="connsiteY29" fmla="*/ 290921 h 1412149"/>
                <a:gd name="connsiteX30" fmla="*/ 1907716 w 4138458"/>
                <a:gd name="connsiteY30" fmla="*/ 290921 h 1412149"/>
                <a:gd name="connsiteX31" fmla="*/ 1699803 w 4138458"/>
                <a:gd name="connsiteY31" fmla="*/ 290921 h 1412149"/>
                <a:gd name="connsiteX32" fmla="*/ 1666857 w 4138458"/>
                <a:gd name="connsiteY32" fmla="*/ 290921 h 1412149"/>
                <a:gd name="connsiteX33" fmla="*/ 1660895 w 4138458"/>
                <a:gd name="connsiteY33" fmla="*/ 290921 h 1412149"/>
                <a:gd name="connsiteX34" fmla="*/ 1619163 w 4138458"/>
                <a:gd name="connsiteY34" fmla="*/ 290921 h 1412149"/>
                <a:gd name="connsiteX35" fmla="*/ 1573863 w 4138458"/>
                <a:gd name="connsiteY35" fmla="*/ 290921 h 1412149"/>
                <a:gd name="connsiteX36" fmla="*/ 1508939 w 4138458"/>
                <a:gd name="connsiteY36" fmla="*/ 290921 h 1412149"/>
                <a:gd name="connsiteX37" fmla="*/ 1505892 w 4138458"/>
                <a:gd name="connsiteY37" fmla="*/ 290921 h 1412149"/>
                <a:gd name="connsiteX38" fmla="*/ 1502977 w 4138458"/>
                <a:gd name="connsiteY38" fmla="*/ 290921 h 1412149"/>
                <a:gd name="connsiteX39" fmla="*/ 1461246 w 4138458"/>
                <a:gd name="connsiteY39" fmla="*/ 290921 h 1412149"/>
                <a:gd name="connsiteX40" fmla="*/ 1411251 w 4138458"/>
                <a:gd name="connsiteY40" fmla="*/ 290921 h 1412149"/>
                <a:gd name="connsiteX41" fmla="*/ 1347974 w 4138458"/>
                <a:gd name="connsiteY41" fmla="*/ 290921 h 1412149"/>
                <a:gd name="connsiteX42" fmla="*/ 1285311 w 4138458"/>
                <a:gd name="connsiteY42" fmla="*/ 290921 h 1412149"/>
                <a:gd name="connsiteX43" fmla="*/ 1253333 w 4138458"/>
                <a:gd name="connsiteY43" fmla="*/ 290921 h 1412149"/>
                <a:gd name="connsiteX44" fmla="*/ 1173474 w 4138458"/>
                <a:gd name="connsiteY44" fmla="*/ 290921 h 1412149"/>
                <a:gd name="connsiteX45" fmla="*/ 1167512 w 4138458"/>
                <a:gd name="connsiteY45" fmla="*/ 290921 h 1412149"/>
                <a:gd name="connsiteX46" fmla="*/ 1127393 w 4138458"/>
                <a:gd name="connsiteY46" fmla="*/ 290921 h 1412149"/>
                <a:gd name="connsiteX47" fmla="*/ 1125780 w 4138458"/>
                <a:gd name="connsiteY47" fmla="*/ 290921 h 1412149"/>
                <a:gd name="connsiteX48" fmla="*/ 1030708 w 4138458"/>
                <a:gd name="connsiteY48" fmla="*/ 290921 h 1412149"/>
                <a:gd name="connsiteX49" fmla="*/ 1024746 w 4138458"/>
                <a:gd name="connsiteY49" fmla="*/ 290921 h 1412149"/>
                <a:gd name="connsiteX50" fmla="*/ 1012509 w 4138458"/>
                <a:gd name="connsiteY50" fmla="*/ 290921 h 1412149"/>
                <a:gd name="connsiteX51" fmla="*/ 983015 w 4138458"/>
                <a:gd name="connsiteY51" fmla="*/ 290921 h 1412149"/>
                <a:gd name="connsiteX52" fmla="*/ 917868 w 4138458"/>
                <a:gd name="connsiteY52" fmla="*/ 290921 h 1412149"/>
                <a:gd name="connsiteX53" fmla="*/ 869743 w 4138458"/>
                <a:gd name="connsiteY53" fmla="*/ 290921 h 1412149"/>
                <a:gd name="connsiteX54" fmla="*/ 791928 w 4138458"/>
                <a:gd name="connsiteY54" fmla="*/ 290921 h 1412149"/>
                <a:gd name="connsiteX55" fmla="*/ 775102 w 4138458"/>
                <a:gd name="connsiteY55" fmla="*/ 290921 h 1412149"/>
                <a:gd name="connsiteX56" fmla="*/ 649162 w 4138458"/>
                <a:gd name="connsiteY56" fmla="*/ 290921 h 1412149"/>
                <a:gd name="connsiteX57" fmla="*/ 575578 w 4138458"/>
                <a:gd name="connsiteY57" fmla="*/ 333186 h 1412149"/>
                <a:gd name="connsiteX58" fmla="*/ 384805 w 4138458"/>
                <a:gd name="connsiteY58" fmla="*/ 663809 h 1412149"/>
                <a:gd name="connsiteX59" fmla="*/ 384805 w 4138458"/>
                <a:gd name="connsiteY59" fmla="*/ 748339 h 1412149"/>
                <a:gd name="connsiteX60" fmla="*/ 575578 w 4138458"/>
                <a:gd name="connsiteY60" fmla="*/ 1078962 h 1412149"/>
                <a:gd name="connsiteX61" fmla="*/ 649162 w 4138458"/>
                <a:gd name="connsiteY61" fmla="*/ 1121227 h 1412149"/>
                <a:gd name="connsiteX62" fmla="*/ 791928 w 4138458"/>
                <a:gd name="connsiteY62" fmla="*/ 1121227 h 1412149"/>
                <a:gd name="connsiteX63" fmla="*/ 1030708 w 4138458"/>
                <a:gd name="connsiteY63" fmla="*/ 1121227 h 1412149"/>
                <a:gd name="connsiteX64" fmla="*/ 1127393 w 4138458"/>
                <a:gd name="connsiteY64" fmla="*/ 1121227 h 1412149"/>
                <a:gd name="connsiteX65" fmla="*/ 1173474 w 4138458"/>
                <a:gd name="connsiteY65" fmla="*/ 1121227 h 1412149"/>
                <a:gd name="connsiteX66" fmla="*/ 1285311 w 4138458"/>
                <a:gd name="connsiteY66" fmla="*/ 1121227 h 1412149"/>
                <a:gd name="connsiteX67" fmla="*/ 1508939 w 4138458"/>
                <a:gd name="connsiteY67" fmla="*/ 1121227 h 1412149"/>
                <a:gd name="connsiteX68" fmla="*/ 1573863 w 4138458"/>
                <a:gd name="connsiteY68" fmla="*/ 1121227 h 1412149"/>
                <a:gd name="connsiteX69" fmla="*/ 1666857 w 4138458"/>
                <a:gd name="connsiteY69" fmla="*/ 1121227 h 1412149"/>
                <a:gd name="connsiteX70" fmla="*/ 1933591 w 4138458"/>
                <a:gd name="connsiteY70" fmla="*/ 1121227 h 1412149"/>
                <a:gd name="connsiteX71" fmla="*/ 1955409 w 4138458"/>
                <a:gd name="connsiteY71" fmla="*/ 1121227 h 1412149"/>
                <a:gd name="connsiteX72" fmla="*/ 2315137 w 4138458"/>
                <a:gd name="connsiteY72" fmla="*/ 1121227 h 1412149"/>
                <a:gd name="connsiteX73" fmla="*/ 2319556 w 4138458"/>
                <a:gd name="connsiteY73" fmla="*/ 1119915 h 1412149"/>
                <a:gd name="connsiteX74" fmla="*/ 2323948 w 4138458"/>
                <a:gd name="connsiteY74" fmla="*/ 1121227 h 1412149"/>
                <a:gd name="connsiteX75" fmla="*/ 2705494 w 4138458"/>
                <a:gd name="connsiteY75" fmla="*/ 1121227 h 1412149"/>
                <a:gd name="connsiteX76" fmla="*/ 2709913 w 4138458"/>
                <a:gd name="connsiteY76" fmla="*/ 1119915 h 1412149"/>
                <a:gd name="connsiteX77" fmla="*/ 2714305 w 4138458"/>
                <a:gd name="connsiteY77" fmla="*/ 1121227 h 1412149"/>
                <a:gd name="connsiteX78" fmla="*/ 2913583 w 4138458"/>
                <a:gd name="connsiteY78" fmla="*/ 1121227 h 1412149"/>
                <a:gd name="connsiteX79" fmla="*/ 3095851 w 4138458"/>
                <a:gd name="connsiteY79" fmla="*/ 1121227 h 1412149"/>
                <a:gd name="connsiteX80" fmla="*/ 3112861 w 4138458"/>
                <a:gd name="connsiteY80" fmla="*/ 1121227 h 1412149"/>
                <a:gd name="connsiteX81" fmla="*/ 3295129 w 4138458"/>
                <a:gd name="connsiteY81" fmla="*/ 1121227 h 1412149"/>
                <a:gd name="connsiteX82" fmla="*/ 3671470 w 4138458"/>
                <a:gd name="connsiteY82" fmla="*/ 1412149 h 1412149"/>
                <a:gd name="connsiteX83" fmla="*/ 3163470 w 4138458"/>
                <a:gd name="connsiteY83" fmla="*/ 1412149 h 1412149"/>
                <a:gd name="connsiteX84" fmla="*/ 3022552 w 4138458"/>
                <a:gd name="connsiteY84" fmla="*/ 1412149 h 1412149"/>
                <a:gd name="connsiteX85" fmla="*/ 2554799 w 4138458"/>
                <a:gd name="connsiteY85" fmla="*/ 1412149 h 1412149"/>
                <a:gd name="connsiteX86" fmla="*/ 2514552 w 4138458"/>
                <a:gd name="connsiteY86" fmla="*/ 1412149 h 1412149"/>
                <a:gd name="connsiteX87" fmla="*/ 2266137 w 4138458"/>
                <a:gd name="connsiteY87" fmla="*/ 1412149 h 1412149"/>
                <a:gd name="connsiteX88" fmla="*/ 1905881 w 4138458"/>
                <a:gd name="connsiteY88" fmla="*/ 1412149 h 1412149"/>
                <a:gd name="connsiteX89" fmla="*/ 1809866 w 4138458"/>
                <a:gd name="connsiteY89" fmla="*/ 1412149 h 1412149"/>
                <a:gd name="connsiteX90" fmla="*/ 1617219 w 4138458"/>
                <a:gd name="connsiteY90" fmla="*/ 1412149 h 1412149"/>
                <a:gd name="connsiteX91" fmla="*/ 1489857 w 4138458"/>
                <a:gd name="connsiteY91" fmla="*/ 1412149 h 1412149"/>
                <a:gd name="connsiteX92" fmla="*/ 1301866 w 4138458"/>
                <a:gd name="connsiteY92" fmla="*/ 1412149 h 1412149"/>
                <a:gd name="connsiteX93" fmla="*/ 1160948 w 4138458"/>
                <a:gd name="connsiteY93" fmla="*/ 1412149 h 1412149"/>
                <a:gd name="connsiteX94" fmla="*/ 1115038 w 4138458"/>
                <a:gd name="connsiteY94" fmla="*/ 1412149 h 1412149"/>
                <a:gd name="connsiteX95" fmla="*/ 840939 w 4138458"/>
                <a:gd name="connsiteY95" fmla="*/ 1412149 h 1412149"/>
                <a:gd name="connsiteX96" fmla="*/ 652948 w 4138458"/>
                <a:gd name="connsiteY96" fmla="*/ 1412149 h 1412149"/>
                <a:gd name="connsiteX97" fmla="*/ 466120 w 4138458"/>
                <a:gd name="connsiteY97" fmla="*/ 1412149 h 1412149"/>
                <a:gd name="connsiteX98" fmla="*/ 340972 w 4138458"/>
                <a:gd name="connsiteY98" fmla="*/ 1340266 h 1412149"/>
                <a:gd name="connsiteX99" fmla="*/ 16513 w 4138458"/>
                <a:gd name="connsiteY99" fmla="*/ 777957 h 1412149"/>
                <a:gd name="connsiteX100" fmla="*/ 16513 w 4138458"/>
                <a:gd name="connsiteY100" fmla="*/ 634192 h 1412149"/>
                <a:gd name="connsiteX101" fmla="*/ 340972 w 4138458"/>
                <a:gd name="connsiteY101" fmla="*/ 71883 h 1412149"/>
                <a:gd name="connsiteX102" fmla="*/ 466120 w 4138458"/>
                <a:gd name="connsiteY102" fmla="*/ 0 h 1412149"/>
                <a:gd name="connsiteX103" fmla="*/ 652948 w 4138458"/>
                <a:gd name="connsiteY103" fmla="*/ 0 h 1412149"/>
                <a:gd name="connsiteX104" fmla="*/ 680314 w 4138458"/>
                <a:gd name="connsiteY104" fmla="*/ 0 h 1412149"/>
                <a:gd name="connsiteX105" fmla="*/ 840939 w 4138458"/>
                <a:gd name="connsiteY105" fmla="*/ 0 h 1412149"/>
                <a:gd name="connsiteX106" fmla="*/ 841276 w 4138458"/>
                <a:gd name="connsiteY106" fmla="*/ 0 h 1412149"/>
                <a:gd name="connsiteX107" fmla="*/ 867142 w 4138458"/>
                <a:gd name="connsiteY107" fmla="*/ 0 h 1412149"/>
                <a:gd name="connsiteX108" fmla="*/ 956611 w 4138458"/>
                <a:gd name="connsiteY108" fmla="*/ 0 h 1412149"/>
                <a:gd name="connsiteX109" fmla="*/ 1028104 w 4138458"/>
                <a:gd name="connsiteY109" fmla="*/ 0 h 1412149"/>
                <a:gd name="connsiteX110" fmla="*/ 1033923 w 4138458"/>
                <a:gd name="connsiteY110" fmla="*/ 0 h 1412149"/>
                <a:gd name="connsiteX111" fmla="*/ 1055133 w 4138458"/>
                <a:gd name="connsiteY111" fmla="*/ 0 h 1412149"/>
                <a:gd name="connsiteX112" fmla="*/ 1080817 w 4138458"/>
                <a:gd name="connsiteY112" fmla="*/ 0 h 1412149"/>
                <a:gd name="connsiteX113" fmla="*/ 1115038 w 4138458"/>
                <a:gd name="connsiteY113" fmla="*/ 0 h 1412149"/>
                <a:gd name="connsiteX114" fmla="*/ 1143439 w 4138458"/>
                <a:gd name="connsiteY114" fmla="*/ 0 h 1412149"/>
                <a:gd name="connsiteX115" fmla="*/ 1160948 w 4138458"/>
                <a:gd name="connsiteY115" fmla="*/ 0 h 1412149"/>
                <a:gd name="connsiteX116" fmla="*/ 1216095 w 4138458"/>
                <a:gd name="connsiteY116" fmla="*/ 0 h 1412149"/>
                <a:gd name="connsiteX117" fmla="*/ 1220751 w 4138458"/>
                <a:gd name="connsiteY117" fmla="*/ 0 h 1412149"/>
                <a:gd name="connsiteX118" fmla="*/ 1267645 w 4138458"/>
                <a:gd name="connsiteY118" fmla="*/ 0 h 1412149"/>
                <a:gd name="connsiteX119" fmla="*/ 1291726 w 4138458"/>
                <a:gd name="connsiteY119" fmla="*/ 0 h 1412149"/>
                <a:gd name="connsiteX120" fmla="*/ 1301866 w 4138458"/>
                <a:gd name="connsiteY120" fmla="*/ 0 h 1412149"/>
                <a:gd name="connsiteX121" fmla="*/ 1331430 w 4138458"/>
                <a:gd name="connsiteY121" fmla="*/ 0 h 1412149"/>
                <a:gd name="connsiteX122" fmla="*/ 1375142 w 4138458"/>
                <a:gd name="connsiteY122" fmla="*/ 0 h 1412149"/>
                <a:gd name="connsiteX123" fmla="*/ 1408742 w 4138458"/>
                <a:gd name="connsiteY123" fmla="*/ 0 h 1412149"/>
                <a:gd name="connsiteX124" fmla="*/ 1455636 w 4138458"/>
                <a:gd name="connsiteY124" fmla="*/ 0 h 1412149"/>
                <a:gd name="connsiteX125" fmla="*/ 1479717 w 4138458"/>
                <a:gd name="connsiteY125" fmla="*/ 0 h 1412149"/>
                <a:gd name="connsiteX126" fmla="*/ 1489857 w 4138458"/>
                <a:gd name="connsiteY126" fmla="*/ 0 h 1412149"/>
                <a:gd name="connsiteX127" fmla="*/ 1536104 w 4138458"/>
                <a:gd name="connsiteY127" fmla="*/ 0 h 1412149"/>
                <a:gd name="connsiteX128" fmla="*/ 1617219 w 4138458"/>
                <a:gd name="connsiteY128" fmla="*/ 0 h 1412149"/>
                <a:gd name="connsiteX129" fmla="*/ 1651439 w 4138458"/>
                <a:gd name="connsiteY129" fmla="*/ 0 h 1412149"/>
                <a:gd name="connsiteX130" fmla="*/ 1728751 w 4138458"/>
                <a:gd name="connsiteY130" fmla="*/ 0 h 1412149"/>
                <a:gd name="connsiteX131" fmla="*/ 1775645 w 4138458"/>
                <a:gd name="connsiteY131" fmla="*/ 0 h 1412149"/>
                <a:gd name="connsiteX132" fmla="*/ 1799726 w 4138458"/>
                <a:gd name="connsiteY132" fmla="*/ 0 h 1412149"/>
                <a:gd name="connsiteX133" fmla="*/ 1809866 w 4138458"/>
                <a:gd name="connsiteY133" fmla="*/ 0 h 1412149"/>
                <a:gd name="connsiteX134" fmla="*/ 1831413 w 4138458"/>
                <a:gd name="connsiteY134" fmla="*/ 0 h 1412149"/>
                <a:gd name="connsiteX135" fmla="*/ 1905881 w 4138458"/>
                <a:gd name="connsiteY135" fmla="*/ 0 h 1412149"/>
                <a:gd name="connsiteX136" fmla="*/ 1992375 w 4138458"/>
                <a:gd name="connsiteY136" fmla="*/ 0 h 1412149"/>
                <a:gd name="connsiteX137" fmla="*/ 2107709 w 4138458"/>
                <a:gd name="connsiteY137" fmla="*/ 0 h 1412149"/>
                <a:gd name="connsiteX138" fmla="*/ 2120075 w 4138458"/>
                <a:gd name="connsiteY138" fmla="*/ 0 h 1412149"/>
                <a:gd name="connsiteX139" fmla="*/ 2185022 w 4138458"/>
                <a:gd name="connsiteY139" fmla="*/ 0 h 1412149"/>
                <a:gd name="connsiteX140" fmla="*/ 2231916 w 4138458"/>
                <a:gd name="connsiteY140" fmla="*/ 0 h 1412149"/>
                <a:gd name="connsiteX141" fmla="*/ 2255997 w 4138458"/>
                <a:gd name="connsiteY141" fmla="*/ 0 h 1412149"/>
                <a:gd name="connsiteX142" fmla="*/ 2266137 w 4138458"/>
                <a:gd name="connsiteY142" fmla="*/ 0 h 1412149"/>
                <a:gd name="connsiteX143" fmla="*/ 2281036 w 4138458"/>
                <a:gd name="connsiteY143" fmla="*/ 0 h 1412149"/>
                <a:gd name="connsiteX144" fmla="*/ 2473684 w 4138458"/>
                <a:gd name="connsiteY144" fmla="*/ 0 h 1412149"/>
                <a:gd name="connsiteX145" fmla="*/ 2514552 w 4138458"/>
                <a:gd name="connsiteY145" fmla="*/ 0 h 1412149"/>
                <a:gd name="connsiteX146" fmla="*/ 2520578 w 4138458"/>
                <a:gd name="connsiteY146" fmla="*/ 0 h 1412149"/>
                <a:gd name="connsiteX147" fmla="*/ 2544659 w 4138458"/>
                <a:gd name="connsiteY147" fmla="*/ 0 h 1412149"/>
                <a:gd name="connsiteX148" fmla="*/ 2554799 w 4138458"/>
                <a:gd name="connsiteY148" fmla="*/ 0 h 1412149"/>
                <a:gd name="connsiteX149" fmla="*/ 2680485 w 4138458"/>
                <a:gd name="connsiteY149" fmla="*/ 0 h 1412149"/>
                <a:gd name="connsiteX150" fmla="*/ 3005042 w 4138458"/>
                <a:gd name="connsiteY150" fmla="*/ 0 h 1412149"/>
                <a:gd name="connsiteX151" fmla="*/ 3022552 w 4138458"/>
                <a:gd name="connsiteY151" fmla="*/ 0 h 1412149"/>
                <a:gd name="connsiteX152" fmla="*/ 3082355 w 4138458"/>
                <a:gd name="connsiteY152" fmla="*/ 0 h 1412149"/>
                <a:gd name="connsiteX153" fmla="*/ 3129249 w 4138458"/>
                <a:gd name="connsiteY153" fmla="*/ 0 h 1412149"/>
                <a:gd name="connsiteX154" fmla="*/ 3153330 w 4138458"/>
                <a:gd name="connsiteY154" fmla="*/ 0 h 1412149"/>
                <a:gd name="connsiteX155" fmla="*/ 3163470 w 4138458"/>
                <a:gd name="connsiteY155" fmla="*/ 0 h 1412149"/>
                <a:gd name="connsiteX156" fmla="*/ 3236746 w 4138458"/>
                <a:gd name="connsiteY156" fmla="*/ 0 h 1412149"/>
                <a:gd name="connsiteX157" fmla="*/ 3671470 w 4138458"/>
                <a:gd name="connsiteY157" fmla="*/ 0 h 1412149"/>
                <a:gd name="connsiteX158" fmla="*/ 3796617 w 4138458"/>
                <a:gd name="connsiteY158" fmla="*/ 71883 h 1412149"/>
                <a:gd name="connsiteX159" fmla="*/ 4121076 w 4138458"/>
                <a:gd name="connsiteY159" fmla="*/ 634192 h 1412149"/>
                <a:gd name="connsiteX160" fmla="*/ 4121076 w 4138458"/>
                <a:gd name="connsiteY160" fmla="*/ 777957 h 1412149"/>
                <a:gd name="connsiteX161" fmla="*/ 3796617 w 4138458"/>
                <a:gd name="connsiteY161" fmla="*/ 1340266 h 1412149"/>
                <a:gd name="connsiteX162" fmla="*/ 3671470 w 4138458"/>
                <a:gd name="connsiteY162" fmla="*/ 1412149 h 141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4138458" h="1412149">
                  <a:moveTo>
                    <a:pt x="3494407" y="1121227"/>
                  </a:moveTo>
                  <a:cubicBezTo>
                    <a:pt x="3521660" y="1121227"/>
                    <a:pt x="3554364" y="1102140"/>
                    <a:pt x="3567991" y="1078962"/>
                  </a:cubicBezTo>
                  <a:cubicBezTo>
                    <a:pt x="3567991" y="1078962"/>
                    <a:pt x="3567991" y="1078962"/>
                    <a:pt x="3758764" y="748339"/>
                  </a:cubicBezTo>
                  <a:cubicBezTo>
                    <a:pt x="3772390" y="725162"/>
                    <a:pt x="3772390" y="686987"/>
                    <a:pt x="3758764" y="663809"/>
                  </a:cubicBezTo>
                  <a:cubicBezTo>
                    <a:pt x="3758764" y="663809"/>
                    <a:pt x="3758764" y="663809"/>
                    <a:pt x="3567991" y="333186"/>
                  </a:cubicBezTo>
                  <a:cubicBezTo>
                    <a:pt x="3554364" y="310009"/>
                    <a:pt x="3521660" y="290921"/>
                    <a:pt x="3494407" y="290921"/>
                  </a:cubicBezTo>
                  <a:cubicBezTo>
                    <a:pt x="3494407" y="290921"/>
                    <a:pt x="3494407" y="290921"/>
                    <a:pt x="3333442" y="290921"/>
                  </a:cubicBezTo>
                  <a:lnTo>
                    <a:pt x="3295129" y="290921"/>
                  </a:lnTo>
                  <a:lnTo>
                    <a:pt x="3289167" y="290921"/>
                  </a:lnTo>
                  <a:lnTo>
                    <a:pt x="3247435" y="290921"/>
                  </a:lnTo>
                  <a:lnTo>
                    <a:pt x="3238801" y="290921"/>
                  </a:lnTo>
                  <a:lnTo>
                    <a:pt x="3134164" y="290921"/>
                  </a:lnTo>
                  <a:lnTo>
                    <a:pt x="3112861" y="290921"/>
                  </a:lnTo>
                  <a:lnTo>
                    <a:pt x="3095851" y="290921"/>
                  </a:lnTo>
                  <a:lnTo>
                    <a:pt x="3089889" y="290921"/>
                  </a:lnTo>
                  <a:lnTo>
                    <a:pt x="3048157" y="290921"/>
                  </a:lnTo>
                  <a:lnTo>
                    <a:pt x="3039523" y="290921"/>
                  </a:lnTo>
                  <a:lnTo>
                    <a:pt x="2934886" y="290921"/>
                  </a:lnTo>
                  <a:lnTo>
                    <a:pt x="2913583" y="290921"/>
                  </a:lnTo>
                  <a:lnTo>
                    <a:pt x="2840245" y="290921"/>
                  </a:lnTo>
                  <a:cubicBezTo>
                    <a:pt x="2803730" y="290921"/>
                    <a:pt x="2761998" y="290921"/>
                    <a:pt x="2714305" y="290921"/>
                  </a:cubicBezTo>
                  <a:lnTo>
                    <a:pt x="2709913" y="292233"/>
                  </a:lnTo>
                  <a:lnTo>
                    <a:pt x="2705494" y="290921"/>
                  </a:lnTo>
                  <a:cubicBezTo>
                    <a:pt x="2705494" y="290921"/>
                    <a:pt x="2705494" y="290921"/>
                    <a:pt x="2323948" y="290921"/>
                  </a:cubicBezTo>
                  <a:lnTo>
                    <a:pt x="2319556" y="292233"/>
                  </a:lnTo>
                  <a:lnTo>
                    <a:pt x="2315137" y="290921"/>
                  </a:lnTo>
                  <a:cubicBezTo>
                    <a:pt x="2315137" y="290921"/>
                    <a:pt x="2315137" y="290921"/>
                    <a:pt x="2059531" y="290921"/>
                  </a:cubicBezTo>
                  <a:lnTo>
                    <a:pt x="1955409" y="290921"/>
                  </a:lnTo>
                  <a:lnTo>
                    <a:pt x="1949447" y="290921"/>
                  </a:lnTo>
                  <a:lnTo>
                    <a:pt x="1933591" y="290921"/>
                  </a:lnTo>
                  <a:lnTo>
                    <a:pt x="1907716" y="290921"/>
                  </a:lnTo>
                  <a:cubicBezTo>
                    <a:pt x="1871946" y="290921"/>
                    <a:pt x="1809348" y="290921"/>
                    <a:pt x="1699803" y="290921"/>
                  </a:cubicBezTo>
                  <a:lnTo>
                    <a:pt x="1666857" y="290921"/>
                  </a:lnTo>
                  <a:lnTo>
                    <a:pt x="1660895" y="290921"/>
                  </a:lnTo>
                  <a:lnTo>
                    <a:pt x="1619163" y="290921"/>
                  </a:lnTo>
                  <a:lnTo>
                    <a:pt x="1573863" y="290921"/>
                  </a:lnTo>
                  <a:lnTo>
                    <a:pt x="1508939" y="290921"/>
                  </a:lnTo>
                  <a:lnTo>
                    <a:pt x="1505892" y="290921"/>
                  </a:lnTo>
                  <a:lnTo>
                    <a:pt x="1502977" y="290921"/>
                  </a:lnTo>
                  <a:lnTo>
                    <a:pt x="1461246" y="290921"/>
                  </a:lnTo>
                  <a:lnTo>
                    <a:pt x="1411251" y="290921"/>
                  </a:lnTo>
                  <a:lnTo>
                    <a:pt x="1347974" y="290921"/>
                  </a:lnTo>
                  <a:lnTo>
                    <a:pt x="1285311" y="290921"/>
                  </a:lnTo>
                  <a:lnTo>
                    <a:pt x="1253333" y="290921"/>
                  </a:lnTo>
                  <a:lnTo>
                    <a:pt x="1173474" y="290921"/>
                  </a:lnTo>
                  <a:lnTo>
                    <a:pt x="1167512" y="290921"/>
                  </a:lnTo>
                  <a:lnTo>
                    <a:pt x="1127393" y="290921"/>
                  </a:lnTo>
                  <a:lnTo>
                    <a:pt x="1125780" y="290921"/>
                  </a:lnTo>
                  <a:lnTo>
                    <a:pt x="1030708" y="290921"/>
                  </a:lnTo>
                  <a:cubicBezTo>
                    <a:pt x="1030708" y="290921"/>
                    <a:pt x="1030708" y="290921"/>
                    <a:pt x="1024746" y="290921"/>
                  </a:cubicBezTo>
                  <a:lnTo>
                    <a:pt x="1012509" y="290921"/>
                  </a:lnTo>
                  <a:lnTo>
                    <a:pt x="983015" y="290921"/>
                  </a:lnTo>
                  <a:lnTo>
                    <a:pt x="917868" y="290921"/>
                  </a:lnTo>
                  <a:lnTo>
                    <a:pt x="869743" y="290921"/>
                  </a:lnTo>
                  <a:lnTo>
                    <a:pt x="791928" y="290921"/>
                  </a:lnTo>
                  <a:lnTo>
                    <a:pt x="775102" y="290921"/>
                  </a:lnTo>
                  <a:cubicBezTo>
                    <a:pt x="738587" y="290921"/>
                    <a:pt x="696855" y="290921"/>
                    <a:pt x="649162" y="290921"/>
                  </a:cubicBezTo>
                  <a:cubicBezTo>
                    <a:pt x="622590" y="290921"/>
                    <a:pt x="589204" y="310009"/>
                    <a:pt x="575578" y="333186"/>
                  </a:cubicBezTo>
                  <a:cubicBezTo>
                    <a:pt x="575578" y="333186"/>
                    <a:pt x="575578" y="333186"/>
                    <a:pt x="384805" y="663809"/>
                  </a:cubicBezTo>
                  <a:cubicBezTo>
                    <a:pt x="371859" y="686987"/>
                    <a:pt x="371859" y="725162"/>
                    <a:pt x="384805" y="748339"/>
                  </a:cubicBezTo>
                  <a:cubicBezTo>
                    <a:pt x="384805" y="748339"/>
                    <a:pt x="384805" y="748339"/>
                    <a:pt x="575578" y="1078962"/>
                  </a:cubicBezTo>
                  <a:cubicBezTo>
                    <a:pt x="589204" y="1102140"/>
                    <a:pt x="622590" y="1121227"/>
                    <a:pt x="649162" y="1121227"/>
                  </a:cubicBezTo>
                  <a:lnTo>
                    <a:pt x="791928" y="1121227"/>
                  </a:lnTo>
                  <a:lnTo>
                    <a:pt x="1030708" y="1121227"/>
                  </a:lnTo>
                  <a:lnTo>
                    <a:pt x="1127393" y="1121227"/>
                  </a:lnTo>
                  <a:lnTo>
                    <a:pt x="1173474" y="1121227"/>
                  </a:lnTo>
                  <a:lnTo>
                    <a:pt x="1285311" y="1121227"/>
                  </a:lnTo>
                  <a:lnTo>
                    <a:pt x="1508939" y="1121227"/>
                  </a:lnTo>
                  <a:lnTo>
                    <a:pt x="1573863" y="1121227"/>
                  </a:lnTo>
                  <a:lnTo>
                    <a:pt x="1666857" y="1121227"/>
                  </a:lnTo>
                  <a:lnTo>
                    <a:pt x="1933591" y="1121227"/>
                  </a:lnTo>
                  <a:lnTo>
                    <a:pt x="1955409" y="1121227"/>
                  </a:lnTo>
                  <a:lnTo>
                    <a:pt x="2315137" y="1121227"/>
                  </a:lnTo>
                  <a:lnTo>
                    <a:pt x="2319556" y="1119915"/>
                  </a:lnTo>
                  <a:lnTo>
                    <a:pt x="2323948" y="1121227"/>
                  </a:lnTo>
                  <a:lnTo>
                    <a:pt x="2705494" y="1121227"/>
                  </a:lnTo>
                  <a:lnTo>
                    <a:pt x="2709913" y="1119915"/>
                  </a:lnTo>
                  <a:lnTo>
                    <a:pt x="2714305" y="1121227"/>
                  </a:lnTo>
                  <a:lnTo>
                    <a:pt x="2913583" y="1121227"/>
                  </a:lnTo>
                  <a:lnTo>
                    <a:pt x="3095851" y="1121227"/>
                  </a:lnTo>
                  <a:lnTo>
                    <a:pt x="3112861" y="1121227"/>
                  </a:lnTo>
                  <a:lnTo>
                    <a:pt x="3295129" y="1121227"/>
                  </a:lnTo>
                  <a:close/>
                  <a:moveTo>
                    <a:pt x="3671470" y="1412149"/>
                  </a:moveTo>
                  <a:lnTo>
                    <a:pt x="3163470" y="1412149"/>
                  </a:lnTo>
                  <a:lnTo>
                    <a:pt x="3022552" y="1412149"/>
                  </a:lnTo>
                  <a:lnTo>
                    <a:pt x="2554799" y="1412149"/>
                  </a:lnTo>
                  <a:lnTo>
                    <a:pt x="2514552" y="1412149"/>
                  </a:lnTo>
                  <a:lnTo>
                    <a:pt x="2266137" y="1412149"/>
                  </a:lnTo>
                  <a:lnTo>
                    <a:pt x="1905881" y="1412149"/>
                  </a:lnTo>
                  <a:lnTo>
                    <a:pt x="1809866" y="1412149"/>
                  </a:lnTo>
                  <a:lnTo>
                    <a:pt x="1617219" y="1412149"/>
                  </a:lnTo>
                  <a:lnTo>
                    <a:pt x="1489857" y="1412149"/>
                  </a:lnTo>
                  <a:lnTo>
                    <a:pt x="1301866" y="1412149"/>
                  </a:lnTo>
                  <a:lnTo>
                    <a:pt x="1160948" y="1412149"/>
                  </a:lnTo>
                  <a:lnTo>
                    <a:pt x="1115038" y="1412149"/>
                  </a:lnTo>
                  <a:lnTo>
                    <a:pt x="840939" y="1412149"/>
                  </a:lnTo>
                  <a:lnTo>
                    <a:pt x="652948" y="1412149"/>
                  </a:lnTo>
                  <a:lnTo>
                    <a:pt x="466120" y="1412149"/>
                  </a:lnTo>
                  <a:cubicBezTo>
                    <a:pt x="420928" y="1412149"/>
                    <a:pt x="364147" y="1379686"/>
                    <a:pt x="340972" y="1340266"/>
                  </a:cubicBezTo>
                  <a:cubicBezTo>
                    <a:pt x="16513" y="777957"/>
                    <a:pt x="16513" y="777957"/>
                    <a:pt x="16513" y="777957"/>
                  </a:cubicBezTo>
                  <a:cubicBezTo>
                    <a:pt x="-5504" y="738538"/>
                    <a:pt x="-5504" y="673611"/>
                    <a:pt x="16513" y="634192"/>
                  </a:cubicBezTo>
                  <a:cubicBezTo>
                    <a:pt x="340972" y="71883"/>
                    <a:pt x="340972" y="71883"/>
                    <a:pt x="340972" y="71883"/>
                  </a:cubicBezTo>
                  <a:cubicBezTo>
                    <a:pt x="364147" y="32463"/>
                    <a:pt x="420928" y="0"/>
                    <a:pt x="466120" y="0"/>
                  </a:cubicBezTo>
                  <a:lnTo>
                    <a:pt x="652948" y="0"/>
                  </a:lnTo>
                  <a:lnTo>
                    <a:pt x="680314" y="0"/>
                  </a:lnTo>
                  <a:lnTo>
                    <a:pt x="840939" y="0"/>
                  </a:lnTo>
                  <a:lnTo>
                    <a:pt x="841276" y="0"/>
                  </a:lnTo>
                  <a:lnTo>
                    <a:pt x="867142" y="0"/>
                  </a:lnTo>
                  <a:lnTo>
                    <a:pt x="956611" y="0"/>
                  </a:lnTo>
                  <a:lnTo>
                    <a:pt x="1028104" y="0"/>
                  </a:lnTo>
                  <a:lnTo>
                    <a:pt x="1033923" y="0"/>
                  </a:lnTo>
                  <a:lnTo>
                    <a:pt x="1055133" y="0"/>
                  </a:lnTo>
                  <a:lnTo>
                    <a:pt x="1080817" y="0"/>
                  </a:lnTo>
                  <a:cubicBezTo>
                    <a:pt x="1115038" y="0"/>
                    <a:pt x="1115038" y="0"/>
                    <a:pt x="1115038" y="0"/>
                  </a:cubicBezTo>
                  <a:lnTo>
                    <a:pt x="1143439" y="0"/>
                  </a:lnTo>
                  <a:lnTo>
                    <a:pt x="1160948" y="0"/>
                  </a:lnTo>
                  <a:lnTo>
                    <a:pt x="1216095" y="0"/>
                  </a:lnTo>
                  <a:lnTo>
                    <a:pt x="1220751" y="0"/>
                  </a:lnTo>
                  <a:lnTo>
                    <a:pt x="1267645" y="0"/>
                  </a:lnTo>
                  <a:lnTo>
                    <a:pt x="1291726" y="0"/>
                  </a:lnTo>
                  <a:lnTo>
                    <a:pt x="1301866" y="0"/>
                  </a:lnTo>
                  <a:lnTo>
                    <a:pt x="1331430" y="0"/>
                  </a:lnTo>
                  <a:lnTo>
                    <a:pt x="1375142" y="0"/>
                  </a:lnTo>
                  <a:lnTo>
                    <a:pt x="1408742" y="0"/>
                  </a:lnTo>
                  <a:lnTo>
                    <a:pt x="1455636" y="0"/>
                  </a:lnTo>
                  <a:lnTo>
                    <a:pt x="1479717" y="0"/>
                  </a:lnTo>
                  <a:lnTo>
                    <a:pt x="1489857" y="0"/>
                  </a:lnTo>
                  <a:lnTo>
                    <a:pt x="1536104" y="0"/>
                  </a:lnTo>
                  <a:lnTo>
                    <a:pt x="1617219" y="0"/>
                  </a:lnTo>
                  <a:lnTo>
                    <a:pt x="1651439" y="0"/>
                  </a:lnTo>
                  <a:lnTo>
                    <a:pt x="1728751" y="0"/>
                  </a:lnTo>
                  <a:lnTo>
                    <a:pt x="1775645" y="0"/>
                  </a:lnTo>
                  <a:lnTo>
                    <a:pt x="1799726" y="0"/>
                  </a:lnTo>
                  <a:lnTo>
                    <a:pt x="1809866" y="0"/>
                  </a:lnTo>
                  <a:lnTo>
                    <a:pt x="1831413" y="0"/>
                  </a:lnTo>
                  <a:lnTo>
                    <a:pt x="1905881" y="0"/>
                  </a:lnTo>
                  <a:lnTo>
                    <a:pt x="1992375" y="0"/>
                  </a:lnTo>
                  <a:lnTo>
                    <a:pt x="2107709" y="0"/>
                  </a:lnTo>
                  <a:lnTo>
                    <a:pt x="2120075" y="0"/>
                  </a:lnTo>
                  <a:lnTo>
                    <a:pt x="2185022" y="0"/>
                  </a:lnTo>
                  <a:lnTo>
                    <a:pt x="2231916" y="0"/>
                  </a:lnTo>
                  <a:lnTo>
                    <a:pt x="2255997" y="0"/>
                  </a:lnTo>
                  <a:lnTo>
                    <a:pt x="2266137" y="0"/>
                  </a:lnTo>
                  <a:lnTo>
                    <a:pt x="2281036" y="0"/>
                  </a:lnTo>
                  <a:cubicBezTo>
                    <a:pt x="2372290" y="0"/>
                    <a:pt x="2433126" y="0"/>
                    <a:pt x="2473684" y="0"/>
                  </a:cubicBezTo>
                  <a:lnTo>
                    <a:pt x="2514552" y="0"/>
                  </a:lnTo>
                  <a:lnTo>
                    <a:pt x="2520578" y="0"/>
                  </a:lnTo>
                  <a:lnTo>
                    <a:pt x="2544659" y="0"/>
                  </a:lnTo>
                  <a:lnTo>
                    <a:pt x="2554799" y="0"/>
                  </a:lnTo>
                  <a:lnTo>
                    <a:pt x="2680485" y="0"/>
                  </a:lnTo>
                  <a:cubicBezTo>
                    <a:pt x="2830376" y="0"/>
                    <a:pt x="2933750" y="0"/>
                    <a:pt x="3005042" y="0"/>
                  </a:cubicBezTo>
                  <a:lnTo>
                    <a:pt x="3022552" y="0"/>
                  </a:lnTo>
                  <a:lnTo>
                    <a:pt x="3082355" y="0"/>
                  </a:lnTo>
                  <a:lnTo>
                    <a:pt x="3129249" y="0"/>
                  </a:lnTo>
                  <a:lnTo>
                    <a:pt x="3153330" y="0"/>
                  </a:lnTo>
                  <a:lnTo>
                    <a:pt x="3163470" y="0"/>
                  </a:lnTo>
                  <a:lnTo>
                    <a:pt x="3236746" y="0"/>
                  </a:lnTo>
                  <a:cubicBezTo>
                    <a:pt x="3671470" y="0"/>
                    <a:pt x="3671470" y="0"/>
                    <a:pt x="3671470" y="0"/>
                  </a:cubicBezTo>
                  <a:cubicBezTo>
                    <a:pt x="3717821" y="0"/>
                    <a:pt x="3773442" y="32463"/>
                    <a:pt x="3796617" y="71883"/>
                  </a:cubicBezTo>
                  <a:cubicBezTo>
                    <a:pt x="4121076" y="634192"/>
                    <a:pt x="4121076" y="634192"/>
                    <a:pt x="4121076" y="634192"/>
                  </a:cubicBezTo>
                  <a:cubicBezTo>
                    <a:pt x="4144252" y="673611"/>
                    <a:pt x="4144252" y="738538"/>
                    <a:pt x="4121076" y="777957"/>
                  </a:cubicBezTo>
                  <a:cubicBezTo>
                    <a:pt x="3796617" y="1340266"/>
                    <a:pt x="3796617" y="1340266"/>
                    <a:pt x="3796617" y="1340266"/>
                  </a:cubicBezTo>
                  <a:cubicBezTo>
                    <a:pt x="3773442" y="1379686"/>
                    <a:pt x="3717821" y="1412149"/>
                    <a:pt x="3671470" y="1412149"/>
                  </a:cubicBezTo>
                  <a:close/>
                </a:path>
              </a:pathLst>
            </a:custGeom>
            <a:solidFill>
              <a:srgbClr val="FF2F92"/>
            </a:solidFill>
            <a:ln w="19050">
              <a:noFill/>
            </a:ln>
            <a:effectLst>
              <a:innerShdw blurRad="1016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D711AF-CA88-2C4C-A787-448A89360014}"/>
                </a:ext>
              </a:extLst>
            </p:cNvPr>
            <p:cNvSpPr txBox="1"/>
            <p:nvPr/>
          </p:nvSpPr>
          <p:spPr>
            <a:xfrm>
              <a:off x="6375212" y="1251113"/>
              <a:ext cx="1895506" cy="487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Times New Roman" panose="02020603050405020304" pitchFamily="18" charset="0"/>
                  <a:ea typeface="方正粗宋简体" panose="03000509000000000000" pitchFamily="65" charset="-122"/>
                  <a:cs typeface="Times New Roman" panose="02020603050405020304" pitchFamily="18" charset="0"/>
                </a:rPr>
                <a:t>2.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方正粗宋简体" panose="03000509000000000000" pitchFamily="65" charset="-122"/>
                  <a:cs typeface="Times New Roman" panose="02020603050405020304" pitchFamily="18" charset="0"/>
                </a:rPr>
                <a:t>Nội</a:t>
              </a:r>
              <a:r>
                <a:rPr lang="en-US" altLang="zh-CN" sz="3200" b="1" dirty="0">
                  <a:latin typeface="Times New Roman" panose="02020603050405020304" pitchFamily="18" charset="0"/>
                  <a:ea typeface="方正粗宋简体" panose="03000509000000000000" pitchFamily="65" charset="-122"/>
                  <a:cs typeface="Times New Roman" panose="02020603050405020304" pitchFamily="18" charset="0"/>
                </a:rPr>
                <a:t> dung</a:t>
              </a:r>
              <a:endParaRPr lang="zh-CN" altLang="en-US" sz="3200" b="1" dirty="0">
                <a:latin typeface="Times New Roman" panose="02020603050405020304" pitchFamily="18" charset="0"/>
                <a:ea typeface="方正粗宋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9">
            <a:extLst>
              <a:ext uri="{FF2B5EF4-FFF2-40B4-BE49-F238E27FC236}">
                <a16:creationId xmlns:a16="http://schemas.microsoft.com/office/drawing/2014/main" id="{7A523A7A-BA64-E544-B545-C37BECE4B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820" y="1307592"/>
            <a:ext cx="7696175" cy="1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457200" indent="-457200" algn="just" defTabSz="1097253" eaLnBrk="1" hangingPunct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Ngôi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nhất</a:t>
            </a:r>
            <a:endParaRPr lang="en-US" altLang="zh-CN" sz="3000" kern="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457200" indent="-457200" algn="just" defTabSz="1097253" eaLnBrk="1" hangingPunct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kiện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chân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chọn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lọc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</a:p>
          <a:p>
            <a:pPr marL="457200" indent="-457200" algn="just" defTabSz="1097253" eaLnBrk="1" hangingPunct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PTBĐ: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hợp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miêu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tả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biểu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DF3FB287-FB32-4646-BB9C-10F71AE85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2816" y="4144147"/>
            <a:ext cx="7696175" cy="268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457200" indent="-457200" algn="just" defTabSz="1097253" eaLnBrk="1" hangingPunct="1">
              <a:lnSpc>
                <a:spcPct val="114000"/>
              </a:lnSpc>
              <a:buFont typeface="Wingdings" pitchFamily="2" charset="2"/>
              <a:buChar char="§"/>
              <a:defRPr/>
            </a:pP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trích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tuổi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sớm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ra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đam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mê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hứng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thú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máy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móc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kĩ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thuật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Honda.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Đam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mê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mơ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ước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nuôi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dưỡng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thuở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ấu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nguyên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nhân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nên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nghiệp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Honda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sau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này</a:t>
            </a:r>
            <a:r>
              <a:rPr lang="en-US" altLang="zh-CN" sz="3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86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097194" y="1294409"/>
            <a:ext cx="10065348" cy="4234071"/>
          </a:xfrm>
          <a:prstGeom prst="roundRect">
            <a:avLst>
              <a:gd name="adj" fmla="val 4785"/>
            </a:avLst>
          </a:prstGeom>
          <a:gradFill>
            <a:gsLst>
              <a:gs pos="0">
                <a:srgbClr val="EB615E"/>
              </a:gs>
              <a:gs pos="80000">
                <a:srgbClr val="FFAFB7"/>
              </a:gs>
              <a:gs pos="100000">
                <a:srgbClr val="FF7986"/>
              </a:gs>
            </a:gsLst>
          </a:gradFill>
          <a:ln>
            <a:gradFill>
              <a:gsLst>
                <a:gs pos="0">
                  <a:srgbClr val="FF7986"/>
                </a:gs>
                <a:gs pos="50000">
                  <a:srgbClr val="FFAFB7"/>
                </a:gs>
                <a:gs pos="100000">
                  <a:srgbClr val="EB615E"/>
                </a:gs>
              </a:gsLst>
              <a:lin ang="5400000" scaled="0"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5" name="TextBox 14"/>
          <p:cNvSpPr txBox="1"/>
          <p:nvPr/>
        </p:nvSpPr>
        <p:spPr>
          <a:xfrm>
            <a:off x="7734780" y="1618738"/>
            <a:ext cx="29573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(5-7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dòng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kiện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mà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ấn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tượng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nhất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68E999-B6ED-B443-A7D0-3B4F110D38EB}"/>
              </a:ext>
            </a:extLst>
          </p:cNvPr>
          <p:cNvSpPr/>
          <p:nvPr/>
        </p:nvSpPr>
        <p:spPr>
          <a:xfrm>
            <a:off x="1901952" y="274320"/>
            <a:ext cx="3438144" cy="71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2" name="Picture 8" descr="Belajar dari kisah Soichiro Honda (Pendiri perusahaan Honda) Part 2 (Last)  | Berita Jepang Japanesestation.com">
            <a:extLst>
              <a:ext uri="{FF2B5EF4-FFF2-40B4-BE49-F238E27FC236}">
                <a16:creationId xmlns:a16="http://schemas.microsoft.com/office/drawing/2014/main" id="{9A9845A1-DB43-D746-8137-43D57AAE7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4" b="-1"/>
          <a:stretch/>
        </p:blipFill>
        <p:spPr bwMode="auto">
          <a:xfrm>
            <a:off x="1363296" y="1618738"/>
            <a:ext cx="6105382" cy="3585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1C93CBF-0451-3943-94AD-522B46CAE80C}"/>
              </a:ext>
            </a:extLst>
          </p:cNvPr>
          <p:cNvSpPr/>
          <p:nvPr/>
        </p:nvSpPr>
        <p:spPr>
          <a:xfrm>
            <a:off x="1901952" y="274320"/>
            <a:ext cx="3438144" cy="71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419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4318A9C5-AE54-4F4E-AD35-881D5B4DE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495" y="0"/>
            <a:ext cx="4398505" cy="1982194"/>
          </a:xfrm>
          <a:prstGeom prst="rect">
            <a:avLst/>
          </a:prstGeom>
        </p:spPr>
      </p:pic>
      <p:sp>
        <p:nvSpPr>
          <p:cNvPr id="12" name="文本框 7">
            <a:extLst>
              <a:ext uri="{FF2B5EF4-FFF2-40B4-BE49-F238E27FC236}">
                <a16:creationId xmlns:a16="http://schemas.microsoft.com/office/drawing/2014/main" id="{F3E44FCD-A40C-B848-8B44-2A70A0397C2C}"/>
              </a:ext>
            </a:extLst>
          </p:cNvPr>
          <p:cNvSpPr txBox="1"/>
          <p:nvPr/>
        </p:nvSpPr>
        <p:spPr>
          <a:xfrm>
            <a:off x="1619313" y="1982194"/>
            <a:ext cx="8953373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Tôi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là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một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cậu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bé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sinh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thiếu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tháng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đi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học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bị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đội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sổ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nên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thường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bị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bạn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bè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chê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cười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Tôi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đã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trở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thành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nhà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khoa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học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nổi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tiếng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“cha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đẻ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của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vật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lý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học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cận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đại</a:t>
            </a:r>
            <a:r>
              <a:rPr lang="en-US" altLang="zh-CN" sz="3200" b="1" i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”</a:t>
            </a:r>
            <a:endParaRPr lang="zh-CN" altLang="en-US" sz="3200" b="1" i="1" dirty="0">
              <a:solidFill>
                <a:srgbClr val="40929A"/>
              </a:solidFill>
              <a:latin typeface="Times New Roman" pitchFamily="18" charset="0"/>
              <a:ea typeface="方正准圆_GBK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050" name="Picture 2" descr="Vì sao Isaac Newton lại mắc chứng thần kinh thất thường khi ở tuổi trung  niên?">
            <a:extLst>
              <a:ext uri="{FF2B5EF4-FFF2-40B4-BE49-F238E27FC236}">
                <a16:creationId xmlns:a16="http://schemas.microsoft.com/office/drawing/2014/main" id="{4A8CFC58-3A85-6D4D-8082-B1F2FC69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3922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7B734F7-A0A3-484D-A039-42EC9A1DA926}"/>
              </a:ext>
            </a:extLst>
          </p:cNvPr>
          <p:cNvSpPr/>
          <p:nvPr/>
        </p:nvSpPr>
        <p:spPr>
          <a:xfrm>
            <a:off x="7036749" y="5386091"/>
            <a:ext cx="4765964" cy="10265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Issac Newton</a:t>
            </a:r>
          </a:p>
        </p:txBody>
      </p:sp>
    </p:spTree>
    <p:extLst>
      <p:ext uri="{BB962C8B-B14F-4D97-AF65-F5344CB8AC3E}">
        <p14:creationId xmlns:p14="http://schemas.microsoft.com/office/powerpoint/2010/main" val="198296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1063327" y="1192809"/>
            <a:ext cx="10065348" cy="4234071"/>
          </a:xfrm>
          <a:prstGeom prst="roundRect">
            <a:avLst>
              <a:gd name="adj" fmla="val 4785"/>
            </a:avLst>
          </a:prstGeom>
          <a:gradFill>
            <a:gsLst>
              <a:gs pos="0">
                <a:srgbClr val="ADCC6E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999" b="12223"/>
          <a:stretch/>
        </p:blipFill>
        <p:spPr bwMode="auto">
          <a:xfrm>
            <a:off x="7841472" y="1421993"/>
            <a:ext cx="2886393" cy="2112840"/>
          </a:xfrm>
          <a:prstGeom prst="roundRect">
            <a:avLst>
              <a:gd name="adj" fmla="val 7190"/>
            </a:avLst>
          </a:prstGeom>
          <a:noFill/>
          <a:ln w="28575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824" y="1421993"/>
            <a:ext cx="2817120" cy="2112840"/>
          </a:xfrm>
          <a:prstGeom prst="roundRect">
            <a:avLst>
              <a:gd name="adj" fmla="val 7190"/>
            </a:avLst>
          </a:prstGeom>
          <a:noFill/>
          <a:ln w="28575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1526" y="1389328"/>
            <a:ext cx="2607982" cy="2112840"/>
          </a:xfrm>
          <a:prstGeom prst="roundRect">
            <a:avLst>
              <a:gd name="adj" fmla="val 7190"/>
            </a:avLst>
          </a:prstGeom>
          <a:noFill/>
          <a:ln w="28575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CB6F7-F244-F441-A0FF-5B5C24F11440}"/>
              </a:ext>
            </a:extLst>
          </p:cNvPr>
          <p:cNvSpPr/>
          <p:nvPr/>
        </p:nvSpPr>
        <p:spPr>
          <a:xfrm>
            <a:off x="1901952" y="274320"/>
            <a:ext cx="3438144" cy="71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C192DF-3389-7F4D-86C4-1E889F7BA36B}"/>
              </a:ext>
            </a:extLst>
          </p:cNvPr>
          <p:cNvSpPr txBox="1"/>
          <p:nvPr/>
        </p:nvSpPr>
        <p:spPr>
          <a:xfrm>
            <a:off x="1975249" y="3626776"/>
            <a:ext cx="838053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Đặc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điểm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hồi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kí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ở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này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như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Hãy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chỉ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ra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biểu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cụ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35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3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D74BF3-2BE3-3941-B11B-7BE4A4CD4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984" y="-380706"/>
            <a:ext cx="7619411" cy="7619411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078E5A5D-0012-D24E-B4A7-2527337FC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991" y="3007528"/>
            <a:ext cx="6027289" cy="215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defTabSz="1097253" eaLnBrk="1" hangingPunct="1">
              <a:lnSpc>
                <a:spcPct val="114000"/>
              </a:lnSpc>
              <a:defRPr/>
            </a:pP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Qua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chuyện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cậu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bé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Hon-da,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suy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nghĩ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việc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mỗi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sống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ước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mơ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đuổi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ước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mơ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mình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Think, Pair, Share – phương pháp học tốt cho nhóm trẻ - CTH EDU">
            <a:extLst>
              <a:ext uri="{FF2B5EF4-FFF2-40B4-BE49-F238E27FC236}">
                <a16:creationId xmlns:a16="http://schemas.microsoft.com/office/drawing/2014/main" id="{E5394177-C780-3141-B015-26A62BD45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800" y="709441"/>
            <a:ext cx="2515670" cy="196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Văn sĩ Helen Keller và hành trình ra khỏi bóng tối » Báo Phụ Nữ Việt Nam">
            <a:extLst>
              <a:ext uri="{FF2B5EF4-FFF2-40B4-BE49-F238E27FC236}">
                <a16:creationId xmlns:a16="http://schemas.microsoft.com/office/drawing/2014/main" id="{9D79DE6E-D743-1949-80B0-E0ACEB158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886" y="643467"/>
            <a:ext cx="4846827" cy="5571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Marco Polo (1254 – 1324) nhà thám hiểm Châu Á lừng danh | Nghiên Cứu Lịch Sử">
            <a:extLst>
              <a:ext uri="{FF2B5EF4-FFF2-40B4-BE49-F238E27FC236}">
                <a16:creationId xmlns:a16="http://schemas.microsoft.com/office/drawing/2014/main" id="{0A0672D0-A6F7-DF4D-8AC5-A9C426561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6987" y="2841096"/>
            <a:ext cx="5291667" cy="33734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94953C0D-B8A7-D04F-8051-F5A3C3961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967" y="643467"/>
            <a:ext cx="5487706" cy="1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1097253" eaLnBrk="1" hangingPunct="1">
              <a:lnSpc>
                <a:spcPct val="120000"/>
              </a:lnSpc>
              <a:defRPr/>
            </a:pP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Sưu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tầm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chuyện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thời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ấu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thiên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chia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sẻ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trước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 kern="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lớp</a:t>
            </a:r>
            <a:r>
              <a:rPr lang="en-US" altLang="zh-CN" sz="3000" b="1" i="1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6928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17297"/>
            <a:ext cx="12192000" cy="6975297"/>
            <a:chOff x="0" y="-117297"/>
            <a:chExt cx="12192000" cy="697529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17297"/>
              <a:ext cx="12192000" cy="697529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3495" y="-115294"/>
              <a:ext cx="4398505" cy="198219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2324"/>
              <a:ext cx="3419863" cy="145085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0527" y="3524251"/>
              <a:ext cx="4126330" cy="3110144"/>
            </a:xfrm>
            <a:prstGeom prst="rect">
              <a:avLst/>
            </a:prstGeom>
          </p:spPr>
        </p:pic>
      </p:grpSp>
      <p:sp>
        <p:nvSpPr>
          <p:cNvPr id="26" name="文本框 4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94145" y="1678339"/>
            <a:ext cx="10003709" cy="145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500" b="1" i="1" dirty="0" err="1">
                <a:solidFill>
                  <a:srgbClr val="40929A"/>
                </a:solidFill>
                <a:latin typeface="Times New Roman" panose="02020603050405020304" pitchFamily="18" charset="0"/>
                <a:ea typeface="方正准圆_GBK" panose="03000509000000000000" pitchFamily="65" charset="-122"/>
                <a:cs typeface="Times New Roman" panose="02020603050405020304" pitchFamily="18" charset="0"/>
              </a:rPr>
              <a:t>Chúc</a:t>
            </a:r>
            <a:r>
              <a:rPr lang="en-US" altLang="zh-CN" sz="6500" b="1" i="1" dirty="0">
                <a:solidFill>
                  <a:srgbClr val="40929A"/>
                </a:solidFill>
                <a:latin typeface="Times New Roman" panose="02020603050405020304" pitchFamily="18" charset="0"/>
                <a:ea typeface="方正准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500" b="1" i="1" dirty="0" err="1">
                <a:solidFill>
                  <a:srgbClr val="40929A"/>
                </a:solidFill>
                <a:latin typeface="Times New Roman" panose="02020603050405020304" pitchFamily="18" charset="0"/>
                <a:ea typeface="方正准圆_GBK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6500" b="1" i="1" dirty="0">
                <a:solidFill>
                  <a:srgbClr val="40929A"/>
                </a:solidFill>
                <a:latin typeface="Times New Roman" panose="02020603050405020304" pitchFamily="18" charset="0"/>
                <a:ea typeface="方正准圆_GBK" panose="03000509000000000000" pitchFamily="65" charset="-122"/>
                <a:cs typeface="Times New Roman" panose="02020603050405020304" pitchFamily="18" charset="0"/>
              </a:rPr>
              <a:t> con </a:t>
            </a:r>
            <a:r>
              <a:rPr lang="en-US" altLang="zh-CN" sz="6500" b="1" i="1" dirty="0" err="1">
                <a:solidFill>
                  <a:srgbClr val="40929A"/>
                </a:solidFill>
                <a:latin typeface="Times New Roman" panose="02020603050405020304" pitchFamily="18" charset="0"/>
                <a:ea typeface="方正准圆_GBK" panose="03000509000000000000" pitchFamily="65" charset="-122"/>
                <a:cs typeface="Times New Roman" panose="02020603050405020304" pitchFamily="18" charset="0"/>
              </a:rPr>
              <a:t>học</a:t>
            </a:r>
            <a:r>
              <a:rPr lang="en-US" altLang="zh-CN" sz="6500" b="1" i="1" dirty="0">
                <a:solidFill>
                  <a:srgbClr val="40929A"/>
                </a:solidFill>
                <a:latin typeface="Times New Roman" panose="02020603050405020304" pitchFamily="18" charset="0"/>
                <a:ea typeface="方正准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500" b="1" i="1" dirty="0" err="1">
                <a:solidFill>
                  <a:srgbClr val="40929A"/>
                </a:solidFill>
                <a:latin typeface="Times New Roman" panose="02020603050405020304" pitchFamily="18" charset="0"/>
                <a:ea typeface="方正准圆_GBK" panose="03000509000000000000" pitchFamily="65" charset="-122"/>
                <a:cs typeface="Times New Roman" panose="02020603050405020304" pitchFamily="18" charset="0"/>
              </a:rPr>
              <a:t>tốt</a:t>
            </a:r>
            <a:r>
              <a:rPr lang="en-US" altLang="zh-CN" sz="6500" b="1" i="1" dirty="0">
                <a:solidFill>
                  <a:srgbClr val="40929A"/>
                </a:solidFill>
                <a:latin typeface="Times New Roman" panose="02020603050405020304" pitchFamily="18" charset="0"/>
                <a:ea typeface="方正准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500" b="1" i="1" dirty="0" err="1">
                <a:solidFill>
                  <a:srgbClr val="40929A"/>
                </a:solidFill>
                <a:latin typeface="Times New Roman" panose="02020603050405020304" pitchFamily="18" charset="0"/>
                <a:ea typeface="方正准圆_GBK" panose="03000509000000000000" pitchFamily="65" charset="-122"/>
                <a:cs typeface="Times New Roman" panose="02020603050405020304" pitchFamily="18" charset="0"/>
              </a:rPr>
              <a:t>nhé</a:t>
            </a:r>
            <a:r>
              <a:rPr lang="en-US" altLang="zh-CN" sz="6500" b="1" i="1" dirty="0">
                <a:solidFill>
                  <a:srgbClr val="40929A"/>
                </a:solidFill>
                <a:latin typeface="Times New Roman" panose="02020603050405020304" pitchFamily="18" charset="0"/>
                <a:ea typeface="方正准圆_GBK" panose="03000509000000000000" pitchFamily="65" charset="-122"/>
                <a:cs typeface="Times New Roman" panose="02020603050405020304" pitchFamily="18" charset="0"/>
              </a:rPr>
              <a:t> !</a:t>
            </a:r>
            <a:endParaRPr lang="zh-CN" altLang="en-US" sz="6500" b="1" i="1" dirty="0">
              <a:solidFill>
                <a:srgbClr val="40929A"/>
              </a:solidFill>
              <a:latin typeface="Times New Roman" panose="02020603050405020304" pitchFamily="18" charset="0"/>
              <a:ea typeface="方正准圆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689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óm tắt những điểm chính lịch sử hãng Honda">
            <a:extLst>
              <a:ext uri="{FF2B5EF4-FFF2-40B4-BE49-F238E27FC236}">
                <a16:creationId xmlns:a16="http://schemas.microsoft.com/office/drawing/2014/main" id="{8C1028A5-A34D-CC42-9107-E929409F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3455B7-4FF7-FA44-8100-6E72102F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74" y="4795284"/>
            <a:ext cx="9890051" cy="177574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VN" sz="5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THƠ ẤU CỦA HON-DA</a:t>
            </a:r>
            <a:r>
              <a:rPr lang="en-V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V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sz="3500" b="1" i="1" dirty="0">
                <a:solidFill>
                  <a:srgbClr val="697B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(Hon-da Sô-i-chi-rô)</a:t>
            </a:r>
          </a:p>
        </p:txBody>
      </p:sp>
    </p:spTree>
    <p:extLst>
      <p:ext uri="{BB962C8B-B14F-4D97-AF65-F5344CB8AC3E}">
        <p14:creationId xmlns:p14="http://schemas.microsoft.com/office/powerpoint/2010/main" val="229638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7F414A-CE5F-264D-B6E9-9A4681FDC7EA}"/>
              </a:ext>
            </a:extLst>
          </p:cNvPr>
          <p:cNvSpPr/>
          <p:nvPr/>
        </p:nvSpPr>
        <p:spPr>
          <a:xfrm>
            <a:off x="1955800" y="203200"/>
            <a:ext cx="3606800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B417BD-65E5-4B4B-A123-30ACB53077DC}"/>
              </a:ext>
            </a:extLst>
          </p:cNvPr>
          <p:cNvSpPr txBox="1"/>
          <p:nvPr/>
        </p:nvSpPr>
        <p:spPr>
          <a:xfrm>
            <a:off x="1754460" y="3013614"/>
            <a:ext cx="8683080" cy="1108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VÀ TÌM HIỂU CHUNG</a:t>
            </a:r>
            <a:endParaRPr lang="en-VN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Diamond 49">
            <a:extLst>
              <a:ext uri="{FF2B5EF4-FFF2-40B4-BE49-F238E27FC236}">
                <a16:creationId xmlns:a16="http://schemas.microsoft.com/office/drawing/2014/main" id="{61EE0E5B-0CFC-1D41-8DD4-A475E9E1B170}"/>
              </a:ext>
            </a:extLst>
          </p:cNvPr>
          <p:cNvSpPr/>
          <p:nvPr/>
        </p:nvSpPr>
        <p:spPr>
          <a:xfrm>
            <a:off x="5288159" y="1493926"/>
            <a:ext cx="1615682" cy="1443488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6431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4">
            <a:extLst>
              <a:ext uri="{FF2B5EF4-FFF2-40B4-BE49-F238E27FC236}">
                <a16:creationId xmlns:a16="http://schemas.microsoft.com/office/drawing/2014/main" id="{079C421C-5D5D-7E49-B794-26BD7085321E}"/>
              </a:ext>
            </a:extLst>
          </p:cNvPr>
          <p:cNvSpPr>
            <a:spLocks/>
          </p:cNvSpPr>
          <p:nvPr/>
        </p:nvSpPr>
        <p:spPr bwMode="auto">
          <a:xfrm rot="5400000">
            <a:off x="5652989" y="1913393"/>
            <a:ext cx="800541" cy="972355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92D050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 defTabSz="866952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a-DK" sz="759" kern="0">
              <a:solidFill>
                <a:srgbClr val="40929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24">
            <a:extLst>
              <a:ext uri="{FF2B5EF4-FFF2-40B4-BE49-F238E27FC236}">
                <a16:creationId xmlns:a16="http://schemas.microsoft.com/office/drawing/2014/main" id="{8D1A3DFB-D137-6348-AE39-FC555C000233}"/>
              </a:ext>
            </a:extLst>
          </p:cNvPr>
          <p:cNvSpPr>
            <a:spLocks/>
          </p:cNvSpPr>
          <p:nvPr/>
        </p:nvSpPr>
        <p:spPr bwMode="auto">
          <a:xfrm rot="5400000">
            <a:off x="5652990" y="4121960"/>
            <a:ext cx="800541" cy="972355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 defTabSz="866952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a-DK" sz="759" kern="0">
              <a:solidFill>
                <a:srgbClr val="40929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Picture 7" descr="A bouquet of flowers&#10;&#10;Description automatically generated with medium confidence">
            <a:extLst>
              <a:ext uri="{FF2B5EF4-FFF2-40B4-BE49-F238E27FC236}">
                <a16:creationId xmlns:a16="http://schemas.microsoft.com/office/drawing/2014/main" id="{042C7BE2-57A6-B54C-88A0-346461856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60" y="197015"/>
            <a:ext cx="5166825" cy="64639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6F5CEB-D845-6A48-982B-0083A86B9953}"/>
              </a:ext>
            </a:extLst>
          </p:cNvPr>
          <p:cNvSpPr txBox="1"/>
          <p:nvPr/>
        </p:nvSpPr>
        <p:spPr>
          <a:xfrm>
            <a:off x="1644383" y="2689591"/>
            <a:ext cx="24619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bạn</a:t>
            </a:r>
            <a:endParaRPr lang="en-VN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7">
            <a:extLst>
              <a:ext uri="{FF2B5EF4-FFF2-40B4-BE49-F238E27FC236}">
                <a16:creationId xmlns:a16="http://schemas.microsoft.com/office/drawing/2014/main" id="{2158DA64-C27B-3741-BB71-9E708AAFCE71}"/>
              </a:ext>
            </a:extLst>
          </p:cNvPr>
          <p:cNvSpPr txBox="1"/>
          <p:nvPr/>
        </p:nvSpPr>
        <p:spPr>
          <a:xfrm>
            <a:off x="6624917" y="1209161"/>
            <a:ext cx="525230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Sẽ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có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04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hình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ảnh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liên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quan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tới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cuộc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đời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và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sự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nghiệp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của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tác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giả</a:t>
            </a:r>
            <a:endParaRPr lang="zh-CN" altLang="en-US" sz="3200" b="1" dirty="0">
              <a:solidFill>
                <a:srgbClr val="40929A"/>
              </a:solidFill>
              <a:latin typeface="Times New Roman" pitchFamily="18" charset="0"/>
              <a:ea typeface="方正准圆_GBK" panose="03000509000000000000" pitchFamily="65" charset="-122"/>
              <a:cs typeface="Times New Roman" pitchFamily="18" charset="0"/>
            </a:endParaRPr>
          </a:p>
        </p:txBody>
      </p:sp>
      <p:sp>
        <p:nvSpPr>
          <p:cNvPr id="11" name="文本框 7">
            <a:extLst>
              <a:ext uri="{FF2B5EF4-FFF2-40B4-BE49-F238E27FC236}">
                <a16:creationId xmlns:a16="http://schemas.microsoft.com/office/drawing/2014/main" id="{25730015-0274-9A46-B8E2-893B09B89C9A}"/>
              </a:ext>
            </a:extLst>
          </p:cNvPr>
          <p:cNvSpPr txBox="1"/>
          <p:nvPr/>
        </p:nvSpPr>
        <p:spPr>
          <a:xfrm>
            <a:off x="6646996" y="3577420"/>
            <a:ext cx="525230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HS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quan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sát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và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nêu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những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thông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tin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mà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em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biết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liên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quan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tới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bức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ảnh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đó</a:t>
            </a:r>
            <a:r>
              <a:rPr lang="en-US" altLang="zh-CN" sz="3200" b="1" dirty="0">
                <a:solidFill>
                  <a:srgbClr val="40929A"/>
                </a:solidFill>
                <a:latin typeface="Times New Roman" pitchFamily="18" charset="0"/>
                <a:ea typeface="方正准圆_GBK" panose="03000509000000000000" pitchFamily="65" charset="-122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40929A"/>
              </a:solidFill>
              <a:latin typeface="Times New Roman" pitchFamily="18" charset="0"/>
              <a:ea typeface="方正准圆_GBK" panose="03000509000000000000" pitchFamily="65" charset="-122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BA0700-9F2C-6447-8662-CE8A426BE32F}"/>
              </a:ext>
            </a:extLst>
          </p:cNvPr>
          <p:cNvSpPr txBox="1"/>
          <p:nvPr/>
        </p:nvSpPr>
        <p:spPr>
          <a:xfrm>
            <a:off x="3968603" y="273177"/>
            <a:ext cx="41693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</a:t>
            </a:r>
            <a:endParaRPr lang="en-VN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5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Soichiro Honda – Sự nghiệp được gây dựng từ những thất bại">
            <a:extLst>
              <a:ext uri="{FF2B5EF4-FFF2-40B4-BE49-F238E27FC236}">
                <a16:creationId xmlns:a16="http://schemas.microsoft.com/office/drawing/2014/main" id="{0B444BE8-7649-684E-922C-5272354AA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"/>
          <a:stretch/>
        </p:blipFill>
        <p:spPr bwMode="auto">
          <a:xfrm>
            <a:off x="321731" y="557189"/>
            <a:ext cx="5668684" cy="5743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Thiên tài Soichiro Honda - Người sáng lập thương hiệu Honda">
            <a:extLst>
              <a:ext uri="{FF2B5EF4-FFF2-40B4-BE49-F238E27FC236}">
                <a16:creationId xmlns:a16="http://schemas.microsoft.com/office/drawing/2014/main" id="{695E0519-D78E-6F47-BABE-17BFD04E0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056"/>
          <a:stretch/>
        </p:blipFill>
        <p:spPr bwMode="auto">
          <a:xfrm>
            <a:off x="6195375" y="557189"/>
            <a:ext cx="5674893" cy="5743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62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70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72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3A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ỉnh Shizuoka Nhật Bản - rừng vàng biển bạc">
            <a:extLst>
              <a:ext uri="{FF2B5EF4-FFF2-40B4-BE49-F238E27FC236}">
                <a16:creationId xmlns:a16="http://schemas.microsoft.com/office/drawing/2014/main" id="{97DFE83C-3017-7A4D-AFDC-C1DEABABA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22" y="650497"/>
            <a:ext cx="50076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Rectangle 74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3A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Tỉnh Shizuoka Nhật Bản - rừng vàng biển bạc">
            <a:extLst>
              <a:ext uri="{FF2B5EF4-FFF2-40B4-BE49-F238E27FC236}">
                <a16:creationId xmlns:a16="http://schemas.microsoft.com/office/drawing/2014/main" id="{554FF6EC-7056-E247-A67C-771D6F567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1034" y="1799225"/>
            <a:ext cx="5129784" cy="325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5616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tailieuXANH - Ebook Honda Soichiro bản lý lịch đời tôi-Biến giấc mơ thành  sức mạnh đi tới - NXB Văn hóa Sài Gòn">
            <a:extLst>
              <a:ext uri="{FF2B5EF4-FFF2-40B4-BE49-F238E27FC236}">
                <a16:creationId xmlns:a16="http://schemas.microsoft.com/office/drawing/2014/main" id="{607590A1-A985-9445-A549-DEEF0FCBF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0649" y="512759"/>
            <a:ext cx="4510702" cy="5839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020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1381</Words>
  <Application>Microsoft Office PowerPoint</Application>
  <PresentationFormat>Widescreen</PresentationFormat>
  <Paragraphs>137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微软雅黑</vt:lpstr>
      <vt:lpstr>黑体</vt:lpstr>
      <vt:lpstr>SimSun</vt:lpstr>
      <vt:lpstr>SimSun</vt:lpstr>
      <vt:lpstr>方正准圆_GBK</vt:lpstr>
      <vt:lpstr>方正大标宋简体</vt:lpstr>
      <vt:lpstr>方正粗宋简体</vt:lpstr>
      <vt:lpstr>Arial</vt:lpstr>
      <vt:lpstr>Calibri</vt:lpstr>
      <vt:lpstr>Calibri Light</vt:lpstr>
      <vt:lpstr>Impact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THỜI THƠ ẤU CỦA HON-DA (Hon-da Sô-i-chi-rô)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THẢO LUẬN NHÓM</vt:lpstr>
      <vt:lpstr>THẢO LUẬN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Admin</cp:lastModifiedBy>
  <cp:revision>17</cp:revision>
  <dcterms:created xsi:type="dcterms:W3CDTF">2017-12-01T06:43:24Z</dcterms:created>
  <dcterms:modified xsi:type="dcterms:W3CDTF">2023-07-22T08:26:33Z</dcterms:modified>
</cp:coreProperties>
</file>