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0" r:id="rId4"/>
    <p:sldId id="261" r:id="rId5"/>
    <p:sldId id="262" r:id="rId6"/>
    <p:sldId id="263" r:id="rId7"/>
    <p:sldId id="264" r:id="rId8"/>
    <p:sldId id="265" r:id="rId9"/>
    <p:sldId id="266"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AFF12A65-4741-429A-BA9A-D690243E5FD4}" type="datetimeFigureOut">
              <a:rPr lang="en-US" smtClean="0"/>
              <a:pPr/>
              <a:t>7/24/2023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2C84D2C-C1DC-4161-A6B1-3DECAE9BA1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FF12A65-4741-429A-BA9A-D690243E5FD4}" type="datetimeFigureOut">
              <a:rPr lang="en-US" smtClean="0"/>
              <a:pPr/>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84D2C-C1DC-4161-A6B1-3DECAE9BA1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FF12A65-4741-429A-BA9A-D690243E5FD4}" type="datetimeFigureOut">
              <a:rPr lang="en-US" smtClean="0"/>
              <a:pPr/>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84D2C-C1DC-4161-A6B1-3DECAE9BA1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AFF12A65-4741-429A-BA9A-D690243E5FD4}" type="datetimeFigureOut">
              <a:rPr lang="en-US" smtClean="0"/>
              <a:pPr/>
              <a:t>7/24/2023</a:t>
            </a:fld>
            <a:endParaRPr lang="en-US"/>
          </a:p>
        </p:txBody>
      </p:sp>
      <p:sp>
        <p:nvSpPr>
          <p:cNvPr id="9" name="Slide Number Placeholder 8"/>
          <p:cNvSpPr>
            <a:spLocks noGrp="1"/>
          </p:cNvSpPr>
          <p:nvPr>
            <p:ph type="sldNum" sz="quarter" idx="15"/>
          </p:nvPr>
        </p:nvSpPr>
        <p:spPr/>
        <p:txBody>
          <a:bodyPr rtlCol="0"/>
          <a:lstStyle/>
          <a:p>
            <a:fld id="{72C84D2C-C1DC-4161-A6B1-3DECAE9BA1D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FF12A65-4741-429A-BA9A-D690243E5FD4}" type="datetimeFigureOut">
              <a:rPr lang="en-US" smtClean="0"/>
              <a:pPr/>
              <a:t>7/24/2023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2C84D2C-C1DC-4161-A6B1-3DECAE9BA1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FF12A65-4741-429A-BA9A-D690243E5FD4}" type="datetimeFigureOut">
              <a:rPr lang="en-US" smtClean="0"/>
              <a:pPr/>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84D2C-C1DC-4161-A6B1-3DECAE9BA1D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AFF12A65-4741-429A-BA9A-D690243E5FD4}" type="datetimeFigureOut">
              <a:rPr lang="en-US" smtClean="0"/>
              <a:pPr/>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C84D2C-C1DC-4161-A6B1-3DECAE9BA1D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AFF12A65-4741-429A-BA9A-D690243E5FD4}" type="datetimeFigureOut">
              <a:rPr lang="en-US" smtClean="0"/>
              <a:pPr/>
              <a:t>7/24/2023</a:t>
            </a:fld>
            <a:endParaRPr lang="en-US"/>
          </a:p>
        </p:txBody>
      </p:sp>
      <p:sp>
        <p:nvSpPr>
          <p:cNvPr id="7" name="Slide Number Placeholder 6"/>
          <p:cNvSpPr>
            <a:spLocks noGrp="1"/>
          </p:cNvSpPr>
          <p:nvPr>
            <p:ph type="sldNum" sz="quarter" idx="11"/>
          </p:nvPr>
        </p:nvSpPr>
        <p:spPr/>
        <p:txBody>
          <a:bodyPr rtlCol="0"/>
          <a:lstStyle/>
          <a:p>
            <a:fld id="{72C84D2C-C1DC-4161-A6B1-3DECAE9BA1D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12A65-4741-429A-BA9A-D690243E5FD4}" type="datetimeFigureOut">
              <a:rPr lang="en-US" smtClean="0"/>
              <a:pPr/>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C84D2C-C1DC-4161-A6B1-3DECAE9BA1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AFF12A65-4741-429A-BA9A-D690243E5FD4}" type="datetimeFigureOut">
              <a:rPr lang="en-US" smtClean="0"/>
              <a:pPr/>
              <a:t>7/24/2023</a:t>
            </a:fld>
            <a:endParaRPr lang="en-US"/>
          </a:p>
        </p:txBody>
      </p:sp>
      <p:sp>
        <p:nvSpPr>
          <p:cNvPr id="22" name="Slide Number Placeholder 21"/>
          <p:cNvSpPr>
            <a:spLocks noGrp="1"/>
          </p:cNvSpPr>
          <p:nvPr>
            <p:ph type="sldNum" sz="quarter" idx="15"/>
          </p:nvPr>
        </p:nvSpPr>
        <p:spPr/>
        <p:txBody>
          <a:bodyPr rtlCol="0"/>
          <a:lstStyle/>
          <a:p>
            <a:fld id="{72C84D2C-C1DC-4161-A6B1-3DECAE9BA1D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FF12A65-4741-429A-BA9A-D690243E5FD4}" type="datetimeFigureOut">
              <a:rPr lang="en-US" smtClean="0"/>
              <a:pPr/>
              <a:t>7/24/2023</a:t>
            </a:fld>
            <a:endParaRPr lang="en-US"/>
          </a:p>
        </p:txBody>
      </p:sp>
      <p:sp>
        <p:nvSpPr>
          <p:cNvPr id="18" name="Slide Number Placeholder 17"/>
          <p:cNvSpPr>
            <a:spLocks noGrp="1"/>
          </p:cNvSpPr>
          <p:nvPr>
            <p:ph type="sldNum" sz="quarter" idx="11"/>
          </p:nvPr>
        </p:nvSpPr>
        <p:spPr/>
        <p:txBody>
          <a:bodyPr rtlCol="0"/>
          <a:lstStyle/>
          <a:p>
            <a:fld id="{72C84D2C-C1DC-4161-A6B1-3DECAE9BA1D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F12A65-4741-429A-BA9A-D690243E5FD4}" type="datetimeFigureOut">
              <a:rPr lang="en-US" smtClean="0"/>
              <a:pPr/>
              <a:t>7/24/2023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C84D2C-C1DC-4161-A6B1-3DECAE9BA1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3.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600200"/>
            <a:ext cx="7620000" cy="2590800"/>
          </a:xfrm>
        </p:spPr>
        <p:txBody>
          <a:bodyPr>
            <a:normAutofit fontScale="25000" lnSpcReduction="20000"/>
          </a:bodyPr>
          <a:lstStyle/>
          <a:p>
            <a:pPr algn="ctr">
              <a:lnSpc>
                <a:spcPct val="170000"/>
              </a:lnSpc>
            </a:pPr>
            <a:r>
              <a:rPr lang="en-US" sz="21600"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Chào</a:t>
            </a:r>
            <a:r>
              <a:rPr lang="en-US" sz="216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1600"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mừng</a:t>
            </a:r>
            <a:endParaRPr lang="en-US" sz="216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en-US" sz="17600" i="1" cap="all" dirty="0" err="1">
                <a:ln w="0"/>
                <a:solidFill>
                  <a:srgbClr val="002060"/>
                </a:solidFill>
                <a:effectLst>
                  <a:reflection blurRad="12700" stA="50000" endPos="50000" dist="5000" dir="5400000" sy="-100000" rotWithShape="0"/>
                </a:effectLst>
                <a:cs typeface="EucrosiaUPC" pitchFamily="18" charset="-34"/>
              </a:rPr>
              <a:t>Đến</a:t>
            </a:r>
            <a:r>
              <a:rPr lang="en-US" sz="17600" i="1" cap="all" dirty="0">
                <a:ln w="0"/>
                <a:solidFill>
                  <a:srgbClr val="002060"/>
                </a:solidFill>
                <a:effectLst>
                  <a:reflection blurRad="12700" stA="50000" endPos="50000" dist="5000" dir="5400000" sy="-100000" rotWithShape="0"/>
                </a:effectLst>
                <a:cs typeface="EucrosiaUPC" pitchFamily="18" charset="-34"/>
              </a:rPr>
              <a:t> </a:t>
            </a:r>
            <a:r>
              <a:rPr lang="en-US" sz="17600" i="1" cap="all" dirty="0" err="1">
                <a:ln w="0"/>
                <a:solidFill>
                  <a:srgbClr val="002060"/>
                </a:solidFill>
                <a:effectLst>
                  <a:reflection blurRad="12700" stA="50000" endPos="50000" dist="5000" dir="5400000" sy="-100000" rotWithShape="0"/>
                </a:effectLst>
                <a:cs typeface="EucrosiaUPC" pitchFamily="18" charset="-34"/>
              </a:rPr>
              <a:t>với</a:t>
            </a:r>
            <a:r>
              <a:rPr lang="en-US" sz="17600" i="1" cap="all" dirty="0">
                <a:ln w="0"/>
                <a:solidFill>
                  <a:srgbClr val="002060"/>
                </a:solidFill>
                <a:effectLst>
                  <a:reflection blurRad="12700" stA="50000" endPos="50000" dist="5000" dir="5400000" sy="-100000" rotWithShape="0"/>
                </a:effectLst>
                <a:cs typeface="EucrosiaUPC" pitchFamily="18" charset="-34"/>
              </a:rPr>
              <a:t> </a:t>
            </a:r>
            <a:r>
              <a:rPr lang="en-US" sz="17600" i="1" cap="all" dirty="0" err="1">
                <a:ln w="0"/>
                <a:solidFill>
                  <a:srgbClr val="002060"/>
                </a:solidFill>
                <a:effectLst>
                  <a:reflection blurRad="12700" stA="50000" endPos="50000" dist="5000" dir="5400000" sy="-100000" rotWithShape="0"/>
                </a:effectLst>
                <a:cs typeface="EucrosiaUPC" pitchFamily="18" charset="-34"/>
              </a:rPr>
              <a:t>bài</a:t>
            </a:r>
            <a:r>
              <a:rPr lang="en-US" sz="17600" i="1" cap="all" dirty="0">
                <a:ln w="0"/>
                <a:solidFill>
                  <a:srgbClr val="002060"/>
                </a:solidFill>
                <a:effectLst>
                  <a:reflection blurRad="12700" stA="50000" endPos="50000" dist="5000" dir="5400000" sy="-100000" rotWithShape="0"/>
                </a:effectLst>
                <a:cs typeface="EucrosiaUPC" pitchFamily="18" charset="-34"/>
              </a:rPr>
              <a:t> </a:t>
            </a:r>
            <a:r>
              <a:rPr lang="en-US" sz="17600" i="1" cap="all" dirty="0" err="1">
                <a:ln w="0"/>
                <a:solidFill>
                  <a:srgbClr val="002060"/>
                </a:solidFill>
                <a:effectLst>
                  <a:reflection blurRad="12700" stA="50000" endPos="50000" dist="5000" dir="5400000" sy="-100000" rotWithShape="0"/>
                </a:effectLst>
                <a:cs typeface="EucrosiaUPC" pitchFamily="18" charset="-34"/>
              </a:rPr>
              <a:t>thuyết</a:t>
            </a:r>
            <a:r>
              <a:rPr lang="en-US" sz="17600" i="1" cap="all" dirty="0">
                <a:ln w="0"/>
                <a:solidFill>
                  <a:srgbClr val="002060"/>
                </a:solidFill>
                <a:effectLst>
                  <a:reflection blurRad="12700" stA="50000" endPos="50000" dist="5000" dir="5400000" sy="-100000" rotWithShape="0"/>
                </a:effectLst>
                <a:cs typeface="EucrosiaUPC" pitchFamily="18" charset="-34"/>
              </a:rPr>
              <a:t> </a:t>
            </a:r>
            <a:r>
              <a:rPr lang="en-US" sz="17600" i="1" cap="all" dirty="0" err="1">
                <a:ln w="0"/>
                <a:solidFill>
                  <a:srgbClr val="002060"/>
                </a:solidFill>
                <a:effectLst>
                  <a:reflection blurRad="12700" stA="50000" endPos="50000" dist="5000" dir="5400000" sy="-100000" rotWithShape="0"/>
                </a:effectLst>
                <a:cs typeface="EucrosiaUPC" pitchFamily="18" charset="-34"/>
              </a:rPr>
              <a:t>trình</a:t>
            </a:r>
            <a:r>
              <a:rPr lang="en-US" sz="17600" i="1" cap="all" dirty="0">
                <a:ln w="0"/>
                <a:solidFill>
                  <a:srgbClr val="002060"/>
                </a:solidFill>
                <a:effectLst>
                  <a:reflection blurRad="12700" stA="50000" endPos="50000" dist="5000" dir="5400000" sy="-100000" rotWithShape="0"/>
                </a:effectLst>
                <a:cs typeface="EucrosiaUPC" pitchFamily="18" charset="-34"/>
              </a:rPr>
              <a:t> </a:t>
            </a:r>
            <a:r>
              <a:rPr lang="en-US" sz="17600" i="1" cap="all" dirty="0" err="1">
                <a:ln w="0"/>
                <a:solidFill>
                  <a:srgbClr val="002060"/>
                </a:solidFill>
                <a:effectLst>
                  <a:reflection blurRad="12700" stA="50000" endPos="50000" dist="5000" dir="5400000" sy="-100000" rotWithShape="0"/>
                </a:effectLst>
                <a:cs typeface="EucrosiaUPC" pitchFamily="18" charset="-34"/>
              </a:rPr>
              <a:t>của</a:t>
            </a:r>
            <a:r>
              <a:rPr lang="en-US" sz="17600" i="1" cap="all" dirty="0">
                <a:ln w="0"/>
                <a:solidFill>
                  <a:srgbClr val="002060"/>
                </a:solidFill>
                <a:effectLst>
                  <a:reflection blurRad="12700" stA="50000" endPos="50000" dist="5000" dir="5400000" sy="-100000" rotWithShape="0"/>
                </a:effectLst>
                <a:cs typeface="EucrosiaUPC" pitchFamily="18" charset="-34"/>
              </a:rPr>
              <a:t> </a:t>
            </a:r>
            <a:r>
              <a:rPr lang="en-US" sz="17600" i="1" cap="all" dirty="0" err="1">
                <a:ln w="0"/>
                <a:solidFill>
                  <a:srgbClr val="002060"/>
                </a:solidFill>
                <a:effectLst>
                  <a:reflection blurRad="12700" stA="50000" endPos="50000" dist="5000" dir="5400000" sy="-100000" rotWithShape="0"/>
                </a:effectLst>
                <a:cs typeface="EucrosiaUPC" pitchFamily="18" charset="-34"/>
              </a:rPr>
              <a:t>tổ</a:t>
            </a:r>
            <a:r>
              <a:rPr lang="en-US" sz="17600" i="1" cap="all" dirty="0">
                <a:ln w="0"/>
                <a:solidFill>
                  <a:srgbClr val="002060"/>
                </a:solidFill>
                <a:effectLst>
                  <a:reflection blurRad="12700" stA="50000" endPos="50000" dist="5000" dir="5400000" sy="-100000" rotWithShape="0"/>
                </a:effectLst>
                <a:cs typeface="EucrosiaUPC" pitchFamily="18" charset="-34"/>
              </a:rPr>
              <a:t> 1</a:t>
            </a: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609600" y="228600"/>
            <a:ext cx="7848600" cy="940278"/>
          </a:xfrm>
          <a:prstGeom prst="rect">
            <a:avLst/>
          </a:prstGeom>
        </p:spPr>
        <p:txBody>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tabLst/>
              <a:defRPr/>
            </a:pPr>
            <a:r>
              <a:rPr kumimoji="0" lang="en-US" sz="2600" b="0" i="0" u="sng" strike="noStrike" kern="1200" cap="none" spc="0" normalizeH="0" baseline="0" noProof="0" dirty="0" err="1">
                <a:ln>
                  <a:noFill/>
                </a:ln>
                <a:solidFill>
                  <a:srgbClr val="002060"/>
                </a:solidFill>
                <a:effectLst/>
                <a:uLnTx/>
                <a:uFillTx/>
                <a:latin typeface="+mn-lt"/>
                <a:ea typeface="+mn-ea"/>
                <a:cs typeface="+mn-cs"/>
              </a:rPr>
              <a:t>Ðể</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phòng</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ngừa</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bệnh</a:t>
            </a:r>
            <a:r>
              <a:rPr kumimoji="0" lang="en-US" sz="2600" b="0" i="0" u="sng" strike="noStrike" kern="1200" cap="none" spc="0" normalizeH="0" baseline="0" noProof="0" dirty="0">
                <a:ln>
                  <a:noFill/>
                </a:ln>
                <a:solidFill>
                  <a:srgbClr val="002060"/>
                </a:solidFill>
                <a:effectLst/>
                <a:uLnTx/>
                <a:uFillTx/>
                <a:latin typeface="+mn-lt"/>
                <a:ea typeface="+mn-ea"/>
                <a:cs typeface="+mn-cs"/>
              </a:rPr>
              <a:t> virus </a:t>
            </a:r>
            <a:r>
              <a:rPr kumimoji="0" lang="en-US" sz="2600" b="0" i="0" u="sng" strike="noStrike" kern="1200" cap="none" spc="0" normalizeH="0" baseline="0" noProof="0" dirty="0" err="1">
                <a:ln>
                  <a:noFill/>
                </a:ln>
                <a:solidFill>
                  <a:srgbClr val="002060"/>
                </a:solidFill>
                <a:effectLst/>
                <a:uLnTx/>
                <a:uFillTx/>
                <a:latin typeface="+mn-lt"/>
                <a:ea typeface="+mn-ea"/>
                <a:cs typeface="+mn-cs"/>
              </a:rPr>
              <a:t>cho</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cây</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cần</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chú</a:t>
            </a:r>
            <a:r>
              <a:rPr kumimoji="0" lang="en-US" sz="2600" b="0" i="0" u="sng" strike="noStrike" kern="1200" cap="none" spc="0" normalizeH="0" baseline="0" noProof="0" dirty="0">
                <a:ln>
                  <a:noFill/>
                </a:ln>
                <a:solidFill>
                  <a:srgbClr val="002060"/>
                </a:solidFill>
                <a:effectLst/>
                <a:uLnTx/>
                <a:uFillTx/>
                <a:latin typeface="+mn-lt"/>
                <a:ea typeface="+mn-ea"/>
                <a:cs typeface="+mn-cs"/>
              </a:rPr>
              <a:t> ý </a:t>
            </a:r>
            <a:r>
              <a:rPr kumimoji="0" lang="en-US" sz="2600" b="0" i="0" u="sng" strike="noStrike" kern="1200" cap="none" spc="0" normalizeH="0" baseline="0" noProof="0" dirty="0" err="1">
                <a:ln>
                  <a:noFill/>
                </a:ln>
                <a:solidFill>
                  <a:srgbClr val="002060"/>
                </a:solidFill>
                <a:effectLst/>
                <a:uLnTx/>
                <a:uFillTx/>
                <a:latin typeface="+mn-lt"/>
                <a:ea typeface="+mn-ea"/>
                <a:cs typeface="+mn-cs"/>
              </a:rPr>
              <a:t>thực</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hiện</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các</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nguyên</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tắc</a:t>
            </a:r>
            <a:r>
              <a:rPr kumimoji="0" lang="en-US" sz="2600" b="0" i="0" u="sng" strike="noStrike" kern="1200" cap="none" spc="0" normalizeH="0" baseline="0" noProof="0" dirty="0">
                <a:ln>
                  <a:noFill/>
                </a:ln>
                <a:solidFill>
                  <a:srgbClr val="002060"/>
                </a:solidFill>
                <a:effectLst/>
                <a:uLnTx/>
                <a:uFillTx/>
                <a:latin typeface="+mn-lt"/>
                <a:ea typeface="+mn-ea"/>
                <a:cs typeface="+mn-cs"/>
              </a:rPr>
              <a:t> </a:t>
            </a:r>
            <a:r>
              <a:rPr kumimoji="0" lang="en-US" sz="2600" b="0" i="0" u="sng" strike="noStrike" kern="1200" cap="none" spc="0" normalizeH="0" baseline="0" noProof="0" dirty="0" err="1">
                <a:ln>
                  <a:noFill/>
                </a:ln>
                <a:solidFill>
                  <a:srgbClr val="002060"/>
                </a:solidFill>
                <a:effectLst/>
                <a:uLnTx/>
                <a:uFillTx/>
                <a:latin typeface="+mn-lt"/>
                <a:ea typeface="+mn-ea"/>
                <a:cs typeface="+mn-cs"/>
              </a:rPr>
              <a:t>sau</a:t>
            </a:r>
            <a:r>
              <a:rPr kumimoji="0" lang="en-US" sz="2600" b="0" i="0" u="sng" strike="noStrike" kern="1200" cap="none" spc="0" normalizeH="0" baseline="0" noProof="0" dirty="0">
                <a:ln>
                  <a:noFill/>
                </a:ln>
                <a:solidFill>
                  <a:srgbClr val="002060"/>
                </a:solidFill>
                <a:effectLst/>
                <a:uLnTx/>
                <a:uFillTx/>
                <a:latin typeface="+mn-lt"/>
                <a:ea typeface="+mn-ea"/>
                <a:cs typeface="+mn-cs"/>
              </a:rPr>
              <a:t>:</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Rectangle 2"/>
          <p:cNvSpPr>
            <a:spLocks noChangeArrowheads="1"/>
          </p:cNvSpPr>
          <p:nvPr/>
        </p:nvSpPr>
        <p:spPr bwMode="auto">
          <a:xfrm>
            <a:off x="533400" y="1164134"/>
            <a:ext cx="81534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lang="en-US" sz="2600" dirty="0">
                <a:solidFill>
                  <a:schemeClr val="accent1">
                    <a:lumMod val="75000"/>
                  </a:schemeClr>
                </a:solidFill>
              </a:rPr>
              <a:t>-</a:t>
            </a:r>
            <a:r>
              <a:rPr lang="en-US" sz="2600" dirty="0" err="1">
                <a:solidFill>
                  <a:schemeClr val="accent1">
                    <a:lumMod val="75000"/>
                  </a:schemeClr>
                </a:solidFill>
              </a:rPr>
              <a:t>Cây</a:t>
            </a:r>
            <a:r>
              <a:rPr lang="en-US" sz="2600" dirty="0">
                <a:solidFill>
                  <a:schemeClr val="accent1">
                    <a:lumMod val="75000"/>
                  </a:schemeClr>
                </a:solidFill>
              </a:rPr>
              <a:t> </a:t>
            </a:r>
            <a:r>
              <a:rPr lang="en-US" sz="2600" dirty="0" err="1">
                <a:solidFill>
                  <a:schemeClr val="accent1">
                    <a:lumMod val="75000"/>
                  </a:schemeClr>
                </a:solidFill>
              </a:rPr>
              <a:t>gốc</a:t>
            </a:r>
            <a:r>
              <a:rPr lang="en-US" sz="2600" dirty="0">
                <a:solidFill>
                  <a:schemeClr val="accent1">
                    <a:lumMod val="75000"/>
                  </a:schemeClr>
                </a:solidFill>
              </a:rPr>
              <a:t> </a:t>
            </a:r>
            <a:r>
              <a:rPr lang="en-US" sz="2600" dirty="0" err="1">
                <a:solidFill>
                  <a:schemeClr val="accent1">
                    <a:lumMod val="75000"/>
                  </a:schemeClr>
                </a:solidFill>
              </a:rPr>
              <a:t>ghép</a:t>
            </a:r>
            <a:r>
              <a:rPr lang="en-US" sz="2600" dirty="0">
                <a:solidFill>
                  <a:schemeClr val="accent1">
                    <a:lumMod val="75000"/>
                  </a:schemeClr>
                </a:solidFill>
              </a:rPr>
              <a:t> </a:t>
            </a:r>
            <a:r>
              <a:rPr lang="en-US" sz="2600" dirty="0" err="1">
                <a:solidFill>
                  <a:schemeClr val="accent1">
                    <a:lumMod val="75000"/>
                  </a:schemeClr>
                </a:solidFill>
              </a:rPr>
              <a:t>sạch</a:t>
            </a:r>
            <a:r>
              <a:rPr lang="en-US" sz="2600" dirty="0">
                <a:solidFill>
                  <a:schemeClr val="accent1">
                    <a:lumMod val="75000"/>
                  </a:schemeClr>
                </a:solidFill>
              </a:rPr>
              <a:t> </a:t>
            </a:r>
            <a:r>
              <a:rPr lang="en-US" sz="2600" dirty="0" err="1">
                <a:solidFill>
                  <a:schemeClr val="accent1">
                    <a:lumMod val="75000"/>
                  </a:schemeClr>
                </a:solidFill>
              </a:rPr>
              <a:t>bệnh</a:t>
            </a:r>
            <a:r>
              <a:rPr lang="en-US" sz="2600" dirty="0">
                <a:solidFill>
                  <a:schemeClr val="accent1">
                    <a:lumMod val="75000"/>
                  </a:schemeClr>
                </a:solidFill>
              </a:rPr>
              <a:t>: </a:t>
            </a:r>
            <a:r>
              <a:rPr lang="en-US" sz="2600" dirty="0" err="1">
                <a:solidFill>
                  <a:schemeClr val="accent1">
                    <a:lumMod val="75000"/>
                  </a:schemeClr>
                </a:solidFill>
              </a:rPr>
              <a:t>phần</a:t>
            </a:r>
            <a:r>
              <a:rPr lang="en-US" sz="2600" dirty="0">
                <a:solidFill>
                  <a:schemeClr val="accent1">
                    <a:lumMod val="75000"/>
                  </a:schemeClr>
                </a:solidFill>
              </a:rPr>
              <a:t> </a:t>
            </a:r>
            <a:r>
              <a:rPr lang="en-US" sz="2600" dirty="0" err="1">
                <a:solidFill>
                  <a:schemeClr val="accent1">
                    <a:lumMod val="75000"/>
                  </a:schemeClr>
                </a:solidFill>
              </a:rPr>
              <a:t>lớn</a:t>
            </a:r>
            <a:r>
              <a:rPr lang="en-US" sz="2600" dirty="0">
                <a:solidFill>
                  <a:schemeClr val="accent1">
                    <a:lumMod val="75000"/>
                  </a:schemeClr>
                </a:solidFill>
              </a:rPr>
              <a:t> </a:t>
            </a:r>
            <a:r>
              <a:rPr lang="en-US" sz="2600" dirty="0" err="1">
                <a:solidFill>
                  <a:schemeClr val="accent1">
                    <a:lumMod val="75000"/>
                  </a:schemeClr>
                </a:solidFill>
              </a:rPr>
              <a:t>các</a:t>
            </a:r>
            <a:r>
              <a:rPr lang="en-US" sz="2600" dirty="0">
                <a:solidFill>
                  <a:schemeClr val="accent1">
                    <a:lumMod val="75000"/>
                  </a:schemeClr>
                </a:solidFill>
              </a:rPr>
              <a:t> </a:t>
            </a:r>
            <a:r>
              <a:rPr lang="en-US" sz="2600" dirty="0" err="1">
                <a:solidFill>
                  <a:schemeClr val="accent1">
                    <a:lumMod val="75000"/>
                  </a:schemeClr>
                </a:solidFill>
              </a:rPr>
              <a:t>bệnh</a:t>
            </a:r>
            <a:r>
              <a:rPr lang="en-US" sz="2600" dirty="0">
                <a:solidFill>
                  <a:schemeClr val="accent1">
                    <a:lumMod val="75000"/>
                  </a:schemeClr>
                </a:solidFill>
              </a:rPr>
              <a:t> do virus </a:t>
            </a:r>
            <a:r>
              <a:rPr lang="en-US" sz="2600" dirty="0" err="1">
                <a:solidFill>
                  <a:schemeClr val="accent1">
                    <a:lumMod val="75000"/>
                  </a:schemeClr>
                </a:solidFill>
              </a:rPr>
              <a:t>gây</a:t>
            </a:r>
            <a:r>
              <a:rPr lang="en-US" sz="2600" dirty="0">
                <a:solidFill>
                  <a:schemeClr val="accent1">
                    <a:lumMod val="75000"/>
                  </a:schemeClr>
                </a:solidFill>
              </a:rPr>
              <a:t> </a:t>
            </a:r>
            <a:r>
              <a:rPr lang="en-US" sz="2600" dirty="0" err="1">
                <a:solidFill>
                  <a:schemeClr val="accent1">
                    <a:lumMod val="75000"/>
                  </a:schemeClr>
                </a:solidFill>
              </a:rPr>
              <a:t>ra</a:t>
            </a:r>
            <a:r>
              <a:rPr lang="en-US" sz="2600" dirty="0">
                <a:solidFill>
                  <a:schemeClr val="accent1">
                    <a:lumMod val="75000"/>
                  </a:schemeClr>
                </a:solidFill>
              </a:rPr>
              <a:t> </a:t>
            </a:r>
            <a:r>
              <a:rPr lang="en-US" sz="2600" dirty="0" err="1">
                <a:solidFill>
                  <a:schemeClr val="accent1">
                    <a:lumMod val="75000"/>
                  </a:schemeClr>
                </a:solidFill>
              </a:rPr>
              <a:t>thường</a:t>
            </a:r>
            <a:r>
              <a:rPr lang="en-US" sz="2600" dirty="0">
                <a:solidFill>
                  <a:schemeClr val="accent1">
                    <a:lumMod val="75000"/>
                  </a:schemeClr>
                </a:solidFill>
              </a:rPr>
              <a:t> </a:t>
            </a:r>
            <a:r>
              <a:rPr lang="en-US" sz="2600" dirty="0" err="1">
                <a:solidFill>
                  <a:schemeClr val="accent1">
                    <a:lumMod val="75000"/>
                  </a:schemeClr>
                </a:solidFill>
              </a:rPr>
              <a:t>ít</a:t>
            </a:r>
            <a:r>
              <a:rPr lang="en-US" sz="2600" dirty="0">
                <a:solidFill>
                  <a:schemeClr val="accent1">
                    <a:lumMod val="75000"/>
                  </a:schemeClr>
                </a:solidFill>
              </a:rPr>
              <a:t> </a:t>
            </a:r>
            <a:r>
              <a:rPr lang="en-US" sz="2600" dirty="0" err="1">
                <a:solidFill>
                  <a:schemeClr val="accent1">
                    <a:lumMod val="75000"/>
                  </a:schemeClr>
                </a:solidFill>
              </a:rPr>
              <a:t>truyền</a:t>
            </a:r>
            <a:r>
              <a:rPr lang="en-US" sz="2600" dirty="0">
                <a:solidFill>
                  <a:schemeClr val="accent1">
                    <a:lumMod val="75000"/>
                  </a:schemeClr>
                </a:solidFill>
              </a:rPr>
              <a:t> qua </a:t>
            </a:r>
            <a:r>
              <a:rPr lang="en-US" sz="2600" dirty="0" err="1">
                <a:solidFill>
                  <a:schemeClr val="accent1">
                    <a:lumMod val="75000"/>
                  </a:schemeClr>
                </a:solidFill>
              </a:rPr>
              <a:t>hạt</a:t>
            </a:r>
            <a:r>
              <a:rPr lang="en-US" sz="2600" dirty="0">
                <a:solidFill>
                  <a:schemeClr val="accent1">
                    <a:lumMod val="75000"/>
                  </a:schemeClr>
                </a:solidFill>
              </a:rPr>
              <a:t>. Do </a:t>
            </a:r>
            <a:r>
              <a:rPr lang="en-US" sz="2600" dirty="0" err="1">
                <a:solidFill>
                  <a:schemeClr val="accent1">
                    <a:lumMod val="75000"/>
                  </a:schemeClr>
                </a:solidFill>
              </a:rPr>
              <a:t>đó</a:t>
            </a:r>
            <a:r>
              <a:rPr lang="en-US" sz="2600" dirty="0">
                <a:solidFill>
                  <a:schemeClr val="accent1">
                    <a:lumMod val="75000"/>
                  </a:schemeClr>
                </a:solidFill>
              </a:rPr>
              <a:t>, </a:t>
            </a:r>
            <a:r>
              <a:rPr lang="en-US" sz="2600" dirty="0" err="1">
                <a:solidFill>
                  <a:schemeClr val="accent1">
                    <a:lumMod val="75000"/>
                  </a:schemeClr>
                </a:solidFill>
              </a:rPr>
              <a:t>các</a:t>
            </a:r>
            <a:r>
              <a:rPr lang="en-US" sz="2600" dirty="0">
                <a:solidFill>
                  <a:schemeClr val="accent1">
                    <a:lumMod val="75000"/>
                  </a:schemeClr>
                </a:solidFill>
              </a:rPr>
              <a:t> </a:t>
            </a:r>
            <a:r>
              <a:rPr lang="en-US" sz="2600" dirty="0" err="1">
                <a:solidFill>
                  <a:schemeClr val="accent1">
                    <a:lumMod val="75000"/>
                  </a:schemeClr>
                </a:solidFill>
              </a:rPr>
              <a:t>cây</a:t>
            </a:r>
            <a:r>
              <a:rPr lang="en-US" sz="2600" dirty="0">
                <a:solidFill>
                  <a:schemeClr val="accent1">
                    <a:lumMod val="75000"/>
                  </a:schemeClr>
                </a:solidFill>
              </a:rPr>
              <a:t> con </a:t>
            </a:r>
            <a:r>
              <a:rPr lang="en-US" sz="2600" dirty="0" err="1">
                <a:solidFill>
                  <a:schemeClr val="accent1">
                    <a:lumMod val="75000"/>
                  </a:schemeClr>
                </a:solidFill>
              </a:rPr>
              <a:t>gieo</a:t>
            </a:r>
            <a:r>
              <a:rPr lang="en-US" sz="2600" dirty="0">
                <a:solidFill>
                  <a:schemeClr val="accent1">
                    <a:lumMod val="75000"/>
                  </a:schemeClr>
                </a:solidFill>
              </a:rPr>
              <a:t> </a:t>
            </a:r>
            <a:r>
              <a:rPr lang="en-US" sz="2600" dirty="0" err="1">
                <a:solidFill>
                  <a:schemeClr val="accent1">
                    <a:lumMod val="75000"/>
                  </a:schemeClr>
                </a:solidFill>
              </a:rPr>
              <a:t>từ</a:t>
            </a:r>
            <a:r>
              <a:rPr lang="en-US" sz="2600" dirty="0">
                <a:solidFill>
                  <a:schemeClr val="accent1">
                    <a:lumMod val="75000"/>
                  </a:schemeClr>
                </a:solidFill>
              </a:rPr>
              <a:t> </a:t>
            </a:r>
            <a:r>
              <a:rPr lang="en-US" sz="2600" dirty="0" err="1">
                <a:solidFill>
                  <a:schemeClr val="accent1">
                    <a:lumMod val="75000"/>
                  </a:schemeClr>
                </a:solidFill>
              </a:rPr>
              <a:t>hạt</a:t>
            </a:r>
            <a:r>
              <a:rPr lang="en-US" sz="2600" dirty="0">
                <a:solidFill>
                  <a:schemeClr val="accent1">
                    <a:lumMod val="75000"/>
                  </a:schemeClr>
                </a:solidFill>
              </a:rPr>
              <a:t> </a:t>
            </a:r>
            <a:r>
              <a:rPr lang="en-US" sz="2600" dirty="0" err="1">
                <a:solidFill>
                  <a:schemeClr val="accent1">
                    <a:lumMod val="75000"/>
                  </a:schemeClr>
                </a:solidFill>
              </a:rPr>
              <a:t>nên</a:t>
            </a:r>
            <a:r>
              <a:rPr lang="en-US" sz="2600" dirty="0">
                <a:solidFill>
                  <a:schemeClr val="accent1">
                    <a:lumMod val="75000"/>
                  </a:schemeClr>
                </a:solidFill>
              </a:rPr>
              <a:t> </a:t>
            </a:r>
            <a:r>
              <a:rPr lang="en-US" sz="2600" dirty="0" err="1">
                <a:solidFill>
                  <a:schemeClr val="accent1">
                    <a:lumMod val="75000"/>
                  </a:schemeClr>
                </a:solidFill>
              </a:rPr>
              <a:t>được</a:t>
            </a:r>
            <a:r>
              <a:rPr lang="en-US" sz="2600" dirty="0">
                <a:solidFill>
                  <a:schemeClr val="accent1">
                    <a:lumMod val="75000"/>
                  </a:schemeClr>
                </a:solidFill>
              </a:rPr>
              <a:t> </a:t>
            </a:r>
            <a:r>
              <a:rPr lang="en-US" sz="2600" dirty="0" err="1">
                <a:solidFill>
                  <a:schemeClr val="accent1">
                    <a:lumMod val="75000"/>
                  </a:schemeClr>
                </a:solidFill>
              </a:rPr>
              <a:t>bảo</a:t>
            </a:r>
            <a:r>
              <a:rPr lang="en-US" sz="2600" dirty="0">
                <a:solidFill>
                  <a:schemeClr val="accent1">
                    <a:lumMod val="75000"/>
                  </a:schemeClr>
                </a:solidFill>
              </a:rPr>
              <a:t> </a:t>
            </a:r>
            <a:r>
              <a:rPr lang="en-US" sz="2600" dirty="0" err="1">
                <a:solidFill>
                  <a:schemeClr val="accent1">
                    <a:lumMod val="75000"/>
                  </a:schemeClr>
                </a:solidFill>
              </a:rPr>
              <a:t>vệ</a:t>
            </a:r>
            <a:r>
              <a:rPr lang="en-US" sz="2600" dirty="0">
                <a:solidFill>
                  <a:schemeClr val="accent1">
                    <a:lumMod val="75000"/>
                  </a:schemeClr>
                </a:solidFill>
              </a:rPr>
              <a:t> </a:t>
            </a:r>
            <a:r>
              <a:rPr lang="en-US" sz="2600" dirty="0" err="1">
                <a:solidFill>
                  <a:schemeClr val="accent1">
                    <a:lumMod val="75000"/>
                  </a:schemeClr>
                </a:solidFill>
              </a:rPr>
              <a:t>trong</a:t>
            </a:r>
            <a:r>
              <a:rPr lang="en-US" sz="2600" dirty="0">
                <a:solidFill>
                  <a:schemeClr val="accent1">
                    <a:lumMod val="75000"/>
                  </a:schemeClr>
                </a:solidFill>
              </a:rPr>
              <a:t> </a:t>
            </a:r>
            <a:r>
              <a:rPr lang="en-US" sz="2600" dirty="0" err="1">
                <a:solidFill>
                  <a:schemeClr val="accent1">
                    <a:lumMod val="75000"/>
                  </a:schemeClr>
                </a:solidFill>
              </a:rPr>
              <a:t>nhà</a:t>
            </a:r>
            <a:r>
              <a:rPr lang="en-US" sz="2600" dirty="0">
                <a:solidFill>
                  <a:schemeClr val="accent1">
                    <a:lumMod val="75000"/>
                  </a:schemeClr>
                </a:solidFill>
              </a:rPr>
              <a:t> </a:t>
            </a:r>
            <a:r>
              <a:rPr lang="en-US" sz="2600" dirty="0" err="1">
                <a:solidFill>
                  <a:schemeClr val="accent1">
                    <a:lumMod val="75000"/>
                  </a:schemeClr>
                </a:solidFill>
              </a:rPr>
              <a:t>lưới</a:t>
            </a:r>
            <a:r>
              <a:rPr lang="en-US" sz="2600" dirty="0">
                <a:solidFill>
                  <a:schemeClr val="accent1">
                    <a:lumMod val="75000"/>
                  </a:schemeClr>
                </a:solidFill>
              </a:rPr>
              <a:t> </a:t>
            </a:r>
            <a:r>
              <a:rPr lang="en-US" sz="2600" dirty="0" err="1">
                <a:solidFill>
                  <a:schemeClr val="accent1">
                    <a:lumMod val="75000"/>
                  </a:schemeClr>
                </a:solidFill>
              </a:rPr>
              <a:t>để</a:t>
            </a:r>
            <a:r>
              <a:rPr lang="en-US" sz="2600" dirty="0">
                <a:solidFill>
                  <a:schemeClr val="accent1">
                    <a:lumMod val="75000"/>
                  </a:schemeClr>
                </a:solidFill>
              </a:rPr>
              <a:t> </a:t>
            </a:r>
            <a:r>
              <a:rPr lang="en-US" sz="2600" dirty="0" err="1">
                <a:solidFill>
                  <a:schemeClr val="accent1">
                    <a:lumMod val="75000"/>
                  </a:schemeClr>
                </a:solidFill>
              </a:rPr>
              <a:t>tránh</a:t>
            </a:r>
            <a:r>
              <a:rPr lang="en-US" sz="2600" dirty="0">
                <a:solidFill>
                  <a:schemeClr val="accent1">
                    <a:lumMod val="75000"/>
                  </a:schemeClr>
                </a:solidFill>
              </a:rPr>
              <a:t> </a:t>
            </a:r>
            <a:r>
              <a:rPr lang="en-US" sz="2600" dirty="0" err="1">
                <a:solidFill>
                  <a:schemeClr val="accent1">
                    <a:lumMod val="75000"/>
                  </a:schemeClr>
                </a:solidFill>
              </a:rPr>
              <a:t>nhiễm</a:t>
            </a:r>
            <a:r>
              <a:rPr lang="en-US" sz="2600" dirty="0">
                <a:solidFill>
                  <a:schemeClr val="accent1">
                    <a:lumMod val="75000"/>
                  </a:schemeClr>
                </a:solidFill>
              </a:rPr>
              <a:t> </a:t>
            </a:r>
            <a:r>
              <a:rPr lang="en-US" sz="2600" dirty="0" err="1">
                <a:solidFill>
                  <a:schemeClr val="accent1">
                    <a:lumMod val="75000"/>
                  </a:schemeClr>
                </a:solidFill>
              </a:rPr>
              <a:t>bệnh</a:t>
            </a:r>
            <a:r>
              <a:rPr lang="en-US" sz="2600" dirty="0">
                <a:solidFill>
                  <a:schemeClr val="accent1">
                    <a:lumMod val="75000"/>
                  </a:schemeClr>
                </a:solidFill>
              </a:rPr>
              <a:t> virus do </a:t>
            </a:r>
            <a:r>
              <a:rPr lang="en-US" sz="2600" dirty="0" err="1">
                <a:solidFill>
                  <a:schemeClr val="accent1">
                    <a:lumMod val="75000"/>
                  </a:schemeClr>
                </a:solidFill>
              </a:rPr>
              <a:t>côn</a:t>
            </a:r>
            <a:r>
              <a:rPr lang="en-US" sz="2600" dirty="0">
                <a:solidFill>
                  <a:schemeClr val="accent1">
                    <a:lumMod val="75000"/>
                  </a:schemeClr>
                </a:solidFill>
              </a:rPr>
              <a:t> </a:t>
            </a:r>
            <a:r>
              <a:rPr lang="en-US" sz="2600" dirty="0" err="1">
                <a:solidFill>
                  <a:schemeClr val="accent1">
                    <a:lumMod val="75000"/>
                  </a:schemeClr>
                </a:solidFill>
              </a:rPr>
              <a:t>trùng</a:t>
            </a:r>
            <a:r>
              <a:rPr lang="en-US" sz="2600" dirty="0">
                <a:solidFill>
                  <a:schemeClr val="accent1">
                    <a:lumMod val="75000"/>
                  </a:schemeClr>
                </a:solidFill>
              </a:rPr>
              <a:t> </a:t>
            </a:r>
            <a:r>
              <a:rPr lang="en-US" sz="2600" dirty="0" err="1">
                <a:solidFill>
                  <a:schemeClr val="accent1">
                    <a:lumMod val="75000"/>
                  </a:schemeClr>
                </a:solidFill>
              </a:rPr>
              <a:t>truyền</a:t>
            </a:r>
            <a:r>
              <a:rPr lang="en-US" sz="2600" dirty="0">
                <a:solidFill>
                  <a:schemeClr val="accent1">
                    <a:lumMod val="75000"/>
                  </a:schemeClr>
                </a:solidFill>
              </a:rPr>
              <a:t> </a:t>
            </a:r>
            <a:r>
              <a:rPr lang="en-US" sz="2600" dirty="0" err="1">
                <a:solidFill>
                  <a:schemeClr val="accent1">
                    <a:lumMod val="75000"/>
                  </a:schemeClr>
                </a:solidFill>
              </a:rPr>
              <a:t>bệnh</a:t>
            </a:r>
            <a:r>
              <a:rPr lang="en-US" sz="2600" dirty="0">
                <a:solidFill>
                  <a:schemeClr val="accent1">
                    <a:lumMod val="75000"/>
                  </a:schemeClr>
                </a:solidFill>
              </a:rPr>
              <a:t>. </a:t>
            </a:r>
          </a:p>
          <a:p>
            <a:pPr marL="0" marR="0" lvl="0" indent="457200" algn="just" defTabSz="914400" rtl="0" eaLnBrk="1" fontAlgn="base" latinLnBrk="0" hangingPunct="1">
              <a:lnSpc>
                <a:spcPct val="100000"/>
              </a:lnSpc>
              <a:spcBef>
                <a:spcPct val="0"/>
              </a:spcBef>
              <a:spcAft>
                <a:spcPct val="0"/>
              </a:spcAft>
              <a:buClrTx/>
              <a:buSzTx/>
              <a:buFontTx/>
              <a:buNone/>
              <a:tabLst/>
            </a:pPr>
            <a:r>
              <a:rPr lang="en-US" sz="2600" dirty="0">
                <a:solidFill>
                  <a:schemeClr val="accent1">
                    <a:lumMod val="75000"/>
                  </a:schemeClr>
                </a:solidFill>
              </a:rPr>
              <a:t>-</a:t>
            </a:r>
            <a:r>
              <a:rPr lang="en-US" sz="2600" dirty="0" err="1">
                <a:solidFill>
                  <a:schemeClr val="accent1">
                    <a:lumMod val="75000"/>
                  </a:schemeClr>
                </a:solidFill>
              </a:rPr>
              <a:t>Ngoài</a:t>
            </a:r>
            <a:r>
              <a:rPr lang="en-US" sz="2600" dirty="0">
                <a:solidFill>
                  <a:schemeClr val="accent1">
                    <a:lumMod val="75000"/>
                  </a:schemeClr>
                </a:solidFill>
              </a:rPr>
              <a:t> </a:t>
            </a:r>
            <a:r>
              <a:rPr lang="en-US" sz="2600" dirty="0" err="1">
                <a:solidFill>
                  <a:schemeClr val="accent1">
                    <a:lumMod val="75000"/>
                  </a:schemeClr>
                </a:solidFill>
              </a:rPr>
              <a:t>ra</a:t>
            </a:r>
            <a:r>
              <a:rPr lang="en-US" sz="2600" dirty="0">
                <a:solidFill>
                  <a:schemeClr val="accent1">
                    <a:lumMod val="75000"/>
                  </a:schemeClr>
                </a:solidFill>
              </a:rPr>
              <a:t>, </a:t>
            </a:r>
            <a:r>
              <a:rPr lang="en-US" sz="2600" dirty="0" err="1">
                <a:solidFill>
                  <a:schemeClr val="accent1">
                    <a:lumMod val="75000"/>
                  </a:schemeClr>
                </a:solidFill>
              </a:rPr>
              <a:t>các</a:t>
            </a:r>
            <a:r>
              <a:rPr lang="en-US" sz="2600" dirty="0">
                <a:solidFill>
                  <a:schemeClr val="accent1">
                    <a:lumMod val="75000"/>
                  </a:schemeClr>
                </a:solidFill>
              </a:rPr>
              <a:t> </a:t>
            </a:r>
            <a:r>
              <a:rPr lang="en-US" sz="2600" dirty="0" err="1">
                <a:solidFill>
                  <a:schemeClr val="accent1">
                    <a:lumMod val="75000"/>
                  </a:schemeClr>
                </a:solidFill>
              </a:rPr>
              <a:t>dụng</a:t>
            </a:r>
            <a:r>
              <a:rPr lang="en-US" sz="2600" dirty="0">
                <a:solidFill>
                  <a:schemeClr val="accent1">
                    <a:lumMod val="75000"/>
                  </a:schemeClr>
                </a:solidFill>
              </a:rPr>
              <a:t> </a:t>
            </a:r>
            <a:r>
              <a:rPr lang="en-US" sz="2600" dirty="0" err="1">
                <a:solidFill>
                  <a:schemeClr val="accent1">
                    <a:lumMod val="75000"/>
                  </a:schemeClr>
                </a:solidFill>
              </a:rPr>
              <a:t>cụ</a:t>
            </a:r>
            <a:r>
              <a:rPr lang="en-US" sz="2600" dirty="0">
                <a:solidFill>
                  <a:schemeClr val="accent1">
                    <a:lumMod val="75000"/>
                  </a:schemeClr>
                </a:solidFill>
              </a:rPr>
              <a:t> </a:t>
            </a:r>
            <a:r>
              <a:rPr lang="en-US" sz="2600" dirty="0" err="1">
                <a:solidFill>
                  <a:schemeClr val="accent1">
                    <a:lumMod val="75000"/>
                  </a:schemeClr>
                </a:solidFill>
              </a:rPr>
              <a:t>chăm</a:t>
            </a:r>
            <a:r>
              <a:rPr lang="en-US" sz="2600" dirty="0">
                <a:solidFill>
                  <a:schemeClr val="accent1">
                    <a:lumMod val="75000"/>
                  </a:schemeClr>
                </a:solidFill>
              </a:rPr>
              <a:t> </a:t>
            </a:r>
            <a:r>
              <a:rPr lang="en-US" sz="2600" dirty="0" err="1">
                <a:solidFill>
                  <a:schemeClr val="accent1">
                    <a:lumMod val="75000"/>
                  </a:schemeClr>
                </a:solidFill>
              </a:rPr>
              <a:t>sóc</a:t>
            </a:r>
            <a:r>
              <a:rPr lang="en-US" sz="2600" dirty="0">
                <a:solidFill>
                  <a:schemeClr val="accent1">
                    <a:lumMod val="75000"/>
                  </a:schemeClr>
                </a:solidFill>
              </a:rPr>
              <a:t> </a:t>
            </a:r>
            <a:r>
              <a:rPr lang="en-US" sz="2600" dirty="0" err="1">
                <a:solidFill>
                  <a:schemeClr val="accent1">
                    <a:lumMod val="75000"/>
                  </a:schemeClr>
                </a:solidFill>
              </a:rPr>
              <a:t>cây</a:t>
            </a:r>
            <a:r>
              <a:rPr lang="en-US" sz="2600" dirty="0">
                <a:solidFill>
                  <a:schemeClr val="accent1">
                    <a:lumMod val="75000"/>
                  </a:schemeClr>
                </a:solidFill>
              </a:rPr>
              <a:t>, </a:t>
            </a:r>
            <a:r>
              <a:rPr lang="en-US" sz="2600" dirty="0" err="1">
                <a:solidFill>
                  <a:schemeClr val="accent1">
                    <a:lumMod val="75000"/>
                  </a:schemeClr>
                </a:solidFill>
              </a:rPr>
              <a:t>dụng</a:t>
            </a:r>
            <a:r>
              <a:rPr lang="en-US" sz="2600" dirty="0">
                <a:solidFill>
                  <a:schemeClr val="accent1">
                    <a:lumMod val="75000"/>
                  </a:schemeClr>
                </a:solidFill>
              </a:rPr>
              <a:t> </a:t>
            </a:r>
            <a:r>
              <a:rPr lang="en-US" sz="2600" dirty="0" err="1">
                <a:solidFill>
                  <a:schemeClr val="accent1">
                    <a:lumMod val="75000"/>
                  </a:schemeClr>
                </a:solidFill>
              </a:rPr>
              <a:t>cụ</a:t>
            </a:r>
            <a:r>
              <a:rPr lang="en-US" sz="2600" dirty="0">
                <a:solidFill>
                  <a:schemeClr val="accent1">
                    <a:lumMod val="75000"/>
                  </a:schemeClr>
                </a:solidFill>
              </a:rPr>
              <a:t> </a:t>
            </a:r>
            <a:r>
              <a:rPr lang="en-US" sz="2600" dirty="0" err="1">
                <a:solidFill>
                  <a:schemeClr val="accent1">
                    <a:lumMod val="75000"/>
                  </a:schemeClr>
                </a:solidFill>
              </a:rPr>
              <a:t>chiết</a:t>
            </a:r>
            <a:r>
              <a:rPr lang="en-US" sz="2600" dirty="0">
                <a:solidFill>
                  <a:schemeClr val="accent1">
                    <a:lumMod val="75000"/>
                  </a:schemeClr>
                </a:solidFill>
              </a:rPr>
              <a:t> </a:t>
            </a:r>
            <a:r>
              <a:rPr lang="en-US" sz="2600" dirty="0" err="1">
                <a:solidFill>
                  <a:schemeClr val="accent1">
                    <a:lumMod val="75000"/>
                  </a:schemeClr>
                </a:solidFill>
              </a:rPr>
              <a:t>ghép</a:t>
            </a:r>
            <a:r>
              <a:rPr lang="en-US" sz="2600" dirty="0">
                <a:solidFill>
                  <a:schemeClr val="accent1">
                    <a:lumMod val="75000"/>
                  </a:schemeClr>
                </a:solidFill>
              </a:rPr>
              <a:t> </a:t>
            </a:r>
            <a:r>
              <a:rPr lang="en-US" sz="2600" dirty="0" err="1">
                <a:solidFill>
                  <a:schemeClr val="accent1">
                    <a:lumMod val="75000"/>
                  </a:schemeClr>
                </a:solidFill>
              </a:rPr>
              <a:t>cần</a:t>
            </a:r>
            <a:r>
              <a:rPr lang="en-US" sz="2600" dirty="0">
                <a:solidFill>
                  <a:schemeClr val="accent1">
                    <a:lumMod val="75000"/>
                  </a:schemeClr>
                </a:solidFill>
              </a:rPr>
              <a:t> </a:t>
            </a:r>
            <a:r>
              <a:rPr lang="en-US" sz="2600" dirty="0" err="1">
                <a:solidFill>
                  <a:schemeClr val="accent1">
                    <a:lumMod val="75000"/>
                  </a:schemeClr>
                </a:solidFill>
              </a:rPr>
              <a:t>phải</a:t>
            </a:r>
            <a:r>
              <a:rPr lang="en-US" sz="2600" dirty="0">
                <a:solidFill>
                  <a:schemeClr val="accent1">
                    <a:lumMod val="75000"/>
                  </a:schemeClr>
                </a:solidFill>
              </a:rPr>
              <a:t> </a:t>
            </a:r>
            <a:r>
              <a:rPr lang="en-US" sz="2600" dirty="0" err="1">
                <a:solidFill>
                  <a:schemeClr val="accent1">
                    <a:lumMod val="75000"/>
                  </a:schemeClr>
                </a:solidFill>
              </a:rPr>
              <a:t>được</a:t>
            </a:r>
            <a:r>
              <a:rPr lang="en-US" sz="2600" dirty="0">
                <a:solidFill>
                  <a:schemeClr val="accent1">
                    <a:lumMod val="75000"/>
                  </a:schemeClr>
                </a:solidFill>
              </a:rPr>
              <a:t> </a:t>
            </a:r>
            <a:r>
              <a:rPr lang="en-US" sz="2600" dirty="0" err="1">
                <a:solidFill>
                  <a:schemeClr val="accent1">
                    <a:lumMod val="75000"/>
                  </a:schemeClr>
                </a:solidFill>
              </a:rPr>
              <a:t>vệ</a:t>
            </a:r>
            <a:r>
              <a:rPr lang="en-US" sz="2600" dirty="0">
                <a:solidFill>
                  <a:schemeClr val="accent1">
                    <a:lumMod val="75000"/>
                  </a:schemeClr>
                </a:solidFill>
              </a:rPr>
              <a:t> </a:t>
            </a:r>
            <a:r>
              <a:rPr lang="en-US" sz="2600" dirty="0" err="1">
                <a:solidFill>
                  <a:schemeClr val="accent1">
                    <a:lumMod val="75000"/>
                  </a:schemeClr>
                </a:solidFill>
              </a:rPr>
              <a:t>sinh</a:t>
            </a:r>
            <a:r>
              <a:rPr lang="en-US" sz="2600" dirty="0">
                <a:solidFill>
                  <a:schemeClr val="accent1">
                    <a:lumMod val="75000"/>
                  </a:schemeClr>
                </a:solidFill>
              </a:rPr>
              <a:t> </a:t>
            </a:r>
            <a:r>
              <a:rPr lang="en-US" sz="2600" dirty="0" err="1">
                <a:solidFill>
                  <a:schemeClr val="accent1">
                    <a:lumMod val="75000"/>
                  </a:schemeClr>
                </a:solidFill>
              </a:rPr>
              <a:t>và</a:t>
            </a:r>
            <a:r>
              <a:rPr lang="en-US" sz="2600" dirty="0">
                <a:solidFill>
                  <a:schemeClr val="accent1">
                    <a:lumMod val="75000"/>
                  </a:schemeClr>
                </a:solidFill>
              </a:rPr>
              <a:t> </a:t>
            </a:r>
            <a:r>
              <a:rPr lang="en-US" sz="2600" dirty="0" err="1">
                <a:solidFill>
                  <a:schemeClr val="accent1">
                    <a:lumMod val="75000"/>
                  </a:schemeClr>
                </a:solidFill>
              </a:rPr>
              <a:t>sát</a:t>
            </a:r>
            <a:r>
              <a:rPr lang="en-US" sz="2600" dirty="0">
                <a:solidFill>
                  <a:schemeClr val="accent1">
                    <a:lumMod val="75000"/>
                  </a:schemeClr>
                </a:solidFill>
              </a:rPr>
              <a:t> </a:t>
            </a:r>
            <a:r>
              <a:rPr lang="en-US" sz="2600" dirty="0" err="1">
                <a:solidFill>
                  <a:schemeClr val="accent1">
                    <a:lumMod val="75000"/>
                  </a:schemeClr>
                </a:solidFill>
              </a:rPr>
              <a:t>trùng</a:t>
            </a:r>
            <a:r>
              <a:rPr lang="en-US" sz="2600" dirty="0">
                <a:solidFill>
                  <a:schemeClr val="accent1">
                    <a:lumMod val="75000"/>
                  </a:schemeClr>
                </a:solidFill>
              </a:rPr>
              <a:t> </a:t>
            </a:r>
            <a:r>
              <a:rPr lang="en-US" sz="2600" dirty="0" err="1">
                <a:solidFill>
                  <a:schemeClr val="accent1">
                    <a:lumMod val="75000"/>
                  </a:schemeClr>
                </a:solidFill>
              </a:rPr>
              <a:t>với</a:t>
            </a:r>
            <a:r>
              <a:rPr lang="en-US" sz="2600" dirty="0">
                <a:solidFill>
                  <a:schemeClr val="accent1">
                    <a:lumMod val="75000"/>
                  </a:schemeClr>
                </a:solidFill>
              </a:rPr>
              <a:t> </a:t>
            </a:r>
            <a:r>
              <a:rPr lang="en-US" sz="2600" dirty="0" err="1">
                <a:solidFill>
                  <a:schemeClr val="accent1">
                    <a:lumMod val="75000"/>
                  </a:schemeClr>
                </a:solidFill>
              </a:rPr>
              <a:t>nước</a:t>
            </a:r>
            <a:r>
              <a:rPr lang="en-US" sz="2600" dirty="0">
                <a:solidFill>
                  <a:schemeClr val="accent1">
                    <a:lumMod val="75000"/>
                  </a:schemeClr>
                </a:solidFill>
              </a:rPr>
              <a:t> </a:t>
            </a:r>
            <a:r>
              <a:rPr lang="en-US" sz="2600" dirty="0" err="1">
                <a:solidFill>
                  <a:schemeClr val="accent1">
                    <a:lumMod val="75000"/>
                  </a:schemeClr>
                </a:solidFill>
              </a:rPr>
              <a:t>javel</a:t>
            </a:r>
            <a:r>
              <a:rPr lang="en-US" sz="2600" dirty="0">
                <a:solidFill>
                  <a:schemeClr val="accent1">
                    <a:lumMod val="75000"/>
                  </a:schemeClr>
                </a:solidFill>
              </a:rPr>
              <a:t> </a:t>
            </a:r>
            <a:r>
              <a:rPr lang="en-US" sz="2600" dirty="0" err="1">
                <a:solidFill>
                  <a:schemeClr val="accent1">
                    <a:lumMod val="75000"/>
                  </a:schemeClr>
                </a:solidFill>
              </a:rPr>
              <a:t>để</a:t>
            </a:r>
            <a:r>
              <a:rPr lang="en-US" sz="2600" dirty="0">
                <a:solidFill>
                  <a:schemeClr val="accent1">
                    <a:lumMod val="75000"/>
                  </a:schemeClr>
                </a:solidFill>
              </a:rPr>
              <a:t> </a:t>
            </a:r>
            <a:r>
              <a:rPr lang="en-US" sz="2600" dirty="0" err="1">
                <a:solidFill>
                  <a:schemeClr val="accent1">
                    <a:lumMod val="75000"/>
                  </a:schemeClr>
                </a:solidFill>
              </a:rPr>
              <a:t>ngăn</a:t>
            </a:r>
            <a:r>
              <a:rPr lang="en-US" sz="2600" dirty="0">
                <a:solidFill>
                  <a:schemeClr val="accent1">
                    <a:lumMod val="75000"/>
                  </a:schemeClr>
                </a:solidFill>
              </a:rPr>
              <a:t> </a:t>
            </a:r>
            <a:r>
              <a:rPr lang="en-US" sz="2600" dirty="0" err="1">
                <a:solidFill>
                  <a:schemeClr val="accent1">
                    <a:lumMod val="75000"/>
                  </a:schemeClr>
                </a:solidFill>
              </a:rPr>
              <a:t>ngừa</a:t>
            </a:r>
            <a:r>
              <a:rPr lang="en-US" sz="2600" dirty="0">
                <a:solidFill>
                  <a:schemeClr val="accent1">
                    <a:lumMod val="75000"/>
                  </a:schemeClr>
                </a:solidFill>
              </a:rPr>
              <a:t> </a:t>
            </a:r>
            <a:r>
              <a:rPr lang="en-US" sz="2600" dirty="0" err="1">
                <a:solidFill>
                  <a:schemeClr val="accent1">
                    <a:lumMod val="75000"/>
                  </a:schemeClr>
                </a:solidFill>
              </a:rPr>
              <a:t>sự</a:t>
            </a:r>
            <a:r>
              <a:rPr lang="en-US" sz="2600" dirty="0">
                <a:solidFill>
                  <a:schemeClr val="accent1">
                    <a:lumMod val="75000"/>
                  </a:schemeClr>
                </a:solidFill>
              </a:rPr>
              <a:t> </a:t>
            </a:r>
            <a:r>
              <a:rPr lang="en-US" sz="2600" dirty="0" err="1">
                <a:solidFill>
                  <a:schemeClr val="accent1">
                    <a:lumMod val="75000"/>
                  </a:schemeClr>
                </a:solidFill>
              </a:rPr>
              <a:t>lây</a:t>
            </a:r>
            <a:r>
              <a:rPr lang="en-US" sz="2600" dirty="0">
                <a:solidFill>
                  <a:schemeClr val="accent1">
                    <a:lumMod val="75000"/>
                  </a:schemeClr>
                </a:solidFill>
              </a:rPr>
              <a:t> </a:t>
            </a:r>
            <a:r>
              <a:rPr lang="en-US" sz="2600" dirty="0" err="1">
                <a:solidFill>
                  <a:schemeClr val="accent1">
                    <a:lumMod val="75000"/>
                  </a:schemeClr>
                </a:solidFill>
              </a:rPr>
              <a:t>lan</a:t>
            </a:r>
            <a:r>
              <a:rPr lang="en-US" sz="2600" dirty="0">
                <a:solidFill>
                  <a:schemeClr val="accent1">
                    <a:lumMod val="75000"/>
                  </a:schemeClr>
                </a:solidFill>
              </a:rPr>
              <a:t> </a:t>
            </a:r>
            <a:r>
              <a:rPr lang="en-US" sz="2600" dirty="0" err="1">
                <a:solidFill>
                  <a:schemeClr val="accent1">
                    <a:lumMod val="75000"/>
                  </a:schemeClr>
                </a:solidFill>
              </a:rPr>
              <a:t>từ</a:t>
            </a:r>
            <a:r>
              <a:rPr lang="en-US" sz="2600" dirty="0">
                <a:solidFill>
                  <a:schemeClr val="accent1">
                    <a:lumMod val="75000"/>
                  </a:schemeClr>
                </a:solidFill>
              </a:rPr>
              <a:t> </a:t>
            </a:r>
            <a:r>
              <a:rPr lang="en-US" sz="2600" dirty="0" err="1">
                <a:solidFill>
                  <a:schemeClr val="accent1">
                    <a:lumMod val="75000"/>
                  </a:schemeClr>
                </a:solidFill>
              </a:rPr>
              <a:t>cây</a:t>
            </a:r>
            <a:r>
              <a:rPr lang="en-US" sz="2600" dirty="0">
                <a:solidFill>
                  <a:schemeClr val="accent1">
                    <a:lumMod val="75000"/>
                  </a:schemeClr>
                </a:solidFill>
              </a:rPr>
              <a:t> </a:t>
            </a:r>
            <a:r>
              <a:rPr lang="en-US" sz="2600" dirty="0" err="1">
                <a:solidFill>
                  <a:schemeClr val="accent1">
                    <a:lumMod val="75000"/>
                  </a:schemeClr>
                </a:solidFill>
              </a:rPr>
              <a:t>này</a:t>
            </a:r>
            <a:r>
              <a:rPr lang="en-US" sz="2600" dirty="0">
                <a:solidFill>
                  <a:schemeClr val="accent1">
                    <a:lumMod val="75000"/>
                  </a:schemeClr>
                </a:solidFill>
              </a:rPr>
              <a:t> sang </a:t>
            </a:r>
            <a:r>
              <a:rPr lang="en-US" sz="2600" dirty="0" err="1">
                <a:solidFill>
                  <a:schemeClr val="accent1">
                    <a:lumMod val="75000"/>
                  </a:schemeClr>
                </a:solidFill>
              </a:rPr>
              <a:t>cây</a:t>
            </a:r>
            <a:r>
              <a:rPr lang="en-US" sz="2600" dirty="0">
                <a:solidFill>
                  <a:schemeClr val="accent1">
                    <a:lumMod val="75000"/>
                  </a:schemeClr>
                </a:solidFill>
              </a:rPr>
              <a:t> </a:t>
            </a:r>
            <a:r>
              <a:rPr lang="en-US" sz="2600" dirty="0" err="1">
                <a:solidFill>
                  <a:schemeClr val="accent1">
                    <a:lumMod val="75000"/>
                  </a:schemeClr>
                </a:solidFill>
              </a:rPr>
              <a:t>khác</a:t>
            </a:r>
            <a:r>
              <a:rPr lang="en-US" sz="2600" dirty="0">
                <a:solidFill>
                  <a:schemeClr val="accent1">
                    <a:lumMod val="75000"/>
                  </a:schemeClr>
                </a:solidFill>
              </a:rPr>
              <a:t>. </a:t>
            </a:r>
          </a:p>
          <a:p>
            <a:pPr marL="0" marR="0" lvl="0" indent="457200" algn="just" defTabSz="914400" rtl="0" eaLnBrk="0" fontAlgn="base" latinLnBrk="0" hangingPunct="0">
              <a:lnSpc>
                <a:spcPct val="100000"/>
              </a:lnSpc>
              <a:spcBef>
                <a:spcPct val="0"/>
              </a:spcBef>
              <a:spcAft>
                <a:spcPct val="0"/>
              </a:spcAft>
              <a:buClrTx/>
              <a:buSzTx/>
              <a:buFontTx/>
              <a:buNone/>
              <a:tabLst/>
            </a:pPr>
            <a:r>
              <a:rPr lang="en-US" sz="2600" dirty="0">
                <a:solidFill>
                  <a:schemeClr val="accent1">
                    <a:lumMod val="75000"/>
                  </a:schemeClr>
                </a:solidFill>
              </a:rPr>
              <a:t> -</a:t>
            </a:r>
            <a:r>
              <a:rPr lang="en-US" sz="2600" dirty="0" err="1">
                <a:solidFill>
                  <a:schemeClr val="accent1">
                    <a:lumMod val="75000"/>
                  </a:schemeClr>
                </a:solidFill>
              </a:rPr>
              <a:t>Sử</a:t>
            </a:r>
            <a:r>
              <a:rPr lang="en-US" sz="2600" dirty="0">
                <a:solidFill>
                  <a:schemeClr val="accent1">
                    <a:lumMod val="75000"/>
                  </a:schemeClr>
                </a:solidFill>
              </a:rPr>
              <a:t> </a:t>
            </a:r>
            <a:r>
              <a:rPr lang="en-US" sz="2600" dirty="0" err="1">
                <a:solidFill>
                  <a:schemeClr val="accent1">
                    <a:lumMod val="75000"/>
                  </a:schemeClr>
                </a:solidFill>
              </a:rPr>
              <a:t>dụng</a:t>
            </a:r>
            <a:r>
              <a:rPr lang="en-US" sz="2600" dirty="0">
                <a:solidFill>
                  <a:schemeClr val="accent1">
                    <a:lumMod val="75000"/>
                  </a:schemeClr>
                </a:solidFill>
              </a:rPr>
              <a:t> </a:t>
            </a:r>
            <a:r>
              <a:rPr lang="en-US" sz="2600" dirty="0" err="1">
                <a:solidFill>
                  <a:schemeClr val="accent1">
                    <a:lumMod val="75000"/>
                  </a:schemeClr>
                </a:solidFill>
              </a:rPr>
              <a:t>vật</a:t>
            </a:r>
            <a:r>
              <a:rPr lang="en-US" sz="2600" dirty="0">
                <a:solidFill>
                  <a:schemeClr val="accent1">
                    <a:lumMod val="75000"/>
                  </a:schemeClr>
                </a:solidFill>
              </a:rPr>
              <a:t> </a:t>
            </a:r>
            <a:r>
              <a:rPr lang="en-US" sz="2600" dirty="0" err="1">
                <a:solidFill>
                  <a:schemeClr val="accent1">
                    <a:lumMod val="75000"/>
                  </a:schemeClr>
                </a:solidFill>
              </a:rPr>
              <a:t>liệu</a:t>
            </a:r>
            <a:r>
              <a:rPr lang="en-US" sz="2600" dirty="0">
                <a:solidFill>
                  <a:schemeClr val="accent1">
                    <a:lumMod val="75000"/>
                  </a:schemeClr>
                </a:solidFill>
              </a:rPr>
              <a:t> </a:t>
            </a:r>
            <a:r>
              <a:rPr lang="en-US" sz="2600" dirty="0" err="1">
                <a:solidFill>
                  <a:schemeClr val="accent1">
                    <a:lumMod val="75000"/>
                  </a:schemeClr>
                </a:solidFill>
              </a:rPr>
              <a:t>trồng</a:t>
            </a:r>
            <a:r>
              <a:rPr lang="en-US" sz="2600" dirty="0">
                <a:solidFill>
                  <a:schemeClr val="accent1">
                    <a:lumMod val="75000"/>
                  </a:schemeClr>
                </a:solidFill>
              </a:rPr>
              <a:t> </a:t>
            </a:r>
            <a:r>
              <a:rPr lang="en-US" sz="2600" dirty="0" err="1">
                <a:solidFill>
                  <a:schemeClr val="accent1">
                    <a:lumMod val="75000"/>
                  </a:schemeClr>
                </a:solidFill>
              </a:rPr>
              <a:t>sạch</a:t>
            </a:r>
            <a:r>
              <a:rPr lang="en-US" sz="2600" dirty="0">
                <a:solidFill>
                  <a:schemeClr val="accent1">
                    <a:lumMod val="75000"/>
                  </a:schemeClr>
                </a:solidFill>
              </a:rPr>
              <a:t> </a:t>
            </a:r>
            <a:r>
              <a:rPr lang="en-US" sz="2600" dirty="0" err="1">
                <a:solidFill>
                  <a:schemeClr val="accent1">
                    <a:lumMod val="75000"/>
                  </a:schemeClr>
                </a:solidFill>
              </a:rPr>
              <a:t>bệnh</a:t>
            </a:r>
            <a:r>
              <a:rPr lang="en-US" sz="2600" dirty="0">
                <a:solidFill>
                  <a:schemeClr val="accent1">
                    <a:lumMod val="75000"/>
                  </a:schemeClr>
                </a:solidFill>
              </a:rPr>
              <a:t> (</a:t>
            </a:r>
            <a:r>
              <a:rPr lang="en-US" sz="2600" dirty="0" err="1">
                <a:solidFill>
                  <a:schemeClr val="accent1">
                    <a:lumMod val="75000"/>
                  </a:schemeClr>
                </a:solidFill>
              </a:rPr>
              <a:t>gốc</a:t>
            </a:r>
            <a:r>
              <a:rPr lang="en-US" sz="2600" dirty="0">
                <a:solidFill>
                  <a:schemeClr val="accent1">
                    <a:lumMod val="75000"/>
                  </a:schemeClr>
                </a:solidFill>
              </a:rPr>
              <a:t> </a:t>
            </a:r>
            <a:r>
              <a:rPr lang="en-US" sz="2600" dirty="0" err="1">
                <a:solidFill>
                  <a:schemeClr val="accent1">
                    <a:lumMod val="75000"/>
                  </a:schemeClr>
                </a:solidFill>
              </a:rPr>
              <a:t>ghép</a:t>
            </a:r>
            <a:r>
              <a:rPr lang="en-US" sz="2600" dirty="0">
                <a:solidFill>
                  <a:schemeClr val="accent1">
                    <a:lumMod val="75000"/>
                  </a:schemeClr>
                </a:solidFill>
              </a:rPr>
              <a:t>, </a:t>
            </a:r>
            <a:r>
              <a:rPr lang="en-US" sz="2600" dirty="0" err="1">
                <a:solidFill>
                  <a:schemeClr val="accent1">
                    <a:lumMod val="75000"/>
                  </a:schemeClr>
                </a:solidFill>
              </a:rPr>
              <a:t>mắt</a:t>
            </a:r>
            <a:r>
              <a:rPr lang="en-US" sz="2600" dirty="0">
                <a:solidFill>
                  <a:schemeClr val="accent1">
                    <a:lumMod val="75000"/>
                  </a:schemeClr>
                </a:solidFill>
              </a:rPr>
              <a:t> </a:t>
            </a:r>
            <a:r>
              <a:rPr lang="en-US" sz="2600" dirty="0" err="1">
                <a:solidFill>
                  <a:schemeClr val="accent1">
                    <a:lumMod val="75000"/>
                  </a:schemeClr>
                </a:solidFill>
              </a:rPr>
              <a:t>ghép</a:t>
            </a:r>
            <a:r>
              <a:rPr lang="en-US" sz="2600" dirty="0">
                <a:solidFill>
                  <a:schemeClr val="accent1">
                    <a:lumMod val="75000"/>
                  </a:schemeClr>
                </a:solidFill>
              </a:rPr>
              <a:t>, </a:t>
            </a:r>
            <a:r>
              <a:rPr lang="en-US" sz="2600" dirty="0" err="1">
                <a:solidFill>
                  <a:schemeClr val="accent1">
                    <a:lumMod val="75000"/>
                  </a:schemeClr>
                </a:solidFill>
              </a:rPr>
              <a:t>cành</a:t>
            </a:r>
            <a:r>
              <a:rPr lang="en-US" sz="2600" dirty="0">
                <a:solidFill>
                  <a:schemeClr val="accent1">
                    <a:lumMod val="75000"/>
                  </a:schemeClr>
                </a:solidFill>
              </a:rPr>
              <a:t> </a:t>
            </a:r>
            <a:r>
              <a:rPr lang="en-US" sz="2600" dirty="0" err="1">
                <a:solidFill>
                  <a:schemeClr val="accent1">
                    <a:lumMod val="75000"/>
                  </a:schemeClr>
                </a:solidFill>
              </a:rPr>
              <a:t>ghép</a:t>
            </a:r>
            <a:r>
              <a:rPr lang="en-US" sz="2600" dirty="0">
                <a:solidFill>
                  <a:schemeClr val="accent1">
                    <a:lumMod val="75000"/>
                  </a:schemeClr>
                </a:solidFill>
              </a:rPr>
              <a:t>).</a:t>
            </a:r>
          </a:p>
          <a:p>
            <a:pPr marL="0" marR="0" lvl="0" indent="457200" algn="just" defTabSz="914400" rtl="0" eaLnBrk="0" fontAlgn="base" latinLnBrk="0" hangingPunct="0">
              <a:lnSpc>
                <a:spcPct val="100000"/>
              </a:lnSpc>
              <a:spcBef>
                <a:spcPct val="0"/>
              </a:spcBef>
              <a:spcAft>
                <a:spcPct val="0"/>
              </a:spcAft>
              <a:buClrTx/>
              <a:buSzTx/>
              <a:buFontTx/>
              <a:buNone/>
              <a:tabLst/>
            </a:pPr>
            <a:r>
              <a:rPr lang="en-US" sz="2600" dirty="0" err="1">
                <a:solidFill>
                  <a:schemeClr val="accent1">
                    <a:lumMod val="75000"/>
                  </a:schemeClr>
                </a:solidFill>
              </a:rPr>
              <a:t>Ngày</a:t>
            </a:r>
            <a:r>
              <a:rPr lang="en-US" sz="2600" dirty="0">
                <a:solidFill>
                  <a:schemeClr val="accent1">
                    <a:lumMod val="75000"/>
                  </a:schemeClr>
                </a:solidFill>
              </a:rPr>
              <a:t> nay, </a:t>
            </a:r>
            <a:r>
              <a:rPr lang="en-US" sz="2600" dirty="0" err="1">
                <a:solidFill>
                  <a:schemeClr val="accent1">
                    <a:lumMod val="75000"/>
                  </a:schemeClr>
                </a:solidFill>
              </a:rPr>
              <a:t>kỹ</a:t>
            </a:r>
            <a:r>
              <a:rPr lang="en-US" sz="2600" dirty="0">
                <a:solidFill>
                  <a:schemeClr val="accent1">
                    <a:lumMod val="75000"/>
                  </a:schemeClr>
                </a:solidFill>
              </a:rPr>
              <a:t> </a:t>
            </a:r>
            <a:r>
              <a:rPr lang="en-US" sz="2600" dirty="0" err="1">
                <a:solidFill>
                  <a:schemeClr val="accent1">
                    <a:lumMod val="75000"/>
                  </a:schemeClr>
                </a:solidFill>
              </a:rPr>
              <a:t>thuật</a:t>
            </a:r>
            <a:r>
              <a:rPr lang="en-US" sz="2600" dirty="0">
                <a:solidFill>
                  <a:schemeClr val="accent1">
                    <a:lumMod val="75000"/>
                  </a:schemeClr>
                </a:solidFill>
              </a:rPr>
              <a:t> vi </a:t>
            </a:r>
            <a:r>
              <a:rPr lang="en-US" sz="2600" dirty="0" err="1">
                <a:solidFill>
                  <a:schemeClr val="accent1">
                    <a:lumMod val="75000"/>
                  </a:schemeClr>
                </a:solidFill>
              </a:rPr>
              <a:t>ghép</a:t>
            </a:r>
            <a:r>
              <a:rPr lang="en-US" sz="2600" dirty="0">
                <a:solidFill>
                  <a:schemeClr val="accent1">
                    <a:lumMod val="75000"/>
                  </a:schemeClr>
                </a:solidFill>
              </a:rPr>
              <a:t> </a:t>
            </a:r>
            <a:r>
              <a:rPr lang="en-US" sz="2600" dirty="0" err="1">
                <a:solidFill>
                  <a:schemeClr val="accent1">
                    <a:lumMod val="75000"/>
                  </a:schemeClr>
                </a:solidFill>
              </a:rPr>
              <a:t>và</a:t>
            </a:r>
            <a:r>
              <a:rPr lang="en-US" sz="2600" dirty="0">
                <a:solidFill>
                  <a:schemeClr val="accent1">
                    <a:lumMod val="75000"/>
                  </a:schemeClr>
                </a:solidFill>
              </a:rPr>
              <a:t> </a:t>
            </a:r>
            <a:r>
              <a:rPr lang="en-US" sz="2600" dirty="0" err="1">
                <a:solidFill>
                  <a:schemeClr val="accent1">
                    <a:lumMod val="75000"/>
                  </a:schemeClr>
                </a:solidFill>
              </a:rPr>
              <a:t>các</a:t>
            </a:r>
            <a:r>
              <a:rPr lang="en-US" sz="2600" dirty="0">
                <a:solidFill>
                  <a:schemeClr val="accent1">
                    <a:lumMod val="75000"/>
                  </a:schemeClr>
                </a:solidFill>
              </a:rPr>
              <a:t> </a:t>
            </a:r>
            <a:r>
              <a:rPr lang="en-US" sz="2600" dirty="0" err="1">
                <a:solidFill>
                  <a:schemeClr val="accent1">
                    <a:lumMod val="75000"/>
                  </a:schemeClr>
                </a:solidFill>
              </a:rPr>
              <a:t>biện</a:t>
            </a:r>
            <a:r>
              <a:rPr lang="en-US" sz="2600" dirty="0">
                <a:solidFill>
                  <a:schemeClr val="accent1">
                    <a:lumMod val="75000"/>
                  </a:schemeClr>
                </a:solidFill>
              </a:rPr>
              <a:t> </a:t>
            </a:r>
            <a:r>
              <a:rPr lang="en-US" sz="2600" dirty="0" err="1">
                <a:solidFill>
                  <a:schemeClr val="accent1">
                    <a:lumMod val="75000"/>
                  </a:schemeClr>
                </a:solidFill>
              </a:rPr>
              <a:t>pháp</a:t>
            </a:r>
            <a:r>
              <a:rPr lang="en-US" sz="2600" dirty="0">
                <a:solidFill>
                  <a:schemeClr val="accent1">
                    <a:lumMod val="75000"/>
                  </a:schemeClr>
                </a:solidFill>
              </a:rPr>
              <a:t> </a:t>
            </a:r>
            <a:r>
              <a:rPr lang="en-US" sz="2600" dirty="0" err="1">
                <a:solidFill>
                  <a:schemeClr val="accent1">
                    <a:lumMod val="75000"/>
                  </a:schemeClr>
                </a:solidFill>
              </a:rPr>
              <a:t>xét</a:t>
            </a:r>
            <a:r>
              <a:rPr lang="en-US" sz="2600" dirty="0">
                <a:solidFill>
                  <a:schemeClr val="accent1">
                    <a:lumMod val="75000"/>
                  </a:schemeClr>
                </a:solidFill>
              </a:rPr>
              <a:t> </a:t>
            </a:r>
            <a:r>
              <a:rPr lang="en-US" sz="2600" dirty="0" err="1">
                <a:solidFill>
                  <a:schemeClr val="accent1">
                    <a:lumMod val="75000"/>
                  </a:schemeClr>
                </a:solidFill>
              </a:rPr>
              <a:t>nghiệm</a:t>
            </a:r>
            <a:r>
              <a:rPr lang="en-US" sz="2600" dirty="0">
                <a:solidFill>
                  <a:schemeClr val="accent1">
                    <a:lumMod val="75000"/>
                  </a:schemeClr>
                </a:solidFill>
              </a:rPr>
              <a:t> </a:t>
            </a:r>
            <a:r>
              <a:rPr lang="en-US" sz="2600" dirty="0" err="1">
                <a:solidFill>
                  <a:schemeClr val="accent1">
                    <a:lumMod val="75000"/>
                  </a:schemeClr>
                </a:solidFill>
              </a:rPr>
              <a:t>bệnh</a:t>
            </a:r>
            <a:r>
              <a:rPr lang="en-US" sz="2600" dirty="0">
                <a:solidFill>
                  <a:schemeClr val="accent1">
                    <a:lumMod val="75000"/>
                  </a:schemeClr>
                </a:solidFill>
              </a:rPr>
              <a:t> virus </a:t>
            </a:r>
            <a:r>
              <a:rPr lang="en-US" sz="2600" dirty="0" err="1">
                <a:solidFill>
                  <a:schemeClr val="accent1">
                    <a:lumMod val="75000"/>
                  </a:schemeClr>
                </a:solidFill>
              </a:rPr>
              <a:t>và</a:t>
            </a:r>
            <a:r>
              <a:rPr lang="en-US" sz="2600" dirty="0">
                <a:solidFill>
                  <a:schemeClr val="accent1">
                    <a:lumMod val="75000"/>
                  </a:schemeClr>
                </a:solidFill>
              </a:rPr>
              <a:t> </a:t>
            </a:r>
            <a:r>
              <a:rPr lang="en-US" sz="2600" dirty="0" err="1">
                <a:solidFill>
                  <a:schemeClr val="accent1">
                    <a:lumMod val="75000"/>
                  </a:schemeClr>
                </a:solidFill>
              </a:rPr>
              <a:t>các</a:t>
            </a:r>
            <a:r>
              <a:rPr lang="en-US" sz="2600" dirty="0">
                <a:solidFill>
                  <a:schemeClr val="accent1">
                    <a:lumMod val="75000"/>
                  </a:schemeClr>
                </a:solidFill>
              </a:rPr>
              <a:t> </a:t>
            </a:r>
            <a:r>
              <a:rPr lang="en-US" sz="2600" dirty="0" err="1">
                <a:solidFill>
                  <a:schemeClr val="accent1">
                    <a:lumMod val="75000"/>
                  </a:schemeClr>
                </a:solidFill>
              </a:rPr>
              <a:t>tác</a:t>
            </a:r>
            <a:r>
              <a:rPr lang="en-US" sz="2600" dirty="0">
                <a:solidFill>
                  <a:schemeClr val="accent1">
                    <a:lumMod val="75000"/>
                  </a:schemeClr>
                </a:solidFill>
              </a:rPr>
              <a:t> </a:t>
            </a:r>
            <a:r>
              <a:rPr lang="en-US" sz="2600" dirty="0" err="1">
                <a:solidFill>
                  <a:schemeClr val="accent1">
                    <a:lumMod val="75000"/>
                  </a:schemeClr>
                </a:solidFill>
              </a:rPr>
              <a:t>nhân</a:t>
            </a:r>
            <a:r>
              <a:rPr lang="en-US" sz="2600" dirty="0">
                <a:solidFill>
                  <a:schemeClr val="accent1">
                    <a:lumMod val="75000"/>
                  </a:schemeClr>
                </a:solidFill>
              </a:rPr>
              <a:t> </a:t>
            </a:r>
            <a:r>
              <a:rPr lang="en-US" sz="2600" dirty="0" err="1">
                <a:solidFill>
                  <a:schemeClr val="accent1">
                    <a:lumMod val="75000"/>
                  </a:schemeClr>
                </a:solidFill>
              </a:rPr>
              <a:t>tương</a:t>
            </a:r>
            <a:r>
              <a:rPr lang="en-US" sz="2600" dirty="0">
                <a:solidFill>
                  <a:schemeClr val="accent1">
                    <a:lumMod val="75000"/>
                  </a:schemeClr>
                </a:solidFill>
              </a:rPr>
              <a:t> </a:t>
            </a:r>
            <a:r>
              <a:rPr lang="en-US" sz="2600" dirty="0" err="1">
                <a:solidFill>
                  <a:schemeClr val="accent1">
                    <a:lumMod val="75000"/>
                  </a:schemeClr>
                </a:solidFill>
              </a:rPr>
              <a:t>tự</a:t>
            </a:r>
            <a:r>
              <a:rPr lang="en-US" sz="2600" dirty="0">
                <a:solidFill>
                  <a:schemeClr val="accent1">
                    <a:lumMod val="75000"/>
                  </a:schemeClr>
                </a:solidFill>
              </a:rPr>
              <a:t> virus </a:t>
            </a:r>
            <a:r>
              <a:rPr lang="en-US" sz="2600" dirty="0" err="1">
                <a:solidFill>
                  <a:schemeClr val="accent1">
                    <a:lumMod val="75000"/>
                  </a:schemeClr>
                </a:solidFill>
              </a:rPr>
              <a:t>đang</a:t>
            </a:r>
            <a:r>
              <a:rPr lang="en-US" sz="2600" dirty="0">
                <a:solidFill>
                  <a:schemeClr val="accent1">
                    <a:lumMod val="75000"/>
                  </a:schemeClr>
                </a:solidFill>
              </a:rPr>
              <a:t> </a:t>
            </a:r>
            <a:r>
              <a:rPr lang="en-US" sz="2600" dirty="0" err="1">
                <a:solidFill>
                  <a:schemeClr val="accent1">
                    <a:lumMod val="75000"/>
                  </a:schemeClr>
                </a:solidFill>
              </a:rPr>
              <a:t>được</a:t>
            </a:r>
            <a:r>
              <a:rPr lang="en-US" sz="2600" dirty="0">
                <a:solidFill>
                  <a:schemeClr val="accent1">
                    <a:lumMod val="75000"/>
                  </a:schemeClr>
                </a:solidFill>
              </a:rPr>
              <a:t> </a:t>
            </a:r>
            <a:r>
              <a:rPr lang="en-US" sz="2600" dirty="0" err="1">
                <a:solidFill>
                  <a:schemeClr val="accent1">
                    <a:lumMod val="75000"/>
                  </a:schemeClr>
                </a:solidFill>
              </a:rPr>
              <a:t>phát</a:t>
            </a:r>
            <a:r>
              <a:rPr lang="en-US" sz="2600" dirty="0">
                <a:solidFill>
                  <a:schemeClr val="accent1">
                    <a:lumMod val="75000"/>
                  </a:schemeClr>
                </a:solidFill>
              </a:rPr>
              <a:t> </a:t>
            </a:r>
            <a:r>
              <a:rPr lang="en-US" sz="2600" dirty="0" err="1">
                <a:solidFill>
                  <a:schemeClr val="accent1">
                    <a:lumMod val="75000"/>
                  </a:schemeClr>
                </a:solidFill>
              </a:rPr>
              <a:t>triển</a:t>
            </a:r>
            <a:r>
              <a:rPr lang="en-US" sz="2600" dirty="0">
                <a:solidFill>
                  <a:schemeClr val="accent1">
                    <a:lumMod val="75000"/>
                  </a:schemeClr>
                </a:solidFill>
              </a:rPr>
              <a:t> </a:t>
            </a:r>
            <a:r>
              <a:rPr lang="en-US" sz="2600" dirty="0" err="1">
                <a:solidFill>
                  <a:schemeClr val="accent1">
                    <a:lumMod val="75000"/>
                  </a:schemeClr>
                </a:solidFill>
              </a:rPr>
              <a:t>để</a:t>
            </a:r>
            <a:r>
              <a:rPr lang="en-US" sz="2600" dirty="0">
                <a:solidFill>
                  <a:schemeClr val="accent1">
                    <a:lumMod val="75000"/>
                  </a:schemeClr>
                </a:solidFill>
              </a:rPr>
              <a:t> </a:t>
            </a:r>
            <a:r>
              <a:rPr lang="en-US" sz="2600" dirty="0" err="1">
                <a:solidFill>
                  <a:schemeClr val="accent1">
                    <a:lumMod val="75000"/>
                  </a:schemeClr>
                </a:solidFill>
              </a:rPr>
              <a:t>tạo</a:t>
            </a:r>
            <a:r>
              <a:rPr lang="en-US" sz="2600" dirty="0">
                <a:solidFill>
                  <a:schemeClr val="accent1">
                    <a:lumMod val="75000"/>
                  </a:schemeClr>
                </a:solidFill>
              </a:rPr>
              <a:t> </a:t>
            </a:r>
            <a:r>
              <a:rPr lang="en-US" sz="2600" dirty="0" err="1">
                <a:solidFill>
                  <a:schemeClr val="accent1">
                    <a:lumMod val="75000"/>
                  </a:schemeClr>
                </a:solidFill>
              </a:rPr>
              <a:t>ra</a:t>
            </a:r>
            <a:r>
              <a:rPr lang="en-US" sz="2600" dirty="0">
                <a:solidFill>
                  <a:schemeClr val="accent1">
                    <a:lumMod val="75000"/>
                  </a:schemeClr>
                </a:solidFill>
              </a:rPr>
              <a:t> </a:t>
            </a:r>
            <a:r>
              <a:rPr lang="en-US" sz="2600" dirty="0" err="1">
                <a:solidFill>
                  <a:schemeClr val="accent1">
                    <a:lumMod val="75000"/>
                  </a:schemeClr>
                </a:solidFill>
              </a:rPr>
              <a:t>và</a:t>
            </a:r>
            <a:r>
              <a:rPr lang="en-US" sz="2600" dirty="0">
                <a:solidFill>
                  <a:schemeClr val="accent1">
                    <a:lumMod val="75000"/>
                  </a:schemeClr>
                </a:solidFill>
              </a:rPr>
              <a:t> </a:t>
            </a:r>
            <a:r>
              <a:rPr lang="en-US" sz="2600" dirty="0" err="1">
                <a:solidFill>
                  <a:schemeClr val="accent1">
                    <a:lumMod val="75000"/>
                  </a:schemeClr>
                </a:solidFill>
              </a:rPr>
              <a:t>đảm</a:t>
            </a:r>
            <a:r>
              <a:rPr lang="en-US" sz="2600" dirty="0">
                <a:solidFill>
                  <a:schemeClr val="accent1">
                    <a:lumMod val="75000"/>
                  </a:schemeClr>
                </a:solidFill>
              </a:rPr>
              <a:t> </a:t>
            </a:r>
            <a:r>
              <a:rPr lang="en-US" sz="2600" dirty="0" err="1">
                <a:solidFill>
                  <a:schemeClr val="accent1">
                    <a:lumMod val="75000"/>
                  </a:schemeClr>
                </a:solidFill>
              </a:rPr>
              <a:t>bảo</a:t>
            </a:r>
            <a:r>
              <a:rPr lang="en-US" sz="2600" dirty="0">
                <a:solidFill>
                  <a:schemeClr val="accent1">
                    <a:lumMod val="75000"/>
                  </a:schemeClr>
                </a:solidFill>
              </a:rPr>
              <a:t> </a:t>
            </a:r>
            <a:r>
              <a:rPr lang="en-US" sz="2600" dirty="0" err="1">
                <a:solidFill>
                  <a:schemeClr val="accent1">
                    <a:lumMod val="75000"/>
                  </a:schemeClr>
                </a:solidFill>
              </a:rPr>
              <a:t>các</a:t>
            </a:r>
            <a:r>
              <a:rPr lang="en-US" sz="2600" dirty="0">
                <a:solidFill>
                  <a:schemeClr val="accent1">
                    <a:lumMod val="75000"/>
                  </a:schemeClr>
                </a:solidFill>
              </a:rPr>
              <a:t> </a:t>
            </a:r>
            <a:r>
              <a:rPr lang="en-US" sz="2600" dirty="0" err="1">
                <a:solidFill>
                  <a:schemeClr val="accent1">
                    <a:lumMod val="75000"/>
                  </a:schemeClr>
                </a:solidFill>
              </a:rPr>
              <a:t>vật</a:t>
            </a:r>
            <a:r>
              <a:rPr lang="en-US" sz="2600" dirty="0">
                <a:solidFill>
                  <a:schemeClr val="accent1">
                    <a:lumMod val="75000"/>
                  </a:schemeClr>
                </a:solidFill>
              </a:rPr>
              <a:t> </a:t>
            </a:r>
            <a:r>
              <a:rPr lang="en-US" sz="2600" dirty="0" err="1">
                <a:solidFill>
                  <a:schemeClr val="accent1">
                    <a:lumMod val="75000"/>
                  </a:schemeClr>
                </a:solidFill>
              </a:rPr>
              <a:t>liệu</a:t>
            </a:r>
            <a:r>
              <a:rPr lang="en-US" sz="2600" dirty="0">
                <a:solidFill>
                  <a:schemeClr val="accent1">
                    <a:lumMod val="75000"/>
                  </a:schemeClr>
                </a:solidFill>
              </a:rPr>
              <a:t> </a:t>
            </a:r>
            <a:r>
              <a:rPr lang="en-US" sz="2600" dirty="0" err="1">
                <a:solidFill>
                  <a:schemeClr val="accent1">
                    <a:lumMod val="75000"/>
                  </a:schemeClr>
                </a:solidFill>
              </a:rPr>
              <a:t>trồng</a:t>
            </a:r>
            <a:r>
              <a:rPr lang="en-US" sz="2600" dirty="0">
                <a:solidFill>
                  <a:schemeClr val="accent1">
                    <a:lumMod val="75000"/>
                  </a:schemeClr>
                </a:solidFill>
              </a:rPr>
              <a:t> </a:t>
            </a:r>
            <a:r>
              <a:rPr lang="en-US" sz="2600" dirty="0" err="1">
                <a:solidFill>
                  <a:schemeClr val="accent1">
                    <a:lumMod val="75000"/>
                  </a:schemeClr>
                </a:solidFill>
              </a:rPr>
              <a:t>trong</a:t>
            </a:r>
            <a:r>
              <a:rPr lang="en-US" sz="2600" dirty="0">
                <a:solidFill>
                  <a:schemeClr val="accent1">
                    <a:lumMod val="75000"/>
                  </a:schemeClr>
                </a:solidFill>
              </a:rPr>
              <a:t> </a:t>
            </a:r>
            <a:r>
              <a:rPr lang="en-US" sz="2600" dirty="0" err="1">
                <a:solidFill>
                  <a:schemeClr val="accent1">
                    <a:lumMod val="75000"/>
                  </a:schemeClr>
                </a:solidFill>
              </a:rPr>
              <a:t>vườn</a:t>
            </a:r>
            <a:r>
              <a:rPr lang="en-US" sz="2600" dirty="0">
                <a:solidFill>
                  <a:schemeClr val="accent1">
                    <a:lumMod val="75000"/>
                  </a:schemeClr>
                </a:solidFill>
              </a:rPr>
              <a:t> </a:t>
            </a:r>
            <a:r>
              <a:rPr lang="en-US" sz="2600" dirty="0" err="1">
                <a:solidFill>
                  <a:schemeClr val="accent1">
                    <a:lumMod val="75000"/>
                  </a:schemeClr>
                </a:solidFill>
              </a:rPr>
              <a:t>ươm</a:t>
            </a:r>
            <a:r>
              <a:rPr lang="en-US" sz="2600" dirty="0">
                <a:solidFill>
                  <a:schemeClr val="accent1">
                    <a:lumMod val="75000"/>
                  </a:schemeClr>
                </a:solidFill>
              </a:rPr>
              <a:t> </a:t>
            </a:r>
            <a:r>
              <a:rPr lang="en-US" sz="2600" dirty="0" err="1">
                <a:solidFill>
                  <a:schemeClr val="accent1">
                    <a:lumMod val="75000"/>
                  </a:schemeClr>
                </a:solidFill>
              </a:rPr>
              <a:t>sạch</a:t>
            </a:r>
            <a:r>
              <a:rPr lang="en-US" sz="2600" dirty="0">
                <a:solidFill>
                  <a:schemeClr val="accent1">
                    <a:lumMod val="75000"/>
                  </a:schemeClr>
                </a:solidFill>
              </a:rPr>
              <a:t> </a:t>
            </a:r>
            <a:r>
              <a:rPr lang="en-US" sz="2600" dirty="0" err="1">
                <a:solidFill>
                  <a:schemeClr val="accent1">
                    <a:lumMod val="75000"/>
                  </a:schemeClr>
                </a:solidFill>
              </a:rPr>
              <a:t>bệnh</a:t>
            </a:r>
            <a:r>
              <a:rPr lang="en-US" sz="2600" dirty="0">
                <a:solidFill>
                  <a:schemeClr val="accent1">
                    <a:lumMod val="75000"/>
                  </a:schemeClr>
                </a:solidFill>
              </a:rPr>
              <a:t>.                                          </a:t>
            </a:r>
            <a:r>
              <a:rPr kumimoji="0" lang="en-US" sz="1000" b="0" i="1" strike="noStrike" cap="none" normalizeH="0" baseline="0" dirty="0">
                <a:ln>
                  <a:noFill/>
                </a:ln>
                <a:solidFill>
                  <a:schemeClr val="accent1">
                    <a:lumMod val="75000"/>
                  </a:schemeClr>
                </a:solidFill>
                <a:effectLst/>
                <a:latin typeface="Calibri"/>
                <a:ea typeface="Times New Roman" pitchFamily="18" charset="0"/>
                <a:cs typeface="Arial" pitchFamily="34" charset="0"/>
              </a:rPr>
              <a:t>       </a:t>
            </a:r>
            <a:r>
              <a:rPr kumimoji="0" lang="en-US" sz="1000" b="0" i="1" u="none" strike="noStrike" cap="none" normalizeH="0" baseline="0" dirty="0">
                <a:ln>
                  <a:noFill/>
                </a:ln>
                <a:solidFill>
                  <a:srgbClr val="000000"/>
                </a:solidFill>
                <a:effectLst/>
                <a:latin typeface="Calibri"/>
                <a:ea typeface="Times New Roman" pitchFamily="18"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172200" cy="2590800"/>
          </a:xfrm>
          <a:blipFill>
            <a:blip r:embed="rId2"/>
            <a:tile tx="0" ty="0" sx="100000" sy="100000" flip="none" algn="tl"/>
          </a:blipFill>
        </p:spPr>
        <p:txBody>
          <a:bodyPr>
            <a:normAutofit/>
          </a:bodyPr>
          <a:lstStyle/>
          <a:p>
            <a:pPr algn="ctr"/>
            <a:r>
              <a:rPr lang="en-US" sz="5400" dirty="0">
                <a:solidFill>
                  <a:schemeClr val="accent1">
                    <a:lumMod val="50000"/>
                  </a:schemeClr>
                </a:solidFill>
              </a:rPr>
              <a:t>CẢM ƠN ĐÃ LẮNG NGHE!!</a:t>
            </a:r>
          </a:p>
        </p:txBody>
      </p:sp>
      <p:sp>
        <p:nvSpPr>
          <p:cNvPr id="3" name="Text Placeholder 2"/>
          <p:cNvSpPr>
            <a:spLocks noGrp="1"/>
          </p:cNvSpPr>
          <p:nvPr>
            <p:ph type="body" idx="1"/>
          </p:nvPr>
        </p:nvSpPr>
        <p:spPr/>
        <p:txBody>
          <a:bodyPr/>
          <a:lstStyle/>
          <a:p>
            <a:endParaRPr lang="en-US"/>
          </a:p>
        </p:txBody>
      </p:sp>
      <p:sp>
        <p:nvSpPr>
          <p:cNvPr id="4" name="5-Point Star 3"/>
          <p:cNvSpPr/>
          <p:nvPr/>
        </p:nvSpPr>
        <p:spPr>
          <a:xfrm>
            <a:off x="6172200" y="3276600"/>
            <a:ext cx="2590800" cy="2209800"/>
          </a:xfrm>
          <a:prstGeom prst="star5">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2743200" y="3276600"/>
            <a:ext cx="838200" cy="990600"/>
          </a:xfrm>
          <a:prstGeom prst="star5">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4267200" y="5410200"/>
            <a:ext cx="914400" cy="838200"/>
          </a:xfrm>
          <a:prstGeom prst="star5">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1371600"/>
            <a:ext cx="7239000" cy="1371600"/>
          </a:xfrm>
        </p:spPr>
        <p:txBody>
          <a:bodyPr>
            <a:normAutofit/>
          </a:bodyPr>
          <a:lstStyle/>
          <a:p>
            <a:pPr algn="ctr"/>
            <a:r>
              <a:rPr lang="en-US" sz="4000" dirty="0" err="1">
                <a:solidFill>
                  <a:srgbClr val="002060"/>
                </a:solidFill>
              </a:rPr>
              <a:t>Nhận</a:t>
            </a:r>
            <a:r>
              <a:rPr lang="en-US" sz="4000" dirty="0">
                <a:solidFill>
                  <a:srgbClr val="002060"/>
                </a:solidFill>
              </a:rPr>
              <a:t> </a:t>
            </a:r>
            <a:r>
              <a:rPr lang="en-US" sz="4000" dirty="0" err="1">
                <a:solidFill>
                  <a:srgbClr val="002060"/>
                </a:solidFill>
              </a:rPr>
              <a:t>biết</a:t>
            </a:r>
            <a:r>
              <a:rPr lang="en-US" sz="4000" dirty="0">
                <a:solidFill>
                  <a:srgbClr val="002060"/>
                </a:solidFill>
              </a:rPr>
              <a:t> </a:t>
            </a:r>
            <a:r>
              <a:rPr lang="en-US" sz="4000" dirty="0" err="1">
                <a:solidFill>
                  <a:srgbClr val="002060"/>
                </a:solidFill>
              </a:rPr>
              <a:t>một</a:t>
            </a:r>
            <a:r>
              <a:rPr lang="en-US" sz="4000" dirty="0">
                <a:solidFill>
                  <a:srgbClr val="002060"/>
                </a:solidFill>
              </a:rPr>
              <a:t> </a:t>
            </a:r>
            <a:r>
              <a:rPr lang="en-US" sz="4000" dirty="0" err="1">
                <a:solidFill>
                  <a:srgbClr val="002060"/>
                </a:solidFill>
              </a:rPr>
              <a:t>số</a:t>
            </a:r>
            <a:r>
              <a:rPr lang="en-US" sz="4000" dirty="0">
                <a:solidFill>
                  <a:srgbClr val="002060"/>
                </a:solidFill>
              </a:rPr>
              <a:t> </a:t>
            </a:r>
            <a:r>
              <a:rPr lang="en-US" sz="4000" dirty="0" err="1">
                <a:solidFill>
                  <a:srgbClr val="002060"/>
                </a:solidFill>
              </a:rPr>
              <a:t>loại</a:t>
            </a:r>
            <a:r>
              <a:rPr lang="en-US" sz="4000" dirty="0">
                <a:solidFill>
                  <a:srgbClr val="002060"/>
                </a:solidFill>
              </a:rPr>
              <a:t> </a:t>
            </a:r>
            <a:r>
              <a:rPr lang="en-US" sz="4000" dirty="0" err="1">
                <a:solidFill>
                  <a:srgbClr val="002060"/>
                </a:solidFill>
              </a:rPr>
              <a:t>sâu</a:t>
            </a:r>
            <a:r>
              <a:rPr lang="en-US" sz="4000" dirty="0">
                <a:solidFill>
                  <a:srgbClr val="002060"/>
                </a:solidFill>
              </a:rPr>
              <a:t>, </a:t>
            </a:r>
            <a:r>
              <a:rPr lang="en-US" sz="4000" dirty="0" err="1">
                <a:solidFill>
                  <a:srgbClr val="002060"/>
                </a:solidFill>
              </a:rPr>
              <a:t>bệnh</a:t>
            </a:r>
            <a:r>
              <a:rPr lang="en-US" sz="4000" dirty="0">
                <a:solidFill>
                  <a:srgbClr val="002060"/>
                </a:solidFill>
              </a:rPr>
              <a:t> </a:t>
            </a:r>
            <a:r>
              <a:rPr lang="en-US" sz="4000" dirty="0" err="1">
                <a:solidFill>
                  <a:srgbClr val="002060"/>
                </a:solidFill>
              </a:rPr>
              <a:t>hại</a:t>
            </a:r>
            <a:r>
              <a:rPr lang="en-US" sz="4000" dirty="0">
                <a:solidFill>
                  <a:srgbClr val="002060"/>
                </a:solidFill>
              </a:rPr>
              <a:t> </a:t>
            </a:r>
            <a:r>
              <a:rPr lang="en-US" sz="4000" dirty="0" err="1">
                <a:solidFill>
                  <a:srgbClr val="002060"/>
                </a:solidFill>
              </a:rPr>
              <a:t>cây</a:t>
            </a:r>
            <a:r>
              <a:rPr lang="en-US" sz="4000" dirty="0">
                <a:solidFill>
                  <a:srgbClr val="002060"/>
                </a:solidFill>
              </a:rPr>
              <a:t> </a:t>
            </a:r>
            <a:r>
              <a:rPr lang="en-US" sz="4000" dirty="0" err="1">
                <a:solidFill>
                  <a:srgbClr val="002060"/>
                </a:solidFill>
              </a:rPr>
              <a:t>ăn</a:t>
            </a:r>
            <a:r>
              <a:rPr lang="en-US" sz="4000" dirty="0">
                <a:solidFill>
                  <a:srgbClr val="002060"/>
                </a:solidFill>
              </a:rPr>
              <a:t> </a:t>
            </a:r>
            <a:r>
              <a:rPr lang="en-US" sz="4000" dirty="0" err="1">
                <a:solidFill>
                  <a:srgbClr val="002060"/>
                </a:solidFill>
              </a:rPr>
              <a:t>quả</a:t>
            </a:r>
            <a:endParaRPr lang="en-US" sz="4000" dirty="0">
              <a:solidFill>
                <a:srgbClr val="002060"/>
              </a:solidFill>
            </a:endParaRPr>
          </a:p>
        </p:txBody>
      </p:sp>
      <p:sp>
        <p:nvSpPr>
          <p:cNvPr id="5" name="Rectangle 4"/>
          <p:cNvSpPr/>
          <p:nvPr/>
        </p:nvSpPr>
        <p:spPr>
          <a:xfrm>
            <a:off x="1600200" y="457200"/>
            <a:ext cx="6068122" cy="923330"/>
          </a:xfrm>
          <a:prstGeom prst="rect">
            <a:avLst/>
          </a:prstGeom>
          <a:noFill/>
        </p:spPr>
        <p:txBody>
          <a:bodyPr wrap="square" lIns="91440" tIns="45720" rIns="91440" bIns="45720">
            <a:spAutoFit/>
          </a:bodyPr>
          <a:lstStyle/>
          <a:p>
            <a:pPr algn="ctr"/>
            <a:r>
              <a:rPr lang="en-US" sz="5400" b="1" i="1"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Bài</a:t>
            </a:r>
            <a:r>
              <a:rPr lang="en-US" sz="54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16</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5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Thực</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5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hành</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p:txBody>
      </p:sp>
      <p:pic>
        <p:nvPicPr>
          <p:cNvPr id="15362" name="Picture 2" descr="http://t0.gstatic.com/images?q=tbn:ANd9GcQN5-xg7qjUzYkeONqPNsQdh7Ju_I46d5dUxrXIHJEIqy5yjHKQ"/>
          <p:cNvPicPr>
            <a:picLocks noChangeAspect="1" noChangeArrowheads="1"/>
          </p:cNvPicPr>
          <p:nvPr/>
        </p:nvPicPr>
        <p:blipFill>
          <a:blip r:embed="rId2"/>
          <a:srcRect/>
          <a:stretch>
            <a:fillRect/>
          </a:stretch>
        </p:blipFill>
        <p:spPr bwMode="auto">
          <a:xfrm>
            <a:off x="1981199" y="3276600"/>
            <a:ext cx="3293829" cy="2590800"/>
          </a:xfrm>
          <a:prstGeom prst="rect">
            <a:avLst/>
          </a:prstGeom>
          <a:noFill/>
        </p:spPr>
      </p:pic>
      <p:pic>
        <p:nvPicPr>
          <p:cNvPr id="15366" name="Picture 6" descr="http://hanhphucgiadinh.vn/wp-content/uploads/2011/11/hoa-qua.jpg"/>
          <p:cNvPicPr>
            <a:picLocks noChangeAspect="1" noChangeArrowheads="1"/>
          </p:cNvPicPr>
          <p:nvPr/>
        </p:nvPicPr>
        <p:blipFill>
          <a:blip r:embed="rId3"/>
          <a:srcRect/>
          <a:stretch>
            <a:fillRect/>
          </a:stretch>
        </p:blipFill>
        <p:spPr bwMode="auto">
          <a:xfrm>
            <a:off x="5410200" y="3276600"/>
            <a:ext cx="3449289" cy="2590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3600" u="sng" dirty="0">
                <a:solidFill>
                  <a:srgbClr val="002060"/>
                </a:solidFill>
              </a:rPr>
              <a:t>II. </a:t>
            </a:r>
            <a:r>
              <a:rPr lang="en-US" sz="3600" u="sng" dirty="0" err="1">
                <a:solidFill>
                  <a:srgbClr val="002060"/>
                </a:solidFill>
              </a:rPr>
              <a:t>Bệnh</a:t>
            </a:r>
            <a:r>
              <a:rPr lang="en-US" sz="3600" u="sng" dirty="0">
                <a:solidFill>
                  <a:srgbClr val="002060"/>
                </a:solidFill>
              </a:rPr>
              <a:t> </a:t>
            </a:r>
            <a:r>
              <a:rPr lang="en-US" sz="3600" u="sng" dirty="0" err="1">
                <a:solidFill>
                  <a:srgbClr val="002060"/>
                </a:solidFill>
              </a:rPr>
              <a:t>hại</a:t>
            </a:r>
            <a:r>
              <a:rPr lang="en-US" sz="3600" u="sng" dirty="0">
                <a:solidFill>
                  <a:srgbClr val="002060"/>
                </a:solidFill>
              </a:rPr>
              <a:t> </a:t>
            </a:r>
            <a:r>
              <a:rPr lang="en-US" sz="3600" u="sng" dirty="0" err="1">
                <a:solidFill>
                  <a:srgbClr val="002060"/>
                </a:solidFill>
              </a:rPr>
              <a:t>cây</a:t>
            </a:r>
            <a:r>
              <a:rPr lang="en-US" sz="3600" u="sng" dirty="0">
                <a:solidFill>
                  <a:srgbClr val="002060"/>
                </a:solidFill>
              </a:rPr>
              <a:t> </a:t>
            </a:r>
            <a:r>
              <a:rPr lang="en-US" sz="3600" u="sng" dirty="0" err="1">
                <a:solidFill>
                  <a:srgbClr val="002060"/>
                </a:solidFill>
              </a:rPr>
              <a:t>ăn</a:t>
            </a:r>
            <a:r>
              <a:rPr lang="en-US" sz="3600" u="sng" dirty="0">
                <a:solidFill>
                  <a:srgbClr val="002060"/>
                </a:solidFill>
              </a:rPr>
              <a:t> </a:t>
            </a:r>
            <a:r>
              <a:rPr lang="en-US" sz="3600" u="sng" dirty="0" err="1">
                <a:solidFill>
                  <a:srgbClr val="002060"/>
                </a:solidFill>
              </a:rPr>
              <a:t>quả</a:t>
            </a:r>
            <a:endParaRPr lang="en-US" sz="3600" dirty="0"/>
          </a:p>
        </p:txBody>
      </p:sp>
      <p:sp>
        <p:nvSpPr>
          <p:cNvPr id="3" name="Content Placeholder 2"/>
          <p:cNvSpPr>
            <a:spLocks noGrp="1"/>
          </p:cNvSpPr>
          <p:nvPr>
            <p:ph sz="quarter" idx="1"/>
          </p:nvPr>
        </p:nvSpPr>
        <p:spPr>
          <a:xfrm>
            <a:off x="457200" y="1066800"/>
            <a:ext cx="7620000" cy="533400"/>
          </a:xfrm>
        </p:spPr>
        <p:txBody>
          <a:bodyPr>
            <a:normAutofit/>
          </a:bodyPr>
          <a:lstStyle/>
          <a:p>
            <a:pPr>
              <a:buNone/>
            </a:pPr>
            <a:r>
              <a:rPr lang="en-US" dirty="0">
                <a:solidFill>
                  <a:srgbClr val="002060"/>
                </a:solidFill>
              </a:rPr>
              <a:t>	</a:t>
            </a:r>
            <a:r>
              <a:rPr lang="en-US" dirty="0">
                <a:solidFill>
                  <a:srgbClr val="000099"/>
                </a:solidFill>
              </a:rPr>
              <a:t>1) </a:t>
            </a:r>
            <a:r>
              <a:rPr lang="en-US" dirty="0" err="1">
                <a:solidFill>
                  <a:srgbClr val="000099"/>
                </a:solidFill>
              </a:rPr>
              <a:t>Bệnh</a:t>
            </a:r>
            <a:r>
              <a:rPr lang="en-US" dirty="0">
                <a:solidFill>
                  <a:srgbClr val="000099"/>
                </a:solidFill>
              </a:rPr>
              <a:t> </a:t>
            </a:r>
            <a:r>
              <a:rPr lang="en-US" dirty="0" err="1">
                <a:solidFill>
                  <a:srgbClr val="000099"/>
                </a:solidFill>
              </a:rPr>
              <a:t>lở</a:t>
            </a:r>
            <a:r>
              <a:rPr lang="en-US" dirty="0">
                <a:solidFill>
                  <a:srgbClr val="000099"/>
                </a:solidFill>
              </a:rPr>
              <a:t> </a:t>
            </a:r>
            <a:r>
              <a:rPr lang="en-US" dirty="0" err="1">
                <a:solidFill>
                  <a:srgbClr val="000099"/>
                </a:solidFill>
              </a:rPr>
              <a:t>cổ</a:t>
            </a:r>
            <a:r>
              <a:rPr lang="en-US" dirty="0">
                <a:solidFill>
                  <a:srgbClr val="000099"/>
                </a:solidFill>
              </a:rPr>
              <a:t> </a:t>
            </a:r>
            <a:r>
              <a:rPr lang="en-US" dirty="0" err="1">
                <a:solidFill>
                  <a:srgbClr val="000099"/>
                </a:solidFill>
              </a:rPr>
              <a:t>rễ</a:t>
            </a:r>
            <a:r>
              <a:rPr lang="en-US" dirty="0">
                <a:solidFill>
                  <a:srgbClr val="000099"/>
                </a:solidFill>
              </a:rPr>
              <a:t>, </a:t>
            </a:r>
            <a:r>
              <a:rPr lang="en-US" dirty="0" err="1">
                <a:solidFill>
                  <a:srgbClr val="000099"/>
                </a:solidFill>
              </a:rPr>
              <a:t>chết</a:t>
            </a:r>
            <a:r>
              <a:rPr lang="en-US" dirty="0">
                <a:solidFill>
                  <a:srgbClr val="000099"/>
                </a:solidFill>
              </a:rPr>
              <a:t> </a:t>
            </a:r>
            <a:r>
              <a:rPr lang="en-US" dirty="0" err="1">
                <a:solidFill>
                  <a:srgbClr val="000099"/>
                </a:solidFill>
              </a:rPr>
              <a:t>cây</a:t>
            </a:r>
            <a:r>
              <a:rPr lang="en-US" dirty="0">
                <a:solidFill>
                  <a:srgbClr val="000099"/>
                </a:solidFill>
              </a:rPr>
              <a:t> con</a:t>
            </a:r>
          </a:p>
          <a:p>
            <a:endParaRPr lang="en-US" dirty="0">
              <a:solidFill>
                <a:srgbClr val="000099"/>
              </a:solidFill>
            </a:endParaRPr>
          </a:p>
        </p:txBody>
      </p:sp>
      <p:sp>
        <p:nvSpPr>
          <p:cNvPr id="4" name="Content Placeholder 3"/>
          <p:cNvSpPr>
            <a:spLocks noGrp="1"/>
          </p:cNvSpPr>
          <p:nvPr>
            <p:ph sz="quarter" idx="2"/>
          </p:nvPr>
        </p:nvSpPr>
        <p:spPr>
          <a:xfrm>
            <a:off x="3657600" y="1600200"/>
            <a:ext cx="5029200" cy="4572000"/>
          </a:xfrm>
        </p:spPr>
        <p:txBody>
          <a:bodyPr>
            <a:normAutofit/>
          </a:bodyPr>
          <a:lstStyle/>
          <a:p>
            <a:r>
              <a:rPr lang="en-US" dirty="0" err="1"/>
              <a:t>Tác</a:t>
            </a:r>
            <a:r>
              <a:rPr lang="en-US" dirty="0"/>
              <a:t> </a:t>
            </a:r>
            <a:r>
              <a:rPr lang="en-US" dirty="0" err="1"/>
              <a:t>nhân</a:t>
            </a:r>
            <a:r>
              <a:rPr lang="en-US" dirty="0"/>
              <a:t>:</a:t>
            </a:r>
          </a:p>
          <a:p>
            <a:pPr>
              <a:buNone/>
            </a:pPr>
            <a:r>
              <a:rPr lang="en-US" dirty="0"/>
              <a:t>	</a:t>
            </a:r>
            <a:r>
              <a:rPr lang="vi-VN" dirty="0"/>
              <a:t>Do các loại nấm trong đất </a:t>
            </a:r>
            <a:r>
              <a:rPr lang="en-US" dirty="0"/>
              <a:t>(</a:t>
            </a:r>
            <a:r>
              <a:rPr lang="vi-VN" dirty="0"/>
              <a:t> </a:t>
            </a:r>
            <a:r>
              <a:rPr lang="vi-VN" i="1" dirty="0"/>
              <a:t>Phytophthora</a:t>
            </a:r>
            <a:r>
              <a:rPr lang="vi-VN" dirty="0"/>
              <a:t> sp., </a:t>
            </a:r>
            <a:r>
              <a:rPr lang="vi-VN" i="1" dirty="0"/>
              <a:t>Pythium</a:t>
            </a:r>
            <a:r>
              <a:rPr lang="vi-VN" dirty="0"/>
              <a:t> sp., </a:t>
            </a:r>
            <a:r>
              <a:rPr lang="vi-VN" i="1" dirty="0"/>
              <a:t>Rhizoctonia solani</a:t>
            </a:r>
            <a:r>
              <a:rPr lang="en-US" i="1" dirty="0"/>
              <a:t> </a:t>
            </a:r>
            <a:r>
              <a:rPr lang="vi-VN" dirty="0"/>
              <a:t>và </a:t>
            </a:r>
            <a:r>
              <a:rPr lang="vi-VN" i="1" dirty="0"/>
              <a:t>Sclerotium</a:t>
            </a:r>
            <a:r>
              <a:rPr lang="vi-VN" dirty="0"/>
              <a:t> sp...</a:t>
            </a:r>
            <a:r>
              <a:rPr lang="en-US" dirty="0"/>
              <a:t>)</a:t>
            </a:r>
          </a:p>
          <a:p>
            <a:r>
              <a:rPr lang="en-US" dirty="0"/>
              <a:t>C</a:t>
            </a:r>
            <a:r>
              <a:rPr lang="vi-VN" dirty="0"/>
              <a:t>ó thể xảy ra ở hai giai đoạn:</a:t>
            </a:r>
            <a:br>
              <a:rPr lang="vi-VN" dirty="0"/>
            </a:br>
            <a:r>
              <a:rPr lang="en-US" i="1" dirty="0"/>
              <a:t>+T</a:t>
            </a:r>
            <a:r>
              <a:rPr lang="vi-VN" i="1" dirty="0"/>
              <a:t>iền nẩy mầm</a:t>
            </a:r>
            <a:r>
              <a:rPr lang="vi-VN" dirty="0"/>
              <a:t>: Nấm tấn công trên hạt gieo hay trước khi tử diệp nhô khỏi mặt đất.</a:t>
            </a:r>
            <a:br>
              <a:rPr lang="vi-VN" dirty="0"/>
            </a:br>
            <a:r>
              <a:rPr lang="vi-VN" i="1" dirty="0"/>
              <a:t> </a:t>
            </a:r>
            <a:r>
              <a:rPr lang="en-US" i="1" dirty="0"/>
              <a:t>+</a:t>
            </a:r>
            <a:r>
              <a:rPr lang="en-US" i="1" dirty="0" err="1"/>
              <a:t>Hậ</a:t>
            </a:r>
            <a:r>
              <a:rPr lang="vi-VN" i="1" dirty="0"/>
              <a:t>u nẩy mầm</a:t>
            </a:r>
            <a:r>
              <a:rPr lang="vi-VN" dirty="0"/>
              <a:t>: Lúc tử diệp đã xuất hiện đến lúc cây con được vài đôi lá.</a:t>
            </a:r>
            <a:endParaRPr lang="en-US" dirty="0"/>
          </a:p>
        </p:txBody>
      </p:sp>
      <p:pic>
        <p:nvPicPr>
          <p:cNvPr id="7" name="Picture 2" descr="Image"/>
          <p:cNvPicPr>
            <a:picLocks noChangeAspect="1" noChangeArrowheads="1"/>
          </p:cNvPicPr>
          <p:nvPr/>
        </p:nvPicPr>
        <p:blipFill>
          <a:blip r:embed="rId2"/>
          <a:srcRect/>
          <a:stretch>
            <a:fillRect/>
          </a:stretch>
        </p:blipFill>
        <p:spPr bwMode="auto">
          <a:xfrm>
            <a:off x="533400" y="1752600"/>
            <a:ext cx="3048000" cy="3048000"/>
          </a:xfrm>
          <a:prstGeom prst="rect">
            <a:avLst/>
          </a:prstGeom>
          <a:noFill/>
        </p:spPr>
      </p:pic>
      <p:sp>
        <p:nvSpPr>
          <p:cNvPr id="9" name="TextBox 8"/>
          <p:cNvSpPr txBox="1"/>
          <p:nvPr/>
        </p:nvSpPr>
        <p:spPr>
          <a:xfrm>
            <a:off x="3810000" y="1676400"/>
            <a:ext cx="4944794" cy="4524315"/>
          </a:xfrm>
          <a:prstGeom prst="rect">
            <a:avLst/>
          </a:prstGeom>
          <a:noFill/>
        </p:spPr>
        <p:txBody>
          <a:bodyPr wrap="square" rtlCol="0">
            <a:spAutoFit/>
          </a:bodyPr>
          <a:lstStyle/>
          <a:p>
            <a:r>
              <a:rPr lang="vi-VN" sz="2400" dirty="0"/>
              <a:t>Vết bệnh thường xuất hiện ở phần gốc thân gần mặt đất. Phần mô bị bệnh ban đầu hơi chuyển màu xậm hơn sau hóa màu đen và hơi lõm vào làm cho phần vỏ thân dễ bị tuột ra. Khi vết bệnh lan rộng cây bị ngã rạp. Bộ rễ cây thường bị thối đen. Trên líp ươm bệnh thường xuất hiện thành từng cụm sau đó lan rất nhanh.</a:t>
            </a:r>
            <a:br>
              <a:rPr lang="vi-VN" sz="2400" dirty="0"/>
            </a:br>
            <a:r>
              <a:rPr lang="vi-VN" sz="2400" dirty="0"/>
              <a:t>Nấm bệnh phát triển nhanh trong điều kiện nhiệt độ và ẩm độ cao, nhất là các liếp ươm bị đọng nước.</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lide(fromTop)">
                                      <p:cBhvr>
                                        <p:cTn id="23" dur="1000"/>
                                        <p:tgtEl>
                                          <p:spTgt spid="7"/>
                                        </p:tgtEl>
                                      </p:cBhvr>
                                    </p:animEffect>
                                  </p:childTnLst>
                                </p:cTn>
                              </p:par>
                              <p:par>
                                <p:cTn id="24" presetID="37" presetClass="entr" presetSubtype="0" fill="hold" nodeType="with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fade">
                                      <p:cBhvr>
                                        <p:cTn id="26" dur="1000"/>
                                        <p:tgtEl>
                                          <p:spTgt spid="4">
                                            <p:txEl>
                                              <p:pRg st="0" end="0"/>
                                            </p:txEl>
                                          </p:spTgt>
                                        </p:tgtEl>
                                      </p:cBhvr>
                                    </p:animEffect>
                                    <p:anim calcmode="lin" valueType="num">
                                      <p:cBhvr>
                                        <p:cTn id="2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fade">
                                      <p:cBhvr>
                                        <p:cTn id="38" dur="1000"/>
                                        <p:tgtEl>
                                          <p:spTgt spid="4">
                                            <p:txEl>
                                              <p:pRg st="2" end="2"/>
                                            </p:txEl>
                                          </p:spTgt>
                                        </p:tgtEl>
                                      </p:cBhvr>
                                    </p:animEffect>
                                    <p:anim calcmode="lin" valueType="num">
                                      <p:cBhvr>
                                        <p:cTn id="3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xit" presetSubtype="4" fill="hold" nodeType="clickEffect">
                                  <p:stCondLst>
                                    <p:cond delay="0"/>
                                  </p:stCondLst>
                                  <p:childTnLst>
                                    <p:anim calcmode="lin" valueType="num">
                                      <p:cBhvr additive="base">
                                        <p:cTn id="45"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6" dur="500"/>
                                        <p:tgtEl>
                                          <p:spTgt spid="4">
                                            <p:txEl>
                                              <p:pRg st="0" end="0"/>
                                            </p:txEl>
                                          </p:spTgt>
                                        </p:tgtEl>
                                        <p:attrNameLst>
                                          <p:attrName>ppt_y</p:attrName>
                                        </p:attrNameLst>
                                      </p:cBhvr>
                                      <p:tavLst>
                                        <p:tav tm="0">
                                          <p:val>
                                            <p:strVal val="ppt_y"/>
                                          </p:val>
                                        </p:tav>
                                        <p:tav tm="100000">
                                          <p:val>
                                            <p:strVal val="1+ppt_h/2"/>
                                          </p:val>
                                        </p:tav>
                                      </p:tavLst>
                                    </p:anim>
                                    <p:set>
                                      <p:cBhvr>
                                        <p:cTn id="47" dur="1" fill="hold">
                                          <p:stCondLst>
                                            <p:cond delay="499"/>
                                          </p:stCondLst>
                                        </p:cTn>
                                        <p:tgtEl>
                                          <p:spTgt spid="4">
                                            <p:txEl>
                                              <p:pRg st="0" end="0"/>
                                            </p:txEl>
                                          </p:spTgt>
                                        </p:tgtEl>
                                        <p:attrNameLst>
                                          <p:attrName>style.visibility</p:attrName>
                                        </p:attrNameLst>
                                      </p:cBhvr>
                                      <p:to>
                                        <p:strVal val="hidden"/>
                                      </p:to>
                                    </p:set>
                                  </p:childTnLst>
                                </p:cTn>
                              </p:par>
                              <p:par>
                                <p:cTn id="48" presetID="2" presetClass="exit" presetSubtype="4" fill="hold" nodeType="withEffect">
                                  <p:stCondLst>
                                    <p:cond delay="0"/>
                                  </p:stCondLst>
                                  <p:childTnLst>
                                    <p:anim calcmode="lin" valueType="num">
                                      <p:cBhvr additive="base">
                                        <p:cTn id="49" dur="500"/>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p:tgtEl>
                                          <p:spTgt spid="4">
                                            <p:txEl>
                                              <p:pRg st="1" end="1"/>
                                            </p:txEl>
                                          </p:spTgt>
                                        </p:tgtEl>
                                        <p:attrNameLst>
                                          <p:attrName>ppt_y</p:attrName>
                                        </p:attrNameLst>
                                      </p:cBhvr>
                                      <p:tavLst>
                                        <p:tav tm="0">
                                          <p:val>
                                            <p:strVal val="ppt_y"/>
                                          </p:val>
                                        </p:tav>
                                        <p:tav tm="100000">
                                          <p:val>
                                            <p:strVal val="1+ppt_h/2"/>
                                          </p:val>
                                        </p:tav>
                                      </p:tavLst>
                                    </p:anim>
                                    <p:set>
                                      <p:cBhvr>
                                        <p:cTn id="51" dur="1" fill="hold">
                                          <p:stCondLst>
                                            <p:cond delay="499"/>
                                          </p:stCondLst>
                                        </p:cTn>
                                        <p:tgtEl>
                                          <p:spTgt spid="4">
                                            <p:txEl>
                                              <p:pRg st="1" end="1"/>
                                            </p:txEl>
                                          </p:spTgt>
                                        </p:tgtEl>
                                        <p:attrNameLst>
                                          <p:attrName>style.visibility</p:attrName>
                                        </p:attrNameLst>
                                      </p:cBhvr>
                                      <p:to>
                                        <p:strVal val="hidden"/>
                                      </p:to>
                                    </p:set>
                                  </p:childTnLst>
                                </p:cTn>
                              </p:par>
                              <p:par>
                                <p:cTn id="52" presetID="2" presetClass="exit" presetSubtype="4" fill="hold" nodeType="withEffect">
                                  <p:stCondLst>
                                    <p:cond delay="0"/>
                                  </p:stCondLst>
                                  <p:childTnLst>
                                    <p:anim calcmode="lin" valueType="num">
                                      <p:cBhvr additive="base">
                                        <p:cTn id="53" dur="500"/>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4" dur="500"/>
                                        <p:tgtEl>
                                          <p:spTgt spid="4">
                                            <p:txEl>
                                              <p:pRg st="2" end="2"/>
                                            </p:txEl>
                                          </p:spTgt>
                                        </p:tgtEl>
                                        <p:attrNameLst>
                                          <p:attrName>ppt_y</p:attrName>
                                        </p:attrNameLst>
                                      </p:cBhvr>
                                      <p:tavLst>
                                        <p:tav tm="0">
                                          <p:val>
                                            <p:strVal val="ppt_y"/>
                                          </p:val>
                                        </p:tav>
                                        <p:tav tm="100000">
                                          <p:val>
                                            <p:strVal val="1+ppt_h/2"/>
                                          </p:val>
                                        </p:tav>
                                      </p:tavLst>
                                    </p:anim>
                                    <p:set>
                                      <p:cBhvr>
                                        <p:cTn id="55" dur="1" fill="hold">
                                          <p:stCondLst>
                                            <p:cond delay="499"/>
                                          </p:stCondLst>
                                        </p:cTn>
                                        <p:tgtEl>
                                          <p:spTgt spid="4">
                                            <p:txEl>
                                              <p:pRg st="2" end="2"/>
                                            </p:txEl>
                                          </p:spTgt>
                                        </p:tgtEl>
                                        <p:attrNameLst>
                                          <p:attrName>style.visibility</p:attrName>
                                        </p:attrNameLst>
                                      </p:cBhvr>
                                      <p:to>
                                        <p:strVal val="hidden"/>
                                      </p:to>
                                    </p:set>
                                  </p:childTnLst>
                                </p:cTn>
                              </p:par>
                              <p:par>
                                <p:cTn id="56" presetID="37" presetClass="entr" presetSubtype="0" fill="hold"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1000"/>
                                        <p:tgtEl>
                                          <p:spTgt spid="9"/>
                                        </p:tgtEl>
                                      </p:cBhvr>
                                    </p:animEffect>
                                    <p:anim calcmode="lin" valueType="num">
                                      <p:cBhvr>
                                        <p:cTn id="59" dur="1000" fill="hold"/>
                                        <p:tgtEl>
                                          <p:spTgt spid="9"/>
                                        </p:tgtEl>
                                        <p:attrNameLst>
                                          <p:attrName>ppt_x</p:attrName>
                                        </p:attrNameLst>
                                      </p:cBhvr>
                                      <p:tavLst>
                                        <p:tav tm="0">
                                          <p:val>
                                            <p:strVal val="#ppt_x"/>
                                          </p:val>
                                        </p:tav>
                                        <p:tav tm="100000">
                                          <p:val>
                                            <p:strVal val="#ppt_x"/>
                                          </p:val>
                                        </p:tav>
                                      </p:tavLst>
                                    </p:anim>
                                    <p:anim calcmode="lin" valueType="num">
                                      <p:cBhvr>
                                        <p:cTn id="60" dur="900" decel="100000" fill="hold"/>
                                        <p:tgtEl>
                                          <p:spTgt spid="9"/>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3657600" cy="457200"/>
          </a:xfrm>
        </p:spPr>
        <p:txBody>
          <a:bodyPr>
            <a:normAutofit/>
          </a:bodyPr>
          <a:lstStyle/>
          <a:p>
            <a:pPr>
              <a:buNone/>
            </a:pPr>
            <a:r>
              <a:rPr lang="en-US" dirty="0">
                <a:solidFill>
                  <a:srgbClr val="000099"/>
                </a:solidFill>
              </a:rPr>
              <a:t>2) </a:t>
            </a:r>
            <a:r>
              <a:rPr lang="en-US" dirty="0" err="1">
                <a:solidFill>
                  <a:srgbClr val="000099"/>
                </a:solidFill>
              </a:rPr>
              <a:t>Bệnh</a:t>
            </a:r>
            <a:r>
              <a:rPr lang="en-US" dirty="0">
                <a:solidFill>
                  <a:srgbClr val="000099"/>
                </a:solidFill>
              </a:rPr>
              <a:t> </a:t>
            </a:r>
            <a:r>
              <a:rPr lang="en-US" dirty="0" err="1">
                <a:solidFill>
                  <a:srgbClr val="000099"/>
                </a:solidFill>
              </a:rPr>
              <a:t>cháy</a:t>
            </a:r>
            <a:r>
              <a:rPr lang="en-US" dirty="0">
                <a:solidFill>
                  <a:srgbClr val="000099"/>
                </a:solidFill>
              </a:rPr>
              <a:t> </a:t>
            </a:r>
            <a:r>
              <a:rPr lang="en-US" dirty="0" err="1">
                <a:solidFill>
                  <a:srgbClr val="000099"/>
                </a:solidFill>
              </a:rPr>
              <a:t>lá</a:t>
            </a:r>
            <a:r>
              <a:rPr lang="en-US" dirty="0">
                <a:solidFill>
                  <a:srgbClr val="000099"/>
                </a:solidFill>
              </a:rPr>
              <a:t> (</a:t>
            </a:r>
            <a:r>
              <a:rPr lang="en-US" dirty="0" err="1">
                <a:solidFill>
                  <a:srgbClr val="000099"/>
                </a:solidFill>
              </a:rPr>
              <a:t>Sầu</a:t>
            </a:r>
            <a:r>
              <a:rPr lang="en-US" dirty="0">
                <a:solidFill>
                  <a:srgbClr val="000099"/>
                </a:solidFill>
              </a:rPr>
              <a:t> </a:t>
            </a:r>
            <a:r>
              <a:rPr lang="en-US" dirty="0" err="1">
                <a:solidFill>
                  <a:srgbClr val="000099"/>
                </a:solidFill>
              </a:rPr>
              <a:t>riêng</a:t>
            </a:r>
            <a:r>
              <a:rPr lang="en-US" dirty="0">
                <a:solidFill>
                  <a:srgbClr val="000099"/>
                </a:solidFill>
              </a:rPr>
              <a:t>) </a:t>
            </a:r>
          </a:p>
        </p:txBody>
      </p:sp>
      <p:sp>
        <p:nvSpPr>
          <p:cNvPr id="4" name="Content Placeholder 3"/>
          <p:cNvSpPr>
            <a:spLocks noGrp="1"/>
          </p:cNvSpPr>
          <p:nvPr>
            <p:ph sz="quarter" idx="2"/>
          </p:nvPr>
        </p:nvSpPr>
        <p:spPr>
          <a:xfrm>
            <a:off x="3810000" y="1219200"/>
            <a:ext cx="4876800" cy="4953000"/>
          </a:xfrm>
        </p:spPr>
        <p:txBody>
          <a:bodyPr/>
          <a:lstStyle/>
          <a:p>
            <a:r>
              <a:rPr lang="en-US" dirty="0" err="1"/>
              <a:t>Tác</a:t>
            </a:r>
            <a:r>
              <a:rPr lang="en-US" dirty="0"/>
              <a:t> </a:t>
            </a:r>
            <a:r>
              <a:rPr lang="en-US" dirty="0" err="1"/>
              <a:t>nhân</a:t>
            </a:r>
            <a:r>
              <a:rPr lang="en-US" dirty="0"/>
              <a:t>: </a:t>
            </a:r>
            <a:r>
              <a:rPr lang="pl-PL" dirty="0"/>
              <a:t>Do nấm Rhizoctonia solani Kuhn.</a:t>
            </a:r>
            <a:endParaRPr lang="en-US" dirty="0"/>
          </a:p>
          <a:p>
            <a:r>
              <a:rPr lang="vi-VN" dirty="0"/>
              <a:t>Vết bệnh trên lá ban đầu là những vết nhỏ, sũng nước, lan rộng nhanh, vết bệnh lớn có màu xám nhạt khi khô với rìa màu nâu tối, hình dạng bất định, lá phát triển kém và co lại, lá bị rụng. Cây con trong vườn bị nhiễm bệnh, lá và ngọn bị cháy, sau đó khô gây hiện tượng chết ngọn. Lá, cành tiếp xúc hay nơi gần mặt đất dễ nhiễm bệnh.</a:t>
            </a:r>
            <a:endParaRPr lang="en-US" dirty="0"/>
          </a:p>
        </p:txBody>
      </p:sp>
      <p:pic>
        <p:nvPicPr>
          <p:cNvPr id="17410" name="Picture 2" descr="benh chay la sau reing"/>
          <p:cNvPicPr>
            <a:picLocks noChangeAspect="1" noChangeArrowheads="1"/>
          </p:cNvPicPr>
          <p:nvPr/>
        </p:nvPicPr>
        <p:blipFill>
          <a:blip r:embed="rId2"/>
          <a:srcRect/>
          <a:stretch>
            <a:fillRect/>
          </a:stretch>
        </p:blipFill>
        <p:spPr bwMode="auto">
          <a:xfrm>
            <a:off x="457200" y="1447800"/>
            <a:ext cx="3376422" cy="2590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3657600" cy="533400"/>
          </a:xfrm>
        </p:spPr>
        <p:txBody>
          <a:bodyPr>
            <a:normAutofit lnSpcReduction="10000"/>
          </a:bodyPr>
          <a:lstStyle/>
          <a:p>
            <a:pPr>
              <a:buNone/>
            </a:pPr>
            <a:r>
              <a:rPr lang="en-US" dirty="0">
                <a:solidFill>
                  <a:srgbClr val="000099"/>
                </a:solidFill>
              </a:rPr>
              <a:t>3) </a:t>
            </a:r>
            <a:r>
              <a:rPr lang="en-US" dirty="0" err="1">
                <a:solidFill>
                  <a:srgbClr val="000099"/>
                </a:solidFill>
              </a:rPr>
              <a:t>Bệnh</a:t>
            </a:r>
            <a:r>
              <a:rPr lang="en-US" dirty="0">
                <a:solidFill>
                  <a:srgbClr val="000099"/>
                </a:solidFill>
              </a:rPr>
              <a:t> </a:t>
            </a:r>
            <a:r>
              <a:rPr lang="en-US" dirty="0" err="1">
                <a:solidFill>
                  <a:srgbClr val="000099"/>
                </a:solidFill>
              </a:rPr>
              <a:t>loét</a:t>
            </a:r>
            <a:r>
              <a:rPr lang="en-US" dirty="0">
                <a:solidFill>
                  <a:srgbClr val="000099"/>
                </a:solidFill>
              </a:rPr>
              <a:t> </a:t>
            </a:r>
            <a:r>
              <a:rPr lang="en-US" dirty="0" err="1">
                <a:solidFill>
                  <a:srgbClr val="000099"/>
                </a:solidFill>
              </a:rPr>
              <a:t>hại</a:t>
            </a:r>
            <a:r>
              <a:rPr lang="en-US" dirty="0">
                <a:solidFill>
                  <a:srgbClr val="000099"/>
                </a:solidFill>
              </a:rPr>
              <a:t> </a:t>
            </a:r>
            <a:r>
              <a:rPr lang="en-US" dirty="0" err="1">
                <a:solidFill>
                  <a:srgbClr val="000099"/>
                </a:solidFill>
              </a:rPr>
              <a:t>cây</a:t>
            </a:r>
            <a:r>
              <a:rPr lang="en-US" dirty="0">
                <a:solidFill>
                  <a:srgbClr val="000099"/>
                </a:solidFill>
              </a:rPr>
              <a:t> </a:t>
            </a:r>
            <a:r>
              <a:rPr lang="en-US" dirty="0" err="1">
                <a:solidFill>
                  <a:srgbClr val="000099"/>
                </a:solidFill>
              </a:rPr>
              <a:t>có</a:t>
            </a:r>
            <a:r>
              <a:rPr lang="en-US" dirty="0">
                <a:solidFill>
                  <a:srgbClr val="000099"/>
                </a:solidFill>
              </a:rPr>
              <a:t> </a:t>
            </a:r>
            <a:r>
              <a:rPr lang="en-US" dirty="0" err="1">
                <a:solidFill>
                  <a:srgbClr val="000099"/>
                </a:solidFill>
              </a:rPr>
              <a:t>múi</a:t>
            </a:r>
            <a:endParaRPr lang="en-US" dirty="0">
              <a:solidFill>
                <a:srgbClr val="000099"/>
              </a:solidFill>
            </a:endParaRPr>
          </a:p>
        </p:txBody>
      </p:sp>
      <p:sp>
        <p:nvSpPr>
          <p:cNvPr id="4" name="Content Placeholder 3"/>
          <p:cNvSpPr>
            <a:spLocks noGrp="1"/>
          </p:cNvSpPr>
          <p:nvPr>
            <p:ph sz="quarter" idx="2"/>
          </p:nvPr>
        </p:nvSpPr>
        <p:spPr>
          <a:xfrm>
            <a:off x="3352800" y="1143000"/>
            <a:ext cx="5334000" cy="5715000"/>
          </a:xfrm>
        </p:spPr>
        <p:txBody>
          <a:bodyPr>
            <a:normAutofit lnSpcReduction="10000"/>
          </a:bodyPr>
          <a:lstStyle/>
          <a:p>
            <a:r>
              <a:rPr lang="en-US" dirty="0" err="1"/>
              <a:t>Tác</a:t>
            </a:r>
            <a:r>
              <a:rPr lang="en-US" dirty="0"/>
              <a:t> </a:t>
            </a:r>
            <a:r>
              <a:rPr lang="en-US" dirty="0" err="1"/>
              <a:t>nhân</a:t>
            </a:r>
            <a:r>
              <a:rPr lang="en-US" dirty="0"/>
              <a:t>: </a:t>
            </a:r>
            <a:r>
              <a:rPr lang="fr-FR" dirty="0"/>
              <a:t>Vi </a:t>
            </a:r>
            <a:r>
              <a:rPr lang="fr-FR" dirty="0" err="1"/>
              <a:t>khuẩn</a:t>
            </a:r>
            <a:r>
              <a:rPr lang="fr-FR" dirty="0"/>
              <a:t> </a:t>
            </a:r>
            <a:r>
              <a:rPr lang="fr-FR" dirty="0" err="1"/>
              <a:t>Xanthomonas</a:t>
            </a:r>
            <a:r>
              <a:rPr lang="fr-FR" dirty="0"/>
              <a:t> </a:t>
            </a:r>
            <a:r>
              <a:rPr lang="fr-FR" dirty="0" err="1"/>
              <a:t>campestris</a:t>
            </a:r>
            <a:r>
              <a:rPr lang="fr-FR" dirty="0"/>
              <a:t> </a:t>
            </a:r>
            <a:r>
              <a:rPr lang="fr-FR" dirty="0" err="1"/>
              <a:t>pv</a:t>
            </a:r>
            <a:r>
              <a:rPr lang="fr-FR" dirty="0"/>
              <a:t>. </a:t>
            </a:r>
            <a:r>
              <a:rPr lang="fr-FR" dirty="0" err="1"/>
              <a:t>Citri</a:t>
            </a:r>
            <a:endParaRPr lang="en-US" dirty="0"/>
          </a:p>
          <a:p>
            <a:r>
              <a:rPr lang="en-US" dirty="0" err="1"/>
              <a:t>Bệnh</a:t>
            </a:r>
            <a:r>
              <a:rPr lang="en-US" dirty="0"/>
              <a:t> </a:t>
            </a:r>
            <a:r>
              <a:rPr lang="en-US" dirty="0" err="1"/>
              <a:t>loét</a:t>
            </a:r>
            <a:r>
              <a:rPr lang="en-US" dirty="0"/>
              <a:t> </a:t>
            </a:r>
            <a:r>
              <a:rPr lang="en-US" dirty="0" err="1"/>
              <a:t>phát</a:t>
            </a:r>
            <a:r>
              <a:rPr lang="en-US" dirty="0"/>
              <a:t> </a:t>
            </a:r>
            <a:r>
              <a:rPr lang="en-US" dirty="0" err="1"/>
              <a:t>triển</a:t>
            </a:r>
            <a:r>
              <a:rPr lang="en-US" dirty="0"/>
              <a:t> </a:t>
            </a:r>
            <a:r>
              <a:rPr lang="en-US" dirty="0" err="1"/>
              <a:t>trong</a:t>
            </a:r>
            <a:r>
              <a:rPr lang="en-US" dirty="0"/>
              <a:t> </a:t>
            </a:r>
            <a:r>
              <a:rPr lang="en-US" dirty="0" err="1"/>
              <a:t>điều</a:t>
            </a:r>
            <a:r>
              <a:rPr lang="en-US" dirty="0"/>
              <a:t> </a:t>
            </a:r>
            <a:r>
              <a:rPr lang="en-US" dirty="0" err="1"/>
              <a:t>kiện</a:t>
            </a:r>
            <a:r>
              <a:rPr lang="en-US" dirty="0"/>
              <a:t> </a:t>
            </a:r>
            <a:r>
              <a:rPr lang="en-US" dirty="0" err="1"/>
              <a:t>nhiệt</a:t>
            </a:r>
            <a:r>
              <a:rPr lang="en-US" dirty="0"/>
              <a:t> </a:t>
            </a:r>
            <a:r>
              <a:rPr lang="en-US" dirty="0" err="1"/>
              <a:t>độ</a:t>
            </a:r>
            <a:r>
              <a:rPr lang="en-US" dirty="0"/>
              <a:t> </a:t>
            </a:r>
            <a:r>
              <a:rPr lang="en-US" dirty="0" err="1"/>
              <a:t>cao</a:t>
            </a:r>
            <a:r>
              <a:rPr lang="en-US" dirty="0"/>
              <a:t> (20-30 </a:t>
            </a:r>
            <a:r>
              <a:rPr lang="en-US" dirty="0" err="1"/>
              <a:t>độ</a:t>
            </a:r>
            <a:r>
              <a:rPr lang="en-US" dirty="0"/>
              <a:t> C), </a:t>
            </a:r>
            <a:r>
              <a:rPr lang="en-US" dirty="0" err="1"/>
              <a:t>ẩm</a:t>
            </a:r>
            <a:r>
              <a:rPr lang="en-US" dirty="0"/>
              <a:t> </a:t>
            </a:r>
            <a:r>
              <a:rPr lang="en-US" dirty="0" err="1"/>
              <a:t>độ</a:t>
            </a:r>
            <a:r>
              <a:rPr lang="en-US" dirty="0"/>
              <a:t> </a:t>
            </a:r>
            <a:r>
              <a:rPr lang="en-US" dirty="0" err="1"/>
              <a:t>cao</a:t>
            </a:r>
            <a:r>
              <a:rPr lang="en-US" dirty="0"/>
              <a:t>. </a:t>
            </a:r>
            <a:r>
              <a:rPr lang="en-US" dirty="0" err="1"/>
              <a:t>Bệnh</a:t>
            </a:r>
            <a:r>
              <a:rPr lang="en-US" dirty="0"/>
              <a:t> </a:t>
            </a:r>
            <a:r>
              <a:rPr lang="en-US" dirty="0" err="1"/>
              <a:t>gây</a:t>
            </a:r>
            <a:r>
              <a:rPr lang="en-US" dirty="0"/>
              <a:t> </a:t>
            </a:r>
            <a:r>
              <a:rPr lang="en-US" dirty="0" err="1"/>
              <a:t>hại</a:t>
            </a:r>
            <a:r>
              <a:rPr lang="en-US" dirty="0"/>
              <a:t> </a:t>
            </a:r>
            <a:r>
              <a:rPr lang="en-US" dirty="0" err="1"/>
              <a:t>nặng</a:t>
            </a:r>
            <a:r>
              <a:rPr lang="en-US" dirty="0"/>
              <a:t> ở </a:t>
            </a:r>
            <a:r>
              <a:rPr lang="en-US" dirty="0" err="1"/>
              <a:t>những</a:t>
            </a:r>
            <a:r>
              <a:rPr lang="en-US" dirty="0"/>
              <a:t> </a:t>
            </a:r>
            <a:r>
              <a:rPr lang="en-US" dirty="0" err="1"/>
              <a:t>cây</a:t>
            </a:r>
            <a:r>
              <a:rPr lang="en-US" dirty="0"/>
              <a:t> </a:t>
            </a:r>
            <a:r>
              <a:rPr lang="en-US" dirty="0" err="1"/>
              <a:t>còn</a:t>
            </a:r>
            <a:r>
              <a:rPr lang="en-US" dirty="0"/>
              <a:t> non, </a:t>
            </a:r>
            <a:r>
              <a:rPr lang="en-US" dirty="0" err="1"/>
              <a:t>chưa</a:t>
            </a:r>
            <a:r>
              <a:rPr lang="en-US" dirty="0"/>
              <a:t> </a:t>
            </a:r>
            <a:r>
              <a:rPr lang="en-US" dirty="0" err="1"/>
              <a:t>thành</a:t>
            </a:r>
            <a:r>
              <a:rPr lang="en-US" dirty="0"/>
              <a:t> </a:t>
            </a:r>
            <a:r>
              <a:rPr lang="en-US" dirty="0" err="1"/>
              <a:t>thục</a:t>
            </a:r>
            <a:r>
              <a:rPr lang="en-US" dirty="0"/>
              <a:t>. </a:t>
            </a:r>
          </a:p>
          <a:p>
            <a:r>
              <a:rPr lang="en-US" dirty="0"/>
              <a:t>Ban </a:t>
            </a:r>
            <a:r>
              <a:rPr lang="en-US" dirty="0" err="1"/>
              <a:t>đầu</a:t>
            </a:r>
            <a:r>
              <a:rPr lang="en-US" dirty="0"/>
              <a:t> </a:t>
            </a:r>
            <a:r>
              <a:rPr lang="en-US" dirty="0" err="1"/>
              <a:t>vết</a:t>
            </a:r>
            <a:r>
              <a:rPr lang="en-US" dirty="0"/>
              <a:t> </a:t>
            </a:r>
            <a:r>
              <a:rPr lang="en-US" dirty="0" err="1"/>
              <a:t>bệnh</a:t>
            </a:r>
            <a:r>
              <a:rPr lang="en-US" dirty="0"/>
              <a:t> </a:t>
            </a:r>
            <a:r>
              <a:rPr lang="en-US" dirty="0" err="1"/>
              <a:t>là</a:t>
            </a:r>
            <a:r>
              <a:rPr lang="en-US" dirty="0"/>
              <a:t> </a:t>
            </a:r>
            <a:r>
              <a:rPr lang="en-US" dirty="0" err="1"/>
              <a:t>những</a:t>
            </a:r>
            <a:r>
              <a:rPr lang="en-US" dirty="0"/>
              <a:t> </a:t>
            </a:r>
            <a:r>
              <a:rPr lang="en-US" dirty="0" err="1"/>
              <a:t>đốm</a:t>
            </a:r>
            <a:r>
              <a:rPr lang="en-US" dirty="0"/>
              <a:t> </a:t>
            </a:r>
            <a:r>
              <a:rPr lang="en-US" dirty="0" err="1"/>
              <a:t>chấm</a:t>
            </a:r>
            <a:r>
              <a:rPr lang="en-US" dirty="0"/>
              <a:t> </a:t>
            </a:r>
            <a:r>
              <a:rPr lang="en-US" dirty="0" err="1"/>
              <a:t>nhỏ</a:t>
            </a:r>
            <a:r>
              <a:rPr lang="en-US" dirty="0"/>
              <a:t> </a:t>
            </a:r>
            <a:r>
              <a:rPr lang="en-US" dirty="0" err="1"/>
              <a:t>màu</a:t>
            </a:r>
            <a:r>
              <a:rPr lang="en-US" dirty="0"/>
              <a:t> </a:t>
            </a:r>
            <a:r>
              <a:rPr lang="en-US" dirty="0" err="1"/>
              <a:t>vàng</a:t>
            </a:r>
            <a:r>
              <a:rPr lang="en-US" dirty="0"/>
              <a:t> </a:t>
            </a:r>
            <a:r>
              <a:rPr lang="en-US" dirty="0" err="1"/>
              <a:t>trong</a:t>
            </a:r>
            <a:r>
              <a:rPr lang="en-US" dirty="0"/>
              <a:t>, </a:t>
            </a:r>
            <a:r>
              <a:rPr lang="en-US" dirty="0" err="1"/>
              <a:t>sau</a:t>
            </a:r>
            <a:r>
              <a:rPr lang="en-US" dirty="0"/>
              <a:t> </a:t>
            </a:r>
            <a:r>
              <a:rPr lang="en-US" dirty="0" err="1"/>
              <a:t>đó</a:t>
            </a:r>
            <a:r>
              <a:rPr lang="en-US" dirty="0"/>
              <a:t> </a:t>
            </a:r>
            <a:r>
              <a:rPr lang="en-US" dirty="0" err="1"/>
              <a:t>đậm</a:t>
            </a:r>
            <a:r>
              <a:rPr lang="en-US" dirty="0"/>
              <a:t> </a:t>
            </a:r>
            <a:r>
              <a:rPr lang="en-US" dirty="0" err="1"/>
              <a:t>dần</a:t>
            </a:r>
            <a:r>
              <a:rPr lang="en-US" dirty="0"/>
              <a:t> </a:t>
            </a:r>
            <a:r>
              <a:rPr lang="en-US" dirty="0" err="1"/>
              <a:t>rồi</a:t>
            </a:r>
            <a:r>
              <a:rPr lang="en-US" dirty="0"/>
              <a:t> </a:t>
            </a:r>
            <a:r>
              <a:rPr lang="en-US" dirty="0" err="1"/>
              <a:t>dần</a:t>
            </a:r>
            <a:r>
              <a:rPr lang="en-US" dirty="0"/>
              <a:t> </a:t>
            </a:r>
            <a:r>
              <a:rPr lang="en-US" dirty="0" err="1"/>
              <a:t>dần</a:t>
            </a:r>
            <a:r>
              <a:rPr lang="en-US" dirty="0"/>
              <a:t> </a:t>
            </a:r>
            <a:r>
              <a:rPr lang="en-US" dirty="0" err="1"/>
              <a:t>hóa</a:t>
            </a:r>
            <a:r>
              <a:rPr lang="en-US" dirty="0"/>
              <a:t> </a:t>
            </a:r>
            <a:r>
              <a:rPr lang="en-US" dirty="0" err="1"/>
              <a:t>nâu</a:t>
            </a:r>
            <a:r>
              <a:rPr lang="en-US" dirty="0"/>
              <a:t>, </a:t>
            </a:r>
            <a:r>
              <a:rPr lang="en-US" dirty="0" err="1"/>
              <a:t>gồ</a:t>
            </a:r>
            <a:r>
              <a:rPr lang="en-US" dirty="0"/>
              <a:t> </a:t>
            </a:r>
            <a:r>
              <a:rPr lang="en-US" dirty="0" err="1"/>
              <a:t>ghề</a:t>
            </a:r>
            <a:r>
              <a:rPr lang="en-US" dirty="0"/>
              <a:t> </a:t>
            </a:r>
            <a:r>
              <a:rPr lang="en-US" dirty="0" err="1"/>
              <a:t>trên</a:t>
            </a:r>
            <a:r>
              <a:rPr lang="en-US" dirty="0"/>
              <a:t> </a:t>
            </a:r>
            <a:r>
              <a:rPr lang="en-US" dirty="0" err="1"/>
              <a:t>bề</a:t>
            </a:r>
            <a:r>
              <a:rPr lang="en-US" dirty="0"/>
              <a:t> </a:t>
            </a:r>
            <a:r>
              <a:rPr lang="en-US" dirty="0" err="1"/>
              <a:t>mặt</a:t>
            </a:r>
            <a:r>
              <a:rPr lang="en-US" dirty="0"/>
              <a:t> </a:t>
            </a:r>
            <a:r>
              <a:rPr lang="en-US" dirty="0" err="1"/>
              <a:t>của</a:t>
            </a:r>
            <a:r>
              <a:rPr lang="en-US" dirty="0"/>
              <a:t> </a:t>
            </a:r>
            <a:r>
              <a:rPr lang="en-US" dirty="0" err="1"/>
              <a:t>vết</a:t>
            </a:r>
            <a:r>
              <a:rPr lang="en-US" dirty="0"/>
              <a:t> </a:t>
            </a:r>
            <a:r>
              <a:rPr lang="en-US" dirty="0" err="1"/>
              <a:t>bệnh</a:t>
            </a:r>
            <a:r>
              <a:rPr lang="en-US" dirty="0"/>
              <a:t>. </a:t>
            </a:r>
            <a:r>
              <a:rPr lang="en-US" dirty="0" err="1"/>
              <a:t>Xung</a:t>
            </a:r>
            <a:r>
              <a:rPr lang="en-US" dirty="0"/>
              <a:t> </a:t>
            </a:r>
            <a:r>
              <a:rPr lang="en-US" dirty="0" err="1"/>
              <a:t>quanh</a:t>
            </a:r>
            <a:r>
              <a:rPr lang="en-US" dirty="0"/>
              <a:t> </a:t>
            </a:r>
            <a:r>
              <a:rPr lang="en-US" dirty="0" err="1"/>
              <a:t>vết</a:t>
            </a:r>
            <a:r>
              <a:rPr lang="en-US" dirty="0"/>
              <a:t> </a:t>
            </a:r>
            <a:r>
              <a:rPr lang="en-US" dirty="0" err="1"/>
              <a:t>bệnh</a:t>
            </a:r>
            <a:r>
              <a:rPr lang="en-US" dirty="0"/>
              <a:t> </a:t>
            </a:r>
            <a:r>
              <a:rPr lang="en-US" dirty="0" err="1"/>
              <a:t>có</a:t>
            </a:r>
            <a:r>
              <a:rPr lang="en-US" dirty="0"/>
              <a:t> </a:t>
            </a:r>
            <a:r>
              <a:rPr lang="en-US" dirty="0" err="1"/>
              <a:t>một</a:t>
            </a:r>
            <a:r>
              <a:rPr lang="en-US" dirty="0"/>
              <a:t> </a:t>
            </a:r>
            <a:r>
              <a:rPr lang="en-US" dirty="0" err="1"/>
              <a:t>quầng</a:t>
            </a:r>
            <a:r>
              <a:rPr lang="en-US" dirty="0"/>
              <a:t> </a:t>
            </a:r>
            <a:r>
              <a:rPr lang="en-US" dirty="0" err="1"/>
              <a:t>vàng</a:t>
            </a:r>
            <a:r>
              <a:rPr lang="en-US" dirty="0"/>
              <a:t> </a:t>
            </a:r>
            <a:r>
              <a:rPr lang="en-US" dirty="0" err="1"/>
              <a:t>rõ</a:t>
            </a:r>
            <a:r>
              <a:rPr lang="en-US" dirty="0"/>
              <a:t> </a:t>
            </a:r>
            <a:r>
              <a:rPr lang="en-US" dirty="0" err="1"/>
              <a:t>rệt</a:t>
            </a:r>
            <a:r>
              <a:rPr lang="en-US" dirty="0"/>
              <a:t>, </a:t>
            </a:r>
            <a:r>
              <a:rPr lang="en-US" dirty="0" err="1"/>
              <a:t>các</a:t>
            </a:r>
            <a:r>
              <a:rPr lang="en-US" dirty="0"/>
              <a:t> </a:t>
            </a:r>
            <a:r>
              <a:rPr lang="en-US" dirty="0" err="1"/>
              <a:t>vết</a:t>
            </a:r>
            <a:r>
              <a:rPr lang="en-US" dirty="0"/>
              <a:t> </a:t>
            </a:r>
            <a:r>
              <a:rPr lang="en-US" dirty="0" err="1"/>
              <a:t>bệnh</a:t>
            </a:r>
            <a:r>
              <a:rPr lang="en-US" dirty="0"/>
              <a:t> </a:t>
            </a:r>
            <a:r>
              <a:rPr lang="en-US" dirty="0" err="1"/>
              <a:t>có</a:t>
            </a:r>
            <a:r>
              <a:rPr lang="en-US" dirty="0"/>
              <a:t> </a:t>
            </a:r>
            <a:r>
              <a:rPr lang="en-US" dirty="0" err="1"/>
              <a:t>thể</a:t>
            </a:r>
            <a:r>
              <a:rPr lang="en-US" dirty="0"/>
              <a:t> </a:t>
            </a:r>
            <a:r>
              <a:rPr lang="en-US" dirty="0" err="1"/>
              <a:t>rời</a:t>
            </a:r>
            <a:r>
              <a:rPr lang="en-US" dirty="0"/>
              <a:t> </a:t>
            </a:r>
            <a:r>
              <a:rPr lang="en-US" dirty="0" err="1"/>
              <a:t>rạc</a:t>
            </a:r>
            <a:r>
              <a:rPr lang="en-US" dirty="0"/>
              <a:t> </a:t>
            </a:r>
            <a:r>
              <a:rPr lang="en-US" dirty="0" err="1"/>
              <a:t>hoặc</a:t>
            </a:r>
            <a:r>
              <a:rPr lang="en-US" dirty="0"/>
              <a:t> </a:t>
            </a:r>
            <a:r>
              <a:rPr lang="en-US" dirty="0" err="1"/>
              <a:t>kết</a:t>
            </a:r>
            <a:r>
              <a:rPr lang="en-US" dirty="0"/>
              <a:t> </a:t>
            </a:r>
            <a:r>
              <a:rPr lang="en-US" dirty="0" err="1"/>
              <a:t>dính</a:t>
            </a:r>
            <a:r>
              <a:rPr lang="en-US" dirty="0"/>
              <a:t> </a:t>
            </a:r>
            <a:r>
              <a:rPr lang="en-US" dirty="0" err="1"/>
              <a:t>lại</a:t>
            </a:r>
            <a:r>
              <a:rPr lang="en-US" dirty="0"/>
              <a:t> </a:t>
            </a:r>
            <a:r>
              <a:rPr lang="en-US" dirty="0" err="1"/>
              <a:t>tạo</a:t>
            </a:r>
            <a:r>
              <a:rPr lang="en-US" dirty="0"/>
              <a:t> </a:t>
            </a:r>
            <a:r>
              <a:rPr lang="en-US" dirty="0" err="1"/>
              <a:t>thành</a:t>
            </a:r>
            <a:r>
              <a:rPr lang="en-US" dirty="0"/>
              <a:t> </a:t>
            </a:r>
            <a:r>
              <a:rPr lang="en-US" dirty="0" err="1"/>
              <a:t>một</a:t>
            </a:r>
            <a:r>
              <a:rPr lang="en-US" dirty="0"/>
              <a:t> </a:t>
            </a:r>
            <a:r>
              <a:rPr lang="en-US" dirty="0" err="1"/>
              <a:t>mảng</a:t>
            </a:r>
            <a:r>
              <a:rPr lang="en-US" dirty="0"/>
              <a:t> </a:t>
            </a:r>
            <a:r>
              <a:rPr lang="en-US" dirty="0" err="1"/>
              <a:t>lớn</a:t>
            </a:r>
            <a:r>
              <a:rPr lang="en-US" dirty="0"/>
              <a:t> </a:t>
            </a:r>
            <a:r>
              <a:rPr lang="en-US" dirty="0" err="1"/>
              <a:t>trên</a:t>
            </a:r>
            <a:r>
              <a:rPr lang="en-US" dirty="0"/>
              <a:t> </a:t>
            </a:r>
            <a:r>
              <a:rPr lang="en-US" dirty="0" err="1"/>
              <a:t>bề</a:t>
            </a:r>
            <a:r>
              <a:rPr lang="en-US" dirty="0"/>
              <a:t> </a:t>
            </a:r>
            <a:r>
              <a:rPr lang="en-US" dirty="0" err="1"/>
              <a:t>mặt</a:t>
            </a:r>
            <a:r>
              <a:rPr lang="en-US" dirty="0"/>
              <a:t> </a:t>
            </a:r>
            <a:r>
              <a:rPr lang="en-US" dirty="0" err="1"/>
              <a:t>lá</a:t>
            </a:r>
            <a:r>
              <a:rPr lang="en-US" dirty="0"/>
              <a:t>. </a:t>
            </a:r>
            <a:r>
              <a:rPr lang="en-US" dirty="0" err="1"/>
              <a:t>Kích</a:t>
            </a:r>
            <a:r>
              <a:rPr lang="en-US" dirty="0"/>
              <a:t> </a:t>
            </a:r>
            <a:r>
              <a:rPr lang="en-US" dirty="0" err="1"/>
              <a:t>thước</a:t>
            </a:r>
            <a:r>
              <a:rPr lang="en-US" dirty="0"/>
              <a:t> </a:t>
            </a:r>
            <a:r>
              <a:rPr lang="en-US" dirty="0" err="1"/>
              <a:t>của</a:t>
            </a:r>
            <a:r>
              <a:rPr lang="en-US" dirty="0"/>
              <a:t> </a:t>
            </a:r>
            <a:r>
              <a:rPr lang="en-US" dirty="0" err="1"/>
              <a:t>vết</a:t>
            </a:r>
            <a:r>
              <a:rPr lang="en-US" dirty="0"/>
              <a:t> </a:t>
            </a:r>
            <a:r>
              <a:rPr lang="en-US" dirty="0" err="1"/>
              <a:t>bệnh</a:t>
            </a:r>
            <a:r>
              <a:rPr lang="en-US" dirty="0"/>
              <a:t> </a:t>
            </a:r>
            <a:r>
              <a:rPr lang="en-US" dirty="0" err="1"/>
              <a:t>thay</a:t>
            </a:r>
            <a:r>
              <a:rPr lang="en-US" dirty="0"/>
              <a:t> </a:t>
            </a:r>
            <a:r>
              <a:rPr lang="en-US" dirty="0" err="1"/>
              <a:t>đổi</a:t>
            </a:r>
            <a:r>
              <a:rPr lang="en-US" dirty="0"/>
              <a:t> </a:t>
            </a:r>
            <a:r>
              <a:rPr lang="en-US" dirty="0" err="1"/>
              <a:t>tùytheo</a:t>
            </a:r>
            <a:r>
              <a:rPr lang="en-US" dirty="0"/>
              <a:t> </a:t>
            </a:r>
            <a:r>
              <a:rPr lang="en-US" dirty="0" err="1"/>
              <a:t>mức</a:t>
            </a:r>
            <a:r>
              <a:rPr lang="en-US" dirty="0"/>
              <a:t> </a:t>
            </a:r>
            <a:r>
              <a:rPr lang="en-US" dirty="0" err="1"/>
              <a:t>độ</a:t>
            </a:r>
            <a:r>
              <a:rPr lang="en-US" dirty="0"/>
              <a:t> </a:t>
            </a:r>
            <a:r>
              <a:rPr lang="en-US" dirty="0" err="1"/>
              <a:t>mẫn</a:t>
            </a:r>
            <a:r>
              <a:rPr lang="en-US" dirty="0"/>
              <a:t> </a:t>
            </a:r>
            <a:r>
              <a:rPr lang="en-US" dirty="0" err="1"/>
              <a:t>cảm</a:t>
            </a:r>
            <a:r>
              <a:rPr lang="en-US" dirty="0"/>
              <a:t> </a:t>
            </a:r>
            <a:r>
              <a:rPr lang="en-US" dirty="0" err="1"/>
              <a:t>của</a:t>
            </a:r>
            <a:r>
              <a:rPr lang="en-US" dirty="0"/>
              <a:t> </a:t>
            </a:r>
            <a:r>
              <a:rPr lang="en-US" dirty="0" err="1"/>
              <a:t>giống</a:t>
            </a:r>
            <a:r>
              <a:rPr lang="en-US" dirty="0"/>
              <a:t>.</a:t>
            </a:r>
          </a:p>
          <a:p>
            <a:endParaRPr lang="en-US" dirty="0"/>
          </a:p>
        </p:txBody>
      </p:sp>
      <p:pic>
        <p:nvPicPr>
          <p:cNvPr id="6" name="Picture 5" descr="http://nnptntvinhphuc.gov.vn/imageupload/CSDL/benhloethaicaycomui1.jpg"/>
          <p:cNvPicPr/>
          <p:nvPr/>
        </p:nvPicPr>
        <p:blipFill>
          <a:blip r:embed="rId2"/>
          <a:srcRect/>
          <a:stretch>
            <a:fillRect/>
          </a:stretch>
        </p:blipFill>
        <p:spPr bwMode="auto">
          <a:xfrm>
            <a:off x="457200" y="1219200"/>
            <a:ext cx="2743200" cy="2286000"/>
          </a:xfrm>
          <a:prstGeom prst="rect">
            <a:avLst/>
          </a:prstGeom>
          <a:noFill/>
          <a:ln w="9525">
            <a:noFill/>
            <a:miter lim="800000"/>
            <a:headEnd/>
            <a:tailEnd/>
          </a:ln>
        </p:spPr>
      </p:pic>
      <p:pic>
        <p:nvPicPr>
          <p:cNvPr id="7" name="Picture 6" descr="http://nnptntvinhphuc.gov.vn/imageupload/CSDL/benhloethaicaycomui2.jpg"/>
          <p:cNvPicPr/>
          <p:nvPr/>
        </p:nvPicPr>
        <p:blipFill>
          <a:blip r:embed="rId3"/>
          <a:srcRect/>
          <a:stretch>
            <a:fillRect/>
          </a:stretch>
        </p:blipFill>
        <p:spPr bwMode="auto">
          <a:xfrm>
            <a:off x="457200" y="3581400"/>
            <a:ext cx="2743200" cy="2667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3657600" cy="533400"/>
          </a:xfrm>
        </p:spPr>
        <p:txBody>
          <a:bodyPr>
            <a:normAutofit lnSpcReduction="10000"/>
          </a:bodyPr>
          <a:lstStyle/>
          <a:p>
            <a:pPr>
              <a:buNone/>
            </a:pPr>
            <a:r>
              <a:rPr lang="en-US" dirty="0">
                <a:solidFill>
                  <a:srgbClr val="000099"/>
                </a:solidFill>
              </a:rPr>
              <a:t>4) </a:t>
            </a:r>
            <a:r>
              <a:rPr lang="en-US" dirty="0" err="1">
                <a:solidFill>
                  <a:srgbClr val="000099"/>
                </a:solidFill>
              </a:rPr>
              <a:t>Bệnh</a:t>
            </a:r>
            <a:r>
              <a:rPr lang="en-US" dirty="0">
                <a:solidFill>
                  <a:srgbClr val="000099"/>
                </a:solidFill>
              </a:rPr>
              <a:t> </a:t>
            </a:r>
            <a:r>
              <a:rPr lang="en-US" dirty="0" err="1">
                <a:solidFill>
                  <a:srgbClr val="000099"/>
                </a:solidFill>
              </a:rPr>
              <a:t>ghẻ</a:t>
            </a:r>
            <a:r>
              <a:rPr lang="en-US" dirty="0">
                <a:solidFill>
                  <a:srgbClr val="000099"/>
                </a:solidFill>
              </a:rPr>
              <a:t> </a:t>
            </a:r>
            <a:r>
              <a:rPr lang="en-US" dirty="0" err="1">
                <a:solidFill>
                  <a:srgbClr val="000099"/>
                </a:solidFill>
              </a:rPr>
              <a:t>hại</a:t>
            </a:r>
            <a:r>
              <a:rPr lang="en-US" dirty="0">
                <a:solidFill>
                  <a:srgbClr val="000099"/>
                </a:solidFill>
              </a:rPr>
              <a:t> </a:t>
            </a:r>
            <a:r>
              <a:rPr lang="en-US" dirty="0" err="1">
                <a:solidFill>
                  <a:srgbClr val="000099"/>
                </a:solidFill>
              </a:rPr>
              <a:t>cây</a:t>
            </a:r>
            <a:r>
              <a:rPr lang="en-US" dirty="0">
                <a:solidFill>
                  <a:srgbClr val="000099"/>
                </a:solidFill>
              </a:rPr>
              <a:t> </a:t>
            </a:r>
            <a:r>
              <a:rPr lang="en-US" dirty="0" err="1">
                <a:solidFill>
                  <a:srgbClr val="000099"/>
                </a:solidFill>
              </a:rPr>
              <a:t>có</a:t>
            </a:r>
            <a:r>
              <a:rPr lang="en-US" dirty="0">
                <a:solidFill>
                  <a:srgbClr val="000099"/>
                </a:solidFill>
              </a:rPr>
              <a:t> </a:t>
            </a:r>
            <a:r>
              <a:rPr lang="en-US" dirty="0" err="1">
                <a:solidFill>
                  <a:srgbClr val="000099"/>
                </a:solidFill>
              </a:rPr>
              <a:t>múi</a:t>
            </a:r>
            <a:endParaRPr lang="en-US" dirty="0">
              <a:solidFill>
                <a:srgbClr val="000099"/>
              </a:solidFill>
            </a:endParaRPr>
          </a:p>
        </p:txBody>
      </p:sp>
      <p:sp>
        <p:nvSpPr>
          <p:cNvPr id="4" name="Content Placeholder 3"/>
          <p:cNvSpPr>
            <a:spLocks noGrp="1"/>
          </p:cNvSpPr>
          <p:nvPr>
            <p:ph sz="quarter" idx="2"/>
          </p:nvPr>
        </p:nvSpPr>
        <p:spPr>
          <a:xfrm>
            <a:off x="3429000" y="990600"/>
            <a:ext cx="5257800" cy="5638800"/>
          </a:xfrm>
        </p:spPr>
        <p:txBody>
          <a:bodyPr>
            <a:normAutofit lnSpcReduction="10000"/>
          </a:bodyPr>
          <a:lstStyle/>
          <a:p>
            <a:r>
              <a:rPr lang="en-US" dirty="0" err="1"/>
              <a:t>Tác</a:t>
            </a:r>
            <a:r>
              <a:rPr lang="en-US" dirty="0"/>
              <a:t> </a:t>
            </a:r>
            <a:r>
              <a:rPr lang="en-US" dirty="0" err="1"/>
              <a:t>nhân</a:t>
            </a:r>
            <a:r>
              <a:rPr lang="en-US" dirty="0"/>
              <a:t>: Do </a:t>
            </a:r>
            <a:r>
              <a:rPr lang="en-US" dirty="0" err="1"/>
              <a:t>nấm</a:t>
            </a:r>
            <a:r>
              <a:rPr lang="en-US" dirty="0"/>
              <a:t> </a:t>
            </a:r>
            <a:r>
              <a:rPr lang="en-US" dirty="0" err="1"/>
              <a:t>Elsinoe</a:t>
            </a:r>
            <a:r>
              <a:rPr lang="en-US" dirty="0"/>
              <a:t> </a:t>
            </a:r>
            <a:r>
              <a:rPr lang="en-US" dirty="0" err="1"/>
              <a:t>fawcetti</a:t>
            </a:r>
            <a:r>
              <a:rPr lang="en-US" dirty="0"/>
              <a:t>.</a:t>
            </a:r>
          </a:p>
          <a:p>
            <a:r>
              <a:rPr lang="fr-FR" dirty="0" err="1"/>
              <a:t>thường</a:t>
            </a:r>
            <a:r>
              <a:rPr lang="fr-FR" dirty="0"/>
              <a:t> </a:t>
            </a:r>
            <a:r>
              <a:rPr lang="fr-FR" dirty="0" err="1"/>
              <a:t>tấn</a:t>
            </a:r>
            <a:r>
              <a:rPr lang="fr-FR" dirty="0"/>
              <a:t> </a:t>
            </a:r>
            <a:r>
              <a:rPr lang="fr-FR" dirty="0" err="1"/>
              <a:t>công</a:t>
            </a:r>
            <a:r>
              <a:rPr lang="fr-FR" dirty="0"/>
              <a:t> </a:t>
            </a:r>
            <a:r>
              <a:rPr lang="fr-FR" dirty="0" err="1"/>
              <a:t>trên</a:t>
            </a:r>
            <a:r>
              <a:rPr lang="fr-FR" dirty="0"/>
              <a:t> </a:t>
            </a:r>
            <a:r>
              <a:rPr lang="fr-FR" dirty="0" err="1"/>
              <a:t>các</a:t>
            </a:r>
            <a:r>
              <a:rPr lang="fr-FR" dirty="0"/>
              <a:t> </a:t>
            </a:r>
            <a:r>
              <a:rPr lang="fr-FR" dirty="0" err="1"/>
              <a:t>chồi</a:t>
            </a:r>
            <a:r>
              <a:rPr lang="fr-FR" dirty="0"/>
              <a:t> non </a:t>
            </a:r>
            <a:r>
              <a:rPr lang="fr-FR" dirty="0" err="1"/>
              <a:t>của</a:t>
            </a:r>
            <a:r>
              <a:rPr lang="fr-FR" dirty="0"/>
              <a:t> </a:t>
            </a:r>
            <a:r>
              <a:rPr lang="fr-FR" dirty="0" err="1"/>
              <a:t>cây</a:t>
            </a:r>
            <a:r>
              <a:rPr lang="fr-FR" dirty="0"/>
              <a:t> </a:t>
            </a:r>
            <a:r>
              <a:rPr lang="fr-FR" dirty="0" err="1"/>
              <a:t>có</a:t>
            </a:r>
            <a:r>
              <a:rPr lang="fr-FR" dirty="0"/>
              <a:t> </a:t>
            </a:r>
            <a:r>
              <a:rPr lang="fr-FR" dirty="0" err="1"/>
              <a:t>múi</a:t>
            </a:r>
            <a:r>
              <a:rPr lang="fr-FR" dirty="0"/>
              <a:t>, </a:t>
            </a:r>
            <a:r>
              <a:rPr lang="fr-FR" dirty="0" err="1"/>
              <a:t>phổ</a:t>
            </a:r>
            <a:r>
              <a:rPr lang="fr-FR" dirty="0"/>
              <a:t> </a:t>
            </a:r>
            <a:r>
              <a:rPr lang="fr-FR" dirty="0" err="1"/>
              <a:t>biến</a:t>
            </a:r>
            <a:r>
              <a:rPr lang="fr-FR" dirty="0"/>
              <a:t> ở </a:t>
            </a:r>
            <a:r>
              <a:rPr lang="fr-FR" dirty="0" err="1"/>
              <a:t>mỗi</a:t>
            </a:r>
            <a:r>
              <a:rPr lang="fr-FR" dirty="0"/>
              <a:t> </a:t>
            </a:r>
            <a:r>
              <a:rPr lang="fr-FR" dirty="0" err="1"/>
              <a:t>đợt</a:t>
            </a:r>
            <a:r>
              <a:rPr lang="fr-FR" dirty="0"/>
              <a:t> </a:t>
            </a:r>
            <a:r>
              <a:rPr lang="fr-FR" dirty="0" err="1"/>
              <a:t>cây</a:t>
            </a:r>
            <a:r>
              <a:rPr lang="fr-FR" dirty="0"/>
              <a:t> ra </a:t>
            </a:r>
            <a:r>
              <a:rPr lang="fr-FR" dirty="0" err="1"/>
              <a:t>chồi</a:t>
            </a:r>
            <a:r>
              <a:rPr lang="fr-FR" dirty="0"/>
              <a:t> non </a:t>
            </a:r>
            <a:r>
              <a:rPr lang="fr-FR" dirty="0" err="1"/>
              <a:t>làm</a:t>
            </a:r>
            <a:r>
              <a:rPr lang="fr-FR" dirty="0"/>
              <a:t> </a:t>
            </a:r>
            <a:r>
              <a:rPr lang="fr-FR" dirty="0" err="1"/>
              <a:t>ảnh</a:t>
            </a:r>
            <a:r>
              <a:rPr lang="fr-FR" dirty="0"/>
              <a:t> </a:t>
            </a:r>
            <a:r>
              <a:rPr lang="fr-FR" dirty="0" err="1"/>
              <a:t>hưởng</a:t>
            </a:r>
            <a:r>
              <a:rPr lang="fr-FR" dirty="0"/>
              <a:t> </a:t>
            </a:r>
            <a:r>
              <a:rPr lang="fr-FR" dirty="0" err="1"/>
              <a:t>đến</a:t>
            </a:r>
            <a:r>
              <a:rPr lang="fr-FR" dirty="0"/>
              <a:t> </a:t>
            </a:r>
            <a:r>
              <a:rPr lang="fr-FR" dirty="0" err="1"/>
              <a:t>sự</a:t>
            </a:r>
            <a:r>
              <a:rPr lang="fr-FR" dirty="0"/>
              <a:t> </a:t>
            </a:r>
            <a:r>
              <a:rPr lang="fr-FR" dirty="0" err="1"/>
              <a:t>phát</a:t>
            </a:r>
            <a:r>
              <a:rPr lang="fr-FR" dirty="0"/>
              <a:t> </a:t>
            </a:r>
            <a:r>
              <a:rPr lang="fr-FR" dirty="0" err="1"/>
              <a:t>triển</a:t>
            </a:r>
            <a:r>
              <a:rPr lang="fr-FR" dirty="0"/>
              <a:t> </a:t>
            </a:r>
            <a:r>
              <a:rPr lang="fr-FR" dirty="0" err="1"/>
              <a:t>của</a:t>
            </a:r>
            <a:r>
              <a:rPr lang="fr-FR" dirty="0"/>
              <a:t> </a:t>
            </a:r>
            <a:r>
              <a:rPr lang="fr-FR" dirty="0" err="1"/>
              <a:t>cây</a:t>
            </a:r>
            <a:r>
              <a:rPr lang="fr-FR" dirty="0"/>
              <a:t>.</a:t>
            </a:r>
            <a:endParaRPr lang="en-US" dirty="0"/>
          </a:p>
          <a:p>
            <a:r>
              <a:rPr lang="vi-VN" dirty="0"/>
              <a:t>Các vết bệnh ban đầu như những gai nhọn nhô ra khỏi mặt lá, cành non hoặc quả. Giai đoạn sau, những gai nhọn chuyển màu nâu có kích thước 1-2 mm. Lá bệnh thường biến dạng, cong về một phía. Cây con bị nặng sẽ lùn, phát triển kém. Trên quả các vết bệnh nối lại thành những mảng lớn nhỏ làm cho vỏ quả sần sùi, quả không lớn được.</a:t>
            </a:r>
            <a:endParaRPr lang="en-US" dirty="0"/>
          </a:p>
        </p:txBody>
      </p:sp>
      <p:pic>
        <p:nvPicPr>
          <p:cNvPr id="19458" name="Picture 2" descr="http://nnptntvinhphuc.gov.vn/imageupload/CSDL/cay%2520co%2520mui1.jpg"/>
          <p:cNvPicPr>
            <a:picLocks noChangeAspect="1" noChangeArrowheads="1"/>
          </p:cNvPicPr>
          <p:nvPr/>
        </p:nvPicPr>
        <p:blipFill>
          <a:blip r:embed="rId2"/>
          <a:srcRect/>
          <a:stretch>
            <a:fillRect/>
          </a:stretch>
        </p:blipFill>
        <p:spPr bwMode="auto">
          <a:xfrm>
            <a:off x="533400" y="990601"/>
            <a:ext cx="2747749" cy="1828800"/>
          </a:xfrm>
          <a:prstGeom prst="rect">
            <a:avLst/>
          </a:prstGeom>
          <a:noFill/>
        </p:spPr>
      </p:pic>
      <p:pic>
        <p:nvPicPr>
          <p:cNvPr id="19460" name="Picture 4" descr="http://nnptntvinhphuc.gov.vn/imageupload/CSDL/cay%2520co%2520mui2.jpg"/>
          <p:cNvPicPr>
            <a:picLocks noChangeAspect="1" noChangeArrowheads="1"/>
          </p:cNvPicPr>
          <p:nvPr/>
        </p:nvPicPr>
        <p:blipFill>
          <a:blip r:embed="rId3"/>
          <a:srcRect/>
          <a:stretch>
            <a:fillRect/>
          </a:stretch>
        </p:blipFill>
        <p:spPr bwMode="auto">
          <a:xfrm>
            <a:off x="533400" y="2819400"/>
            <a:ext cx="2743200" cy="1845734"/>
          </a:xfrm>
          <a:prstGeom prst="rect">
            <a:avLst/>
          </a:prstGeom>
          <a:noFill/>
        </p:spPr>
      </p:pic>
      <p:pic>
        <p:nvPicPr>
          <p:cNvPr id="19462" name="Picture 6" descr="http://nnptntvinhphuc.gov.vn/imageupload/CSDL/cay%2520co%2520mui3.jpg"/>
          <p:cNvPicPr>
            <a:picLocks noChangeAspect="1" noChangeArrowheads="1"/>
          </p:cNvPicPr>
          <p:nvPr/>
        </p:nvPicPr>
        <p:blipFill>
          <a:blip r:embed="rId4"/>
          <a:srcRect/>
          <a:stretch>
            <a:fillRect/>
          </a:stretch>
        </p:blipFill>
        <p:spPr bwMode="auto">
          <a:xfrm>
            <a:off x="533400" y="4648200"/>
            <a:ext cx="2733320" cy="1981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3657600" cy="533400"/>
          </a:xfrm>
        </p:spPr>
        <p:txBody>
          <a:bodyPr>
            <a:normAutofit/>
          </a:bodyPr>
          <a:lstStyle/>
          <a:p>
            <a:pPr>
              <a:buNone/>
            </a:pPr>
            <a:r>
              <a:rPr lang="en-US" dirty="0">
                <a:solidFill>
                  <a:srgbClr val="000099"/>
                </a:solidFill>
              </a:rPr>
              <a:t>5) </a:t>
            </a:r>
            <a:r>
              <a:rPr lang="en-US" dirty="0" err="1">
                <a:solidFill>
                  <a:srgbClr val="000099"/>
                </a:solidFill>
              </a:rPr>
              <a:t>Bệnh</a:t>
            </a:r>
            <a:r>
              <a:rPr lang="en-US" dirty="0">
                <a:solidFill>
                  <a:srgbClr val="000099"/>
                </a:solidFill>
              </a:rPr>
              <a:t> </a:t>
            </a:r>
            <a:r>
              <a:rPr lang="en-US" dirty="0" err="1">
                <a:solidFill>
                  <a:srgbClr val="000099"/>
                </a:solidFill>
              </a:rPr>
              <a:t>thán</a:t>
            </a:r>
            <a:r>
              <a:rPr lang="en-US" dirty="0">
                <a:solidFill>
                  <a:srgbClr val="000099"/>
                </a:solidFill>
              </a:rPr>
              <a:t> </a:t>
            </a:r>
            <a:r>
              <a:rPr lang="en-US" dirty="0" err="1">
                <a:solidFill>
                  <a:srgbClr val="000099"/>
                </a:solidFill>
              </a:rPr>
              <a:t>thư</a:t>
            </a:r>
            <a:r>
              <a:rPr lang="en-US" dirty="0">
                <a:solidFill>
                  <a:srgbClr val="000099"/>
                </a:solidFill>
              </a:rPr>
              <a:t> </a:t>
            </a:r>
            <a:r>
              <a:rPr lang="en-US" dirty="0" err="1">
                <a:solidFill>
                  <a:srgbClr val="000099"/>
                </a:solidFill>
              </a:rPr>
              <a:t>hại</a:t>
            </a:r>
            <a:r>
              <a:rPr lang="en-US" dirty="0">
                <a:solidFill>
                  <a:srgbClr val="000099"/>
                </a:solidFill>
              </a:rPr>
              <a:t> </a:t>
            </a:r>
            <a:r>
              <a:rPr lang="en-US" dirty="0" err="1">
                <a:solidFill>
                  <a:srgbClr val="000099"/>
                </a:solidFill>
              </a:rPr>
              <a:t>xoài</a:t>
            </a:r>
            <a:endParaRPr lang="en-US" dirty="0">
              <a:solidFill>
                <a:srgbClr val="000099"/>
              </a:solidFill>
            </a:endParaRPr>
          </a:p>
        </p:txBody>
      </p:sp>
      <p:sp>
        <p:nvSpPr>
          <p:cNvPr id="4" name="Content Placeholder 3"/>
          <p:cNvSpPr>
            <a:spLocks noGrp="1"/>
          </p:cNvSpPr>
          <p:nvPr>
            <p:ph sz="quarter" idx="2"/>
          </p:nvPr>
        </p:nvSpPr>
        <p:spPr>
          <a:xfrm>
            <a:off x="3810000" y="990600"/>
            <a:ext cx="4876800" cy="5638800"/>
          </a:xfrm>
        </p:spPr>
        <p:txBody>
          <a:bodyPr>
            <a:normAutofit/>
          </a:bodyPr>
          <a:lstStyle/>
          <a:p>
            <a:r>
              <a:rPr lang="en-US" dirty="0" err="1"/>
              <a:t>Tác</a:t>
            </a:r>
            <a:r>
              <a:rPr lang="en-US" dirty="0"/>
              <a:t> </a:t>
            </a:r>
            <a:r>
              <a:rPr lang="en-US" dirty="0" err="1"/>
              <a:t>nhân</a:t>
            </a:r>
            <a:r>
              <a:rPr lang="en-US" dirty="0"/>
              <a:t>: Do </a:t>
            </a:r>
            <a:r>
              <a:rPr lang="fr-FR" dirty="0" err="1"/>
              <a:t>nấm</a:t>
            </a:r>
            <a:r>
              <a:rPr lang="fr-FR" dirty="0"/>
              <a:t> </a:t>
            </a:r>
            <a:r>
              <a:rPr lang="fr-FR" dirty="0" err="1"/>
              <a:t>Collectotrichum</a:t>
            </a:r>
            <a:r>
              <a:rPr lang="fr-FR" dirty="0"/>
              <a:t> </a:t>
            </a:r>
            <a:r>
              <a:rPr lang="fr-FR" dirty="0" err="1"/>
              <a:t>gloeosporioides</a:t>
            </a:r>
            <a:r>
              <a:rPr lang="fr-FR" dirty="0"/>
              <a:t> </a:t>
            </a:r>
            <a:r>
              <a:rPr lang="fr-FR" dirty="0" err="1"/>
              <a:t>gây</a:t>
            </a:r>
            <a:r>
              <a:rPr lang="fr-FR" dirty="0"/>
              <a:t> ra.</a:t>
            </a:r>
          </a:p>
          <a:p>
            <a:r>
              <a:rPr lang="fr-FR" dirty="0" err="1"/>
              <a:t>Bệnh</a:t>
            </a:r>
            <a:r>
              <a:rPr lang="fr-FR" dirty="0"/>
              <a:t> </a:t>
            </a:r>
            <a:r>
              <a:rPr lang="fr-FR" dirty="0" err="1"/>
              <a:t>thường</a:t>
            </a:r>
            <a:r>
              <a:rPr lang="fr-FR" dirty="0"/>
              <a:t> </a:t>
            </a:r>
            <a:r>
              <a:rPr lang="fr-FR" dirty="0" err="1"/>
              <a:t>tấn</a:t>
            </a:r>
            <a:r>
              <a:rPr lang="fr-FR" dirty="0"/>
              <a:t> </a:t>
            </a:r>
            <a:r>
              <a:rPr lang="fr-FR" dirty="0" err="1"/>
              <a:t>công</a:t>
            </a:r>
            <a:r>
              <a:rPr lang="fr-FR" dirty="0"/>
              <a:t> </a:t>
            </a:r>
            <a:r>
              <a:rPr lang="fr-FR" dirty="0" err="1"/>
              <a:t>trên</a:t>
            </a:r>
            <a:r>
              <a:rPr lang="fr-FR" dirty="0"/>
              <a:t> </a:t>
            </a:r>
            <a:r>
              <a:rPr lang="fr-FR" dirty="0" err="1"/>
              <a:t>các</a:t>
            </a:r>
            <a:r>
              <a:rPr lang="fr-FR" dirty="0"/>
              <a:t> </a:t>
            </a:r>
            <a:r>
              <a:rPr lang="fr-FR" dirty="0" err="1"/>
              <a:t>lá</a:t>
            </a:r>
            <a:r>
              <a:rPr lang="fr-FR" dirty="0"/>
              <a:t> non, </a:t>
            </a:r>
            <a:r>
              <a:rPr lang="fr-FR" dirty="0" err="1"/>
              <a:t>cành</a:t>
            </a:r>
            <a:r>
              <a:rPr lang="fr-FR" dirty="0"/>
              <a:t> non, </a:t>
            </a:r>
            <a:r>
              <a:rPr lang="fr-FR" dirty="0" err="1"/>
              <a:t>hoa</a:t>
            </a:r>
            <a:r>
              <a:rPr lang="fr-FR" dirty="0"/>
              <a:t> </a:t>
            </a:r>
            <a:r>
              <a:rPr lang="fr-FR" dirty="0" err="1"/>
              <a:t>và</a:t>
            </a:r>
            <a:r>
              <a:rPr lang="fr-FR" dirty="0"/>
              <a:t> </a:t>
            </a:r>
            <a:r>
              <a:rPr lang="fr-FR" dirty="0" err="1"/>
              <a:t>trái</a:t>
            </a:r>
            <a:r>
              <a:rPr lang="fr-FR" dirty="0"/>
              <a:t>. </a:t>
            </a:r>
            <a:r>
              <a:rPr lang="fr-FR" dirty="0" err="1"/>
              <a:t>Trên</a:t>
            </a:r>
            <a:r>
              <a:rPr lang="fr-FR" dirty="0"/>
              <a:t> </a:t>
            </a:r>
            <a:r>
              <a:rPr lang="fr-FR" dirty="0" err="1"/>
              <a:t>lá</a:t>
            </a:r>
            <a:r>
              <a:rPr lang="fr-FR" dirty="0"/>
              <a:t>, </a:t>
            </a:r>
            <a:r>
              <a:rPr lang="fr-FR" dirty="0" err="1"/>
              <a:t>vếtbệnh</a:t>
            </a:r>
            <a:r>
              <a:rPr lang="fr-FR" dirty="0"/>
              <a:t> ban </a:t>
            </a:r>
            <a:r>
              <a:rPr lang="fr-FR" dirty="0" err="1"/>
              <a:t>đầu</a:t>
            </a:r>
            <a:r>
              <a:rPr lang="fr-FR" dirty="0"/>
              <a:t> là </a:t>
            </a:r>
            <a:r>
              <a:rPr lang="fr-FR" dirty="0" err="1"/>
              <a:t>những</a:t>
            </a:r>
            <a:r>
              <a:rPr lang="fr-FR" dirty="0"/>
              <a:t> </a:t>
            </a:r>
            <a:r>
              <a:rPr lang="fr-FR" dirty="0" err="1"/>
              <a:t>đốm</a:t>
            </a:r>
            <a:r>
              <a:rPr lang="fr-FR" dirty="0"/>
              <a:t> </a:t>
            </a:r>
            <a:r>
              <a:rPr lang="fr-FR" dirty="0" err="1"/>
              <a:t>nhỏ</a:t>
            </a:r>
            <a:r>
              <a:rPr lang="fr-FR" dirty="0"/>
              <a:t> </a:t>
            </a:r>
            <a:r>
              <a:rPr lang="fr-FR" dirty="0" err="1"/>
              <a:t>màu</a:t>
            </a:r>
            <a:r>
              <a:rPr lang="fr-FR" dirty="0"/>
              <a:t> </a:t>
            </a:r>
            <a:r>
              <a:rPr lang="fr-FR" dirty="0" err="1"/>
              <a:t>nâu</a:t>
            </a:r>
            <a:r>
              <a:rPr lang="fr-FR" dirty="0"/>
              <a:t>, </a:t>
            </a:r>
            <a:r>
              <a:rPr lang="fr-FR" dirty="0" err="1"/>
              <a:t>có</a:t>
            </a:r>
            <a:r>
              <a:rPr lang="fr-FR" dirty="0"/>
              <a:t> </a:t>
            </a:r>
            <a:r>
              <a:rPr lang="fr-FR" dirty="0" err="1"/>
              <a:t>hình</a:t>
            </a:r>
            <a:r>
              <a:rPr lang="fr-FR" dirty="0"/>
              <a:t> </a:t>
            </a:r>
            <a:r>
              <a:rPr lang="fr-FR" dirty="0" err="1"/>
              <a:t>gần</a:t>
            </a:r>
            <a:r>
              <a:rPr lang="fr-FR" dirty="0"/>
              <a:t> </a:t>
            </a:r>
            <a:r>
              <a:rPr lang="fr-FR" dirty="0" err="1"/>
              <a:t>tròn</a:t>
            </a:r>
            <a:r>
              <a:rPr lang="fr-FR" dirty="0"/>
              <a:t> </a:t>
            </a:r>
            <a:r>
              <a:rPr lang="fr-FR" dirty="0" err="1"/>
              <a:t>hay</a:t>
            </a:r>
            <a:r>
              <a:rPr lang="fr-FR" dirty="0"/>
              <a:t> </a:t>
            </a:r>
            <a:r>
              <a:rPr lang="fr-FR" dirty="0" err="1"/>
              <a:t>bất</a:t>
            </a:r>
            <a:r>
              <a:rPr lang="fr-FR" dirty="0"/>
              <a:t> </a:t>
            </a:r>
            <a:r>
              <a:rPr lang="fr-FR" dirty="0" err="1"/>
              <a:t>định</a:t>
            </a:r>
            <a:r>
              <a:rPr lang="fr-FR" dirty="0"/>
              <a:t>, </a:t>
            </a:r>
            <a:r>
              <a:rPr lang="fr-FR" dirty="0" err="1"/>
              <a:t>vết</a:t>
            </a:r>
            <a:r>
              <a:rPr lang="fr-FR" dirty="0"/>
              <a:t> </a:t>
            </a:r>
            <a:r>
              <a:rPr lang="fr-FR" dirty="0" err="1"/>
              <a:t>bệnh</a:t>
            </a:r>
            <a:r>
              <a:rPr lang="fr-FR" dirty="0"/>
              <a:t> </a:t>
            </a:r>
            <a:r>
              <a:rPr lang="fr-FR" dirty="0" err="1"/>
              <a:t>về</a:t>
            </a:r>
            <a:r>
              <a:rPr lang="fr-FR" dirty="0"/>
              <a:t> </a:t>
            </a:r>
            <a:r>
              <a:rPr lang="fr-FR" dirty="0" err="1"/>
              <a:t>sau</a:t>
            </a:r>
            <a:r>
              <a:rPr lang="fr-FR" dirty="0"/>
              <a:t> </a:t>
            </a:r>
            <a:r>
              <a:rPr lang="fr-FR" dirty="0" err="1"/>
              <a:t>khô</a:t>
            </a:r>
            <a:r>
              <a:rPr lang="fr-FR" dirty="0"/>
              <a:t> </a:t>
            </a:r>
            <a:r>
              <a:rPr lang="fr-FR" dirty="0" err="1"/>
              <a:t>và</a:t>
            </a:r>
            <a:r>
              <a:rPr lang="fr-FR" dirty="0"/>
              <a:t> </a:t>
            </a:r>
            <a:r>
              <a:rPr lang="fr-FR" dirty="0" err="1"/>
              <a:t>rách</a:t>
            </a:r>
            <a:r>
              <a:rPr lang="fr-FR" dirty="0"/>
              <a:t>. </a:t>
            </a:r>
            <a:r>
              <a:rPr lang="fr-FR" dirty="0" err="1"/>
              <a:t>Bệnh</a:t>
            </a:r>
            <a:r>
              <a:rPr lang="fr-FR" dirty="0"/>
              <a:t> </a:t>
            </a:r>
            <a:r>
              <a:rPr lang="fr-FR" dirty="0" err="1"/>
              <a:t>làm</a:t>
            </a:r>
            <a:r>
              <a:rPr lang="fr-FR" dirty="0"/>
              <a:t> </a:t>
            </a:r>
            <a:r>
              <a:rPr lang="fr-FR" dirty="0" err="1"/>
              <a:t>lá</a:t>
            </a:r>
            <a:r>
              <a:rPr lang="fr-FR" dirty="0"/>
              <a:t> </a:t>
            </a:r>
            <a:r>
              <a:rPr lang="fr-FR" dirty="0" err="1"/>
              <a:t>biến</a:t>
            </a:r>
            <a:r>
              <a:rPr lang="fr-FR" dirty="0"/>
              <a:t> </a:t>
            </a:r>
            <a:r>
              <a:rPr lang="fr-FR" dirty="0" err="1"/>
              <a:t>dạng</a:t>
            </a:r>
            <a:r>
              <a:rPr lang="fr-FR" dirty="0"/>
              <a:t>, </a:t>
            </a:r>
            <a:r>
              <a:rPr lang="fr-FR" dirty="0" err="1"/>
              <a:t>nhăn</a:t>
            </a:r>
            <a:r>
              <a:rPr lang="fr-FR" dirty="0"/>
              <a:t> </a:t>
            </a:r>
            <a:r>
              <a:rPr lang="fr-FR" dirty="0" err="1"/>
              <a:t>nheo</a:t>
            </a:r>
            <a:r>
              <a:rPr lang="fr-FR" dirty="0"/>
              <a:t> </a:t>
            </a:r>
            <a:r>
              <a:rPr lang="fr-FR" dirty="0" err="1"/>
              <a:t>và</a:t>
            </a:r>
            <a:r>
              <a:rPr lang="fr-FR" dirty="0"/>
              <a:t> </a:t>
            </a:r>
            <a:r>
              <a:rPr lang="fr-FR" dirty="0" err="1"/>
              <a:t>rụng</a:t>
            </a:r>
            <a:r>
              <a:rPr lang="fr-FR" dirty="0"/>
              <a:t> </a:t>
            </a:r>
            <a:r>
              <a:rPr lang="fr-FR" dirty="0" err="1"/>
              <a:t>sớm</a:t>
            </a:r>
            <a:r>
              <a:rPr lang="fr-FR" dirty="0"/>
              <a:t>. </a:t>
            </a:r>
            <a:r>
              <a:rPr lang="fr-FR" dirty="0" err="1"/>
              <a:t>Ðối</a:t>
            </a:r>
            <a:r>
              <a:rPr lang="fr-FR" dirty="0"/>
              <a:t> </a:t>
            </a:r>
            <a:r>
              <a:rPr lang="fr-FR" dirty="0" err="1"/>
              <a:t>với</a:t>
            </a:r>
            <a:r>
              <a:rPr lang="fr-FR" dirty="0"/>
              <a:t> </a:t>
            </a:r>
            <a:r>
              <a:rPr lang="fr-FR" dirty="0" err="1"/>
              <a:t>các</a:t>
            </a:r>
            <a:r>
              <a:rPr lang="fr-FR" dirty="0"/>
              <a:t> </a:t>
            </a:r>
            <a:r>
              <a:rPr lang="fr-FR" dirty="0" err="1"/>
              <a:t>lá</a:t>
            </a:r>
            <a:r>
              <a:rPr lang="fr-FR" dirty="0"/>
              <a:t> non </a:t>
            </a:r>
            <a:r>
              <a:rPr lang="fr-FR" dirty="0" err="1"/>
              <a:t>mới</a:t>
            </a:r>
            <a:r>
              <a:rPr lang="fr-FR" dirty="0"/>
              <a:t> </a:t>
            </a:r>
            <a:r>
              <a:rPr lang="fr-FR" dirty="0" err="1"/>
              <a:t>nhú</a:t>
            </a:r>
            <a:r>
              <a:rPr lang="fr-FR" dirty="0"/>
              <a:t>, </a:t>
            </a:r>
            <a:r>
              <a:rPr lang="fr-FR" dirty="0" err="1"/>
              <a:t>nếu</a:t>
            </a:r>
            <a:r>
              <a:rPr lang="fr-FR" dirty="0"/>
              <a:t> </a:t>
            </a:r>
            <a:r>
              <a:rPr lang="fr-FR" dirty="0" err="1"/>
              <a:t>bệnh</a:t>
            </a:r>
            <a:r>
              <a:rPr lang="fr-FR" dirty="0"/>
              <a:t> </a:t>
            </a:r>
            <a:r>
              <a:rPr lang="fr-FR" dirty="0" err="1"/>
              <a:t>tấn</a:t>
            </a:r>
            <a:r>
              <a:rPr lang="fr-FR" dirty="0"/>
              <a:t> </a:t>
            </a:r>
            <a:r>
              <a:rPr lang="fr-FR" dirty="0" err="1"/>
              <a:t>công</a:t>
            </a:r>
            <a:r>
              <a:rPr lang="fr-FR" dirty="0"/>
              <a:t>, </a:t>
            </a:r>
            <a:r>
              <a:rPr lang="fr-FR" dirty="0" err="1"/>
              <a:t>lá</a:t>
            </a:r>
            <a:r>
              <a:rPr lang="fr-FR" dirty="0"/>
              <a:t> </a:t>
            </a:r>
            <a:r>
              <a:rPr lang="fr-FR" dirty="0" err="1"/>
              <a:t>có</a:t>
            </a:r>
            <a:r>
              <a:rPr lang="fr-FR" dirty="0"/>
              <a:t> </a:t>
            </a:r>
            <a:r>
              <a:rPr lang="fr-FR" dirty="0" err="1"/>
              <a:t>thể</a:t>
            </a:r>
            <a:r>
              <a:rPr lang="fr-FR" dirty="0"/>
              <a:t> </a:t>
            </a:r>
            <a:r>
              <a:rPr lang="fr-FR" dirty="0" err="1"/>
              <a:t>bị</a:t>
            </a:r>
            <a:r>
              <a:rPr lang="fr-FR" dirty="0"/>
              <a:t> </a:t>
            </a:r>
            <a:r>
              <a:rPr lang="fr-FR" dirty="0" err="1"/>
              <a:t>thui</a:t>
            </a:r>
            <a:r>
              <a:rPr lang="fr-FR" dirty="0"/>
              <a:t> </a:t>
            </a:r>
            <a:r>
              <a:rPr lang="fr-FR" dirty="0" err="1"/>
              <a:t>đen</a:t>
            </a:r>
            <a:r>
              <a:rPr lang="fr-FR" dirty="0"/>
              <a:t> </a:t>
            </a:r>
            <a:r>
              <a:rPr lang="fr-FR" dirty="0" err="1"/>
              <a:t>và</a:t>
            </a:r>
            <a:r>
              <a:rPr lang="fr-FR" dirty="0"/>
              <a:t> </a:t>
            </a:r>
            <a:r>
              <a:rPr lang="fr-FR" dirty="0" err="1"/>
              <a:t>không</a:t>
            </a:r>
            <a:r>
              <a:rPr lang="fr-FR" dirty="0"/>
              <a:t> </a:t>
            </a:r>
            <a:r>
              <a:rPr lang="fr-FR" dirty="0" err="1"/>
              <a:t>phát</a:t>
            </a:r>
            <a:r>
              <a:rPr lang="fr-FR" dirty="0"/>
              <a:t> </a:t>
            </a:r>
            <a:r>
              <a:rPr lang="fr-FR" dirty="0" err="1"/>
              <a:t>triển</a:t>
            </a:r>
            <a:r>
              <a:rPr lang="fr-FR" dirty="0"/>
              <a:t> </a:t>
            </a:r>
            <a:r>
              <a:rPr lang="fr-FR" dirty="0" err="1"/>
              <a:t>được</a:t>
            </a:r>
            <a:r>
              <a:rPr lang="fr-FR" dirty="0"/>
              <a:t>. </a:t>
            </a:r>
            <a:r>
              <a:rPr lang="fr-FR" dirty="0" err="1"/>
              <a:t>Trường</a:t>
            </a:r>
            <a:r>
              <a:rPr lang="fr-FR" dirty="0"/>
              <a:t> </a:t>
            </a:r>
            <a:r>
              <a:rPr lang="fr-FR" dirty="0" err="1"/>
              <a:t>hợp</a:t>
            </a:r>
            <a:r>
              <a:rPr lang="fr-FR" dirty="0"/>
              <a:t> </a:t>
            </a:r>
            <a:r>
              <a:rPr lang="fr-FR" dirty="0" err="1"/>
              <a:t>này</a:t>
            </a:r>
            <a:r>
              <a:rPr lang="fr-FR" dirty="0"/>
              <a:t> </a:t>
            </a:r>
            <a:r>
              <a:rPr lang="fr-FR" dirty="0" err="1"/>
              <a:t>sẽ</a:t>
            </a:r>
            <a:r>
              <a:rPr lang="fr-FR" dirty="0"/>
              <a:t> </a:t>
            </a:r>
            <a:r>
              <a:rPr lang="fr-FR" dirty="0" err="1"/>
              <a:t>gây</a:t>
            </a:r>
            <a:r>
              <a:rPr lang="fr-FR" dirty="0"/>
              <a:t> </a:t>
            </a:r>
            <a:r>
              <a:rPr lang="fr-FR" dirty="0" err="1"/>
              <a:t>thiệt</a:t>
            </a:r>
            <a:r>
              <a:rPr lang="fr-FR" dirty="0"/>
              <a:t> </a:t>
            </a:r>
            <a:r>
              <a:rPr lang="fr-FR" dirty="0" err="1"/>
              <a:t>hại</a:t>
            </a:r>
            <a:r>
              <a:rPr lang="fr-FR" dirty="0"/>
              <a:t> </a:t>
            </a:r>
            <a:r>
              <a:rPr lang="fr-FR" dirty="0" err="1"/>
              <a:t>nghiêm</a:t>
            </a:r>
            <a:r>
              <a:rPr lang="fr-FR" dirty="0"/>
              <a:t> </a:t>
            </a:r>
            <a:r>
              <a:rPr lang="fr-FR" dirty="0" err="1"/>
              <a:t>trọng</a:t>
            </a:r>
            <a:r>
              <a:rPr lang="fr-FR" dirty="0"/>
              <a:t> </a:t>
            </a:r>
            <a:r>
              <a:rPr lang="fr-FR" dirty="0" err="1"/>
              <a:t>trên</a:t>
            </a:r>
            <a:r>
              <a:rPr lang="fr-FR" dirty="0"/>
              <a:t> </a:t>
            </a:r>
            <a:r>
              <a:rPr lang="fr-FR" dirty="0" err="1"/>
              <a:t>các</a:t>
            </a:r>
            <a:r>
              <a:rPr lang="fr-FR" dirty="0"/>
              <a:t> </a:t>
            </a:r>
            <a:r>
              <a:rPr lang="fr-FR" dirty="0" err="1"/>
              <a:t>chồi</a:t>
            </a:r>
            <a:r>
              <a:rPr lang="fr-FR" dirty="0"/>
              <a:t> non </a:t>
            </a:r>
            <a:r>
              <a:rPr lang="fr-FR" dirty="0" err="1"/>
              <a:t>của</a:t>
            </a:r>
            <a:r>
              <a:rPr lang="fr-FR" dirty="0"/>
              <a:t> </a:t>
            </a:r>
            <a:r>
              <a:rPr lang="fr-FR" dirty="0" err="1"/>
              <a:t>mắt</a:t>
            </a:r>
            <a:r>
              <a:rPr lang="fr-FR" dirty="0"/>
              <a:t> </a:t>
            </a:r>
            <a:r>
              <a:rPr lang="fr-FR" dirty="0" err="1"/>
              <a:t>ghép</a:t>
            </a:r>
            <a:endParaRPr lang="en-US" dirty="0"/>
          </a:p>
        </p:txBody>
      </p:sp>
      <p:sp>
        <p:nvSpPr>
          <p:cNvPr id="21506" name="AutoShape 2" descr="data:image/jpeg;base64,/9j/4AAQSkZJRgABAQAAAQABAAD/2wCEAAkGBhQSEBUUEhQVFBUVGBoWGBcXFRQVGhcbGBcXFBgVFhgYHCYfGBkjHBcXIC8gJCcpLCwsGB4xNTAqNSYrLCkBCQoKDgwOFw8PFykcHBwpKSkpKSkpKSkpKSkpKSkpKSkpKSkpKSwpKSwpKSksKSwpKSkpKSksKSkpKSkpKSkpKf/AABEIAL4BCQMBIgACEQEDEQH/xAAcAAABBQEBAQAAAAAAAAAAAAAFAAMEBgcBAgj/xAA9EAABAwIEBAQEBAUCBgMAAAABAAIRAyEEEjFBBQZRYSJxgZETobHwBzJCwSNi0eHxFFIVM3KCstIWkqL/xAAYAQADAQEAAAAAAAAAAAAAAAAAAgMBBP/EACARAQEBAQADAQACAwAAAAAAAAABAhESITEDQWETIlH/2gAMAwEAAhEDEQA/ANwSSK4gOpJJIBJJJIBJSkuFAcKyn8VOaXlzsJSdlYAPikaumf4c7bT5rQ+N8fpYWmX1XQNhaT2A3Xz7xniHxa1R9/G4uvrc7pdX+CUuHY8POSp+oQZ/VoB5GAI101upWNwsHw7aa33vKrxCL4HjRgMq+JugcPzN/wDYBTS1OnGtjUJ4NBEE/wB/mn2YNrm5mOzNNpn5RqD5pr/THbX2Qnx2gQ0QptOsIJ21Qv4bzMjsBaFLw/igHppEdkcZYWDrGQ4iWkFxPS5gFOur08wtZxtab+eyjfDdNh2AmBB/ofqp2CgRJE9LW7DqE3fQ+IGJ4ZJB/wBxc4zqAYtPWYCsHA+GU2MF5LruMk2kDXpYW6ymqUQ4HQkm8HWLdgvdTGCk2wGwAn1IlZ0S9FKFBheSTOWYFrbz3/upTuMspteXETRb8V40tlJFzrJAEd0M4djC+kC4FhMWd30HcXiVUOdOLB9T4LCHBhJe4R4nGBktq1sD1lBsZ7QGpWNSo5zvzPcXE93GT85Up2JIe4Mfo4EGNcsXnWLCO2yg0vsovw7gzqw/hNsIzPLgACRMRMujsjroFeWudK+DeCzx0zY0XEwehaf0vPXtot74ZjBUpteNHgO6631XzlUFOlVaBUFVw/M5ohjCP0g6OcNzpeFZuXecamHaBReAwfpd42z1g3HoQmzWd43KUpVC4V+J7XGK1PL/ADMOYerTB9pVx4dxSnXbmpva4diLdiNk3TTUTUlwFdWmJJJJAchcXpKEAkkkkAklwqv8Y5rbh8TTpPGVlQEmo4wBYwPeAgLBKi1+K0mENe9jSdAXAevkg9fn3AtscTTHqT9Ase584/SxWMNShmLMoBcZAc4dAbi3ust4Xrb8bzLh6Ql9amP+8E+wVK5g/FVrQRh2k7Z3fUBZHTJmRqPROsc6dTdJdDolxHjtTEVC6qS4nc7DpGygYunaUSw2C0zDW873XjE0w5mWm0l+aMoEkybEdeiTvWAQbKO8tcp1sXVDKYgCC5xFmidT37LQOA/hG34LXV3ltQ3IZEN7SdfNXngPLtPCUyykDcySTdx6lPM/9EgNy9+G+Gw7Zc0VahEFzhaOjWzA81H43+HVNwmg40z/ALXeJnoTdnpPkrsAuwn43xlYjxHlSvSkvpvjqASPds/MBCXUiN5PZfQeUdEH4zy1RrtdmpMzEEB2VsgxYzEo4S/mwd9NxfmJIjRPitfUJ3jFGtQqFj2tBaYvSZB3kGNEEr16h1IHYNaFIngNniBBG/v8gAdlP4fgauLJbTY54BgxDQLE5XONhO950VIfin6Z3+8fRWnkPm1+Ec8AF4LdJgTsT5IHhIJcWwlZgfTLmtcBl8FwDF25juJgwN1RRw12bLBsYkD6K+VsaXt8Tpc4l7jOpJkk+UwOgQbH1msExp2RSy8vo3w7gTWtJqEHdoF7XmR10XjjHDKbwC0Brm2Jix7yNvouNxRdlIMfJe6Ikwbz8hvbeyweV6r9SkWGDHoQfovTMSRoSn+I4GHk02kN6W+gUFat6onQ428OE6dOncK38H4w6nFSm4g2uOnQ/wC71WegK1cBJ+EA7S5C2Um+RrnBOd2PhtXwu0n9JMfJWqnUkSFh7HEaE7dfuFbOXOazShrzmZ0v4fL+iqzH6NHSTGGxIe0OaZB3TwKHQ6kkkgEkkkgOEqqc58oHHGn/ABAwMmQRm9QFbFyEM4xLmf8AC2vQh2HDq7Y8UABwI6NGoj1Vd5c5Vq4vE/AE0yAS5zmPhoGxEDxGbAr6NesS584/iBj6jBVqNFM+FjDlbBAILr+ImNZ9Ap2F4h8y8t08LVFGk41CGzUcY8JjMNNLXi+yG4XBs/U4De5H1Qp2Je9xzEy7XU6679EcqUWhgDWNymBaZiLk+d0lZPoo6llpyQCLDyGxU38OMMKnEdJbSY548yQ0E9F74O34zadNt3OysN/ykgTI7X9lqHBeBU8NTDKTQOp3J3JO6fGTCQaupJKhiSSSQCXCF1JAQOK8IpV2FtVgdIiSBItqDsVgHM3BnYWu+m4zlNvI3H1X0aVmX4h8nV8VimmhTzBzQHOJAa2LSUuoTjHILnQNSUfp4X4TP/IohieXGYasWZviVKYAe4flznVrLaCRrdR3VpLhBgGPPyU0d3+HtlUBpPq49tyhjcUahJ/TMDyAslx3EZW5BqfzfNCaOMe0Q0wPJAmKPspCSNRbTZOCmWkDfpY6i3qhPD+Iuzhro8Rj6qxGjMOiIA6a6A32S0upxHZTk6Cw18tk3iOCNeZIDT2KIPbMaaTM/m7+f9F7pNho0gb7+vVZ0s1wGHBGHrItY6+dkewuCytyjQNt/Tz1XaVMtgltyDroQRGaNinX0iSRG2ggeqaDWumRuDcRf1tNk/hnGY1A0726+yacPCAAJEmdyD96dlJptgR7+UKkqay8vccNEgXLDq3oOoV/w9cPaHNMgiQVleHZdpHW/wC6tPK/FMrjTJsTbsTcD1VHR+e/fFwBXV5auysdLqSSSAS4SvFSqBc2HVVPjf4k4ehLWA1nD/aQG2N/E63shnXvnnm92DY1tNofVfOWfytA1c7r5LEOIYmo92eq4vLifE7806GT26aKx8zcwjFP+JWhkDKGs1yZs/iB/Nfyj1QCuTUpnL4oI8xrMjqZ+SlaXprC0A5xy+ExIBN/CbkC/wA/QFWH/hLi29ZouQ3KwhpLIDw5w2EgTGqGcKzMFhBLxDsviBBaQesAtPlKJCpVa3IW2H/LiIDT+dp8zBv1PZKOxM5Oq5MTTMZpeHAA5ZcQGkg6WzB0aQfILb2LDeB0GsrU31ZDM4c6CZ/NmBv3i/QLb6FUFoIgg9FTDZZTqSSScxJJJIBJJJIBIPzJxUYbDvqakWaOrjZo90XcVmf4h8Y+JXbRB8NLxO6FzhAn/pE+p7LLS6vIqLmHLrJJk6kkuuSTuSShuMr5Glx0F/MojVfYj5oDzBUPwwOp/aw+Sk557oNUql7i52pukDZNuC7lsh0ESdR1srrhjs6SMp+Qn6qrcJwJq1Q3SLk7K4UmuAGwj5RH0WI/oR1jLGhHqB8k+AXF0ANBvlIEW6E6LlAXg2Osnfo3yXqjXLonb5j7+qxL0cY0yHOIMRIm5kG30Hsn6UnW2vp26rxRoNLSS4g3I6EdPde6TTfUn7/ZNGG3Yc9e/wDUJ1rCDfXb9k9TZLRIgjVdr4R1ovvP1CeMqXQaDpfNfy+5RHg1Mh5tuD6ga/IIVhGw45fEJb2gHbz7o6xhDw5u4J/9h9VXJZbFxwVbMwH3UlDeEvgR1AKn5ll+u3873JxNV6wa0kmABJ9BKccqfzzxwMZ8IG7hLj0Gw8z9EtPbxWubOcTVLmtn4YtFwD3PXy0VCxFXMZUziVck+6FVKnht237hTt6h5W0zVpjMSdL2/dS8NTLX52GJt5Dttq0e6G1KhJJO68mucsT9xolMOs5kYAWkOidr9JcrHRqCqxrg4FrmiNZHUQfy369FnQHeJEIvguMPpABhGUGbiRIvP33W8Zc9Wyr4YIFjJ2u0wIPQ2I9ZRbljnU4Zwp1cxoEwNXml3MXLbekKj4jjlSQ4xBF26NuXHXWxJv5IjgMU2q2QD3BF52A6rZ6L7y3jDYlr2hzSHNIkEXBHYp5ZbypzJ/pX5Xf8l0T0YT+ofyk2PutPpvkKi+dde0kklpiSKSSAj42uGMc46NaXH0ErEatYvcXuuXOJJ8yZ+ot2Wr87VYwbx/vIZ7wsnxAiANlPVS/T4iPPij37evVCuM0cw1n9tkVddM12W77pOoxUA0gorheD5gCZidvf6JYhzGOINz2Rzg1ZuXODG31b/VbVNavHjAYBrRA1kRaO5HoitV1gI20J7X090zh2OcA63htftt81JoAO0Ea+qVO3pqneJudDPTonKeHI1BA/xb5hTG0wTJ/TCYBkyZi/WfRZGeL21gJ8MwN+mxKmYfDGYFg64uI6SUsDhzTaIsI26dEQwuFzXgHsT+abgdj11sqQcRvh5bAdNTOljH3uvTaRNwRbUHSNb9L2UgUgQYsAZG8RrP3su5ZiWi42+YI3FtOqozgdgnkPuL6RNusqy8Od/DGcjM1pGkzMGY99eqBU9RMAiZN+1vkUcwrnOh7PCCQ0tEf9M9ep9E+Ex3hdcZheZv5SBARf4o+wgWFbGWO3+B21RyFti+NejXEMY2nTc52gH2FjvH+Il73EnxEyf6eQWg89Y3JSDZ1lx8hb6lZFi2klxnX/AAo6+KfpQ7HYoCRrKGPqWUjHsh6aZBsfv7/okbmejRq2Ta9VF4m6DvRUinTtY/fVMsb1TorWi1uwkz1O6Ae+LtOim8Jx4ZUOY+F1jFy3+YfRBS5OUKl1vGWdX2k5rhYzbb9+/b3Wich8X+JSNJ856RgE6lpJj2/L7LGeC4qC4EiCOsH07/2V85Vx3wsTSMyC74btNHQP/KPZbn6nieN9tXlJeWlelRckklwoCr8+1P4TB/MT8rLM8eJK0Xn93gZ6/ss2xj9L9VLSW0XLoO/36IbxnEFkQRM/ZUTjWOdnytcQABMbk3+/VQsTiS+C4yQI+/kskZMo+pRXl+sRUy7a+yFAo7ytg8z3P2Fus9YQ3fxYqNOBe06Dzvb3UykCGCA3e+5n7C5QZPf+g0UplLtoY06g/ObKd+oxFw+GzG5gSoHF+YxReGgZnAaAgQBYT/RT8bjXUqedokyGNG7nu0nsIkm6rrOEFplwzPdd0/U9CdYTzPrqkj03nipmlzYE9ZVp4bx8PYNwRNxbe0HTVU7H8JiZGnmEPw+MqUbXLTp2jp7p4a5a1QrTdsaRJmBIgk+678NzssCDOUeYgj/PcKh//OIEBpcIvtcWRzgfOTKrwx0tJ0tNwNSdhb5Jup+IxWZbMeum6J8IxJa1zYtZwjS+3y+SG4hsjcn1v5qTw/Ey0smHNbMdrk/utzfaWhjD4sZgDrIAPY6D5lWeVVMEZqgR0950VplWpsz0o/4j14qUm/7ob75j9QFn1YEybDp6j/KvX4kUS7E0beFoDifIuI+ipGKHTp+2y59KbVziZl49lFfUAEakbojXwjjU0mbm2ltELLofpMOmCLWOh7JDy+nqnSkEnZMAqZVpZWDMCD0nr26KCg0PZ7LyvLV6CGuBe2L3RZJ++icqU4TB2iDKvPD6pETrAI8pAn3VIwtJpIzCRBkaHSJB6jX0R/CYslzGu0nKP29yAY7rE9fOt04Jj/isJOoMH9kTVW5KByE+QPmJVpCqpn4S4V1cKDKb+If5G+v7LNOJPcKbi0AmJg7/AGPotJ/Ej/ls9fqFnNQSR6qevqelMFMvdN3E3gXJmU4/h784YGuDjHhcC0idCQVz/TuY8Ngh2aALzqYiPRW/gfL9TN8WsfFr+bPa156/RLAr1LlSqT44aAb6q18L4cKTIaI/zqpuKrtp3cRJ+yuYPFscYzNvYaD2WFstSxhCJtB0juvbqFgDpYkzvqCpVGqCMuseknoo7sYPiZHRlDS6dd9J6Qp36yZ4CcZEYmjmJyePSxzZIEDa0XXWAPIiwMwNc8XBDtTaZm+ic5twBdTFSmTmZcAawgjeONDQQACZt0LjDtb+q6M8sNfSXxJ4Nhc30F9NPJB6+HzCCDI2/wAWIUinxIPdHxAHF4kG5IhmWOoB2GpUui4moWifDGpn9IFxpoJ/rC3jegFfCZRe3molKqabw5urb/57I7xKiROjt9RpvbXugtdo2S2MX7gvEHVKUhwibRcieqJ4WvD/AAmXEQR66/P2KDcs0wMO1rGglzJe635jo3SYMHQ7BTOEU3fELiR4pDY/lJAmVufqO4vPBhmqM/8AtP7KzfDQLl2l4uwaPSdvkrAq2n/Kf6+1O55pXY68EEexkfIlZ3jaYmRby20utb5rwmegTqWkH00P1WW8RZBkXiVPQ2r2NqQCYJMRAOvqu4SgHBrohxvcbi/vZe8VTva3f77qMKh8MTr1J27JCyhvG6odUtpHzkyh4KJcVoNGUNjrrqbyZ1P9uyHvZCxbPxyUpXmF1aY9RqQn2vnzNvXt3UQFSuHYZ1Wq1jdTv07oLUlrcp9B/wBpOx8kQwTvFB1zCx628Q9VIx/Anh0NALNj16yP33UnA4FoaA69RsZp9xfeBHsjidvpqnIteabm7iD7z/RWwKi8hO/iOHVv0NlegqRbHwlwrqS0ynfiPT/gNPQke4n9lnNMXHcLVueMLnwb/wCWHfssrp0gQ0kaKW09fTtNwDz4QYsCe7dR7/VGcE4GnLZu0W663+QEIbSZItrpKJYd3giN9f2/v3U7WRQObcRmrZBPgsfM3+iC0qjmkFpIINropx5p+PUJ1zEe0ftCgBmYT0TmlXDlfmXO0U3n+Jppr9wrrg6YkGDe2w+wsaoPNNwe0w5pBC1jl/GZ6bQOjXHsSJ/YpNTg4m8R4bnpuZm8iNbmSJ3BkLMeI4IFpa8fxxVdTBb+tob4SRsJm/ktYLxMTeJ07kA9tDZQ6/L1N9RtYiXtjLM2H6hreflCya43nQPgXI9B+Dl9NzXhxudSGgTHUG5kW0QDF4M4PEFly1zWuBgwTo4NJ1iy1CpiDkDcu2mlhuJ2ExKrHOHDA/DC5c6kJa82JdrcDYg38k80OKtVpgsLy6w18Oa8jYdVXjQc54ptEu6Wnfp3lGMLiomQWuYA4gEgwCPDbqvXL/DHOqCo/MC4ktyloIBBJMb76KlpOrXwNgFMMDcvwwfXV1vX9lK4NhCGCQAbn1Jc77jouYWzQAZAtvNtJO/mUc4LhA5zR3koxEd3vpZuCUMtOTqbolmXikyAB0XtUroznk4bxFLM0g6ER72WT8ZwmR7x0P0MLXXKhc74TLVzAfmEn0EH9ktZuembY6nsfbyUFzSDbbxAbTMhGOJUpnZCqWHPUee5/upoQzigIksDoFzPeZ7nW0oK9xdtHZWKtRDoGsaiYCYp8Ma3M5sm1p6gaD5+yFJqABakvOZEmPaLVCLgQP6oP1AGv2VZ+WOHlj/iOESCAD5a+aF0MaxrrM8AOuvWPvsrNg8RmbNonr2EJonup+Jq5soANhc7NE2A7E7JmkXFwmIvpqIEie879FGFU/FIJEECAN9ST7wpFJ5JzG2ltwJcNPZYT2vfItKajndG/U/2KvIVV5FwxFJzz+ogD/tn9yrUnjpz8JJJIrTIvEMMKlN7D+ppHuFjZpWHqD6H+/yW2FZpzDwzJWe0C2YuA/6r/uVliegTDmBPr5IpgSC0QZBG1xJIuDuEOp0NWkWMgqRw2iKbQ1ujbAT8lAZVPnDAFlYvtlqXnoQBb1H0VeZUy+q0rimDp1wGVGkzJETYg9fVVTiPI9Vt6RDx0OoC2WGVtt4A1JgD1stX5V4aaVOTIcTNjvlA9tVWOXOT3sfnqwSPygGb9T0V9wlCGamyzVg5TlSqGwAPNSMPVlv7dVDxD2sc2bTaYt5ToFHPEKlQkUR4dDULTlG5yaZ3eVu6lGp+IrsDhfxkHKAbntB2nfQQnsORklwA0MdzBcempKjU3y25mBGbXNpe2gk7rxiKzWjxQOhO5OgTRgXxDgtF1V1RzWuc7QDtqf8AKjYimGSQ27RYm2uwcjGIEwQO9xHUW9VGqUcxgi3XbXSPvZN7LTXC6cNg6m52+xdXjgHDw1uYi+30KrXB8JNQj0HyV8o0soAC6Z6iWJ2nAF2FwLqHS4VW+dMLNEP3afk4QrKofFsJ8Si9nVp94t80M1OxinEG9OqC54dA3+SsnF6MEd7eqAuF56qdct+mov2g239FxmI8WVzTa+/y8iSuvd/TzSzbRH+ZWMRGYWmXBzhtt1A3HzUOvQY4kh1+hRV9OWkCJOh6byq65pJvqsVzT1Gg6dDb2Vh4ZXinABGXrvvITXDKZbT8QJkAjyN4T9LMagkQ2SDuT0jp5pi6vTlOi6c8jS4ImPLuiuCYSW2ibkd9h9Ao9NpsCFb+R+CfEq/EcPAz2LtR7a+y2TpcdtXvgmB+DQYzcC/mblEF5a1ek7qhJJJIa4QqxzphQKXxiYymD3Bj6R81aFGx2FbUY5jhIcCCD3CKWz0yag8kudMgEQB03Pe+nZPAobx3h9TB1sjRDTLXSTlIN2n+W1rbqDT5h+G3xNc4bEubofyjv+659d6WLXRavVWjmEEnfeInoQouAxoe0OaZBU0On9lNR3Csc3wulxMwQ20A2nbNBF9/RSKoqaNDR/M4kx5ADz36J+g5e8h6rAiUcA0kOqzVOwdGRvlTFp7mfRTX1A7YdPTsmXOg/snW37pfKh5JjyTVQifF9E4+OqaFDNqdN/27eafJa8gAnvp1Xiq8DZPCnAm39e65Rol7tPvsrZnUt0c5YwWriFYwFHwNDIwNUlWUxCSSSQcl5eF6SKAzHnbhZZUdA8L/ABDzP5h9PdUWvRJaf0kG3e+q3Lj/AAYYilljxC7T36eRWScycOfQuW2Bhw6dEtiG81XqzbW1A+aj0KpglwA9VLe4ES2IKDcTaQ/tskpJBKniRoD2TZLXfnbEaE2n1QqjXLSNx0Rmo3MwQ2Zv5W1WNs4mUa1hoRGgMkCLeX9l7oSW+Zt8kzgvywRkjQDTbU77o9wnhD67xTpiSdSRZo1knb69E09l505wfhL61VrG++wAN3H71ha9wvhraFNrG6D3J3J+agcv8tMwzbeJ5ADnnUxcCNAPJGwndGc+LqSSS05JJJIBLkLqSArvNvLjcTTuJc0aaTcGJ62ss9xHL1Jw8I7gjr1/aOy2ItVb5h4FbPSbB/U0bz+od+26WzrKz/h+DFFsCfVFaFxb/HcKPUZuf8Qu4apBXNrNjJRbCSBDjJO+kp930Q/NcGdPu6k/6oRsk/pvSxFxax2PdRcTjHR/DuQRIm+kx5lRuI8epUzlLxmj8ouY8gqri+K1azqeUupsecrMoDnONzmd0AifRbMULyav6jsJ1FhrdM4bizKgljpm/uqKfivGQPe8auc6w1sTvB6ItwKoWvLMskZYJtDRNo7beapMUlq4sdKMcAwcuJOg+whvCsKXGIVwwmFDGwB591fE4WTtSIXUkkyxJJJIBJJJIDyQhfGuAU8QyHi8WMfXqEWXChlnWJcw8qOwpgt8BNnASP7eqquNw4LYn21X0nWpBwggEHYqvYrkDA1DLsMyT/tzM/8AEhLcp+PK+fhghNyfa6sHC2/FhtNhcZiBcx5Ba3S/DXh7TP8Apmn/AKnPcPYlWDAcNpUW5aVNlMdGtA+iJG+PWfcF/Dt7yDWPw26wILuvk3zV94Xwalh2ZaTQ0bnc9ydyp0LoW8bMyEupJLTkkkkgEkkkgEkkkgEvLmr0kgAfF+WKdaTOV5i4vMdRuqpxLl+pSMkS3ZwuPXcLRiuFqy56WxkzmvDhlywdZJntEJrG4uqIFNok76x6f1WhcT5So1ZIHw3/AO5uvsbIdV5KIb4KoLv522//ACbKf+OE9s2/4NWILszWVCZLiLnSZCbwvKFSZfVAImMmx2+pV8fyvVbvSJ83/wBCpGH5UquN3sHkCVvgO1n3/DcTTdDB8QEHxSBciJIPT6K18qcAvpmcR4idj0nSArRheTWNu97n9R+UH2R7DYRtNuVjQB2TScbJ01geHNptEa7lTAEgupjycJJJKUNJJKUp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08" name="AutoShape 4" descr="data:image/jpeg;base64,/9j/4AAQSkZJRgABAQAAAQABAAD/2wCEAAkGBhQSEBUUEhQVFBUVGBoWGBcXFRQVGhcbGBcXFBgVFhgYHCYfGBkjHBcXIC8gJCcpLCwsGB4xNTAqNSYrLCkBCQoKDgwOFw8PFykcHBwpKSkpKSkpKSkpKSkpKSkpKSkpKSkpKSwpKSwpKSksKSwpKSkpKSksKSkpKSkpKSkpKf/AABEIAL4BCQMBIgACEQEDEQH/xAAcAAABBQEBAQAAAAAAAAAAAAAFAAMEBgcBAgj/xAA9EAABAwIEBAQEBAUCBgMAAAABAAIRAyEEEjFBBQZRYSJxgZETobHwBzJCwSNi0eHxFFIVM3KCstIWkqL/xAAYAQADAQEAAAAAAAAAAAAAAAAAAgMBBP/EACARAQEBAQADAQACAwAAAAAAAAABAhESITEDQWETIlH/2gAMAwEAAhEDEQA/ANwSSK4gOpJJIBJJJIBJSkuFAcKyn8VOaXlzsJSdlYAPikaumf4c7bT5rQ+N8fpYWmX1XQNhaT2A3Xz7xniHxa1R9/G4uvrc7pdX+CUuHY8POSp+oQZ/VoB5GAI101upWNwsHw7aa33vKrxCL4HjRgMq+JugcPzN/wDYBTS1OnGtjUJ4NBEE/wB/mn2YNrm5mOzNNpn5RqD5pr/THbX2Qnx2gQ0QptOsIJ21Qv4bzMjsBaFLw/igHppEdkcZYWDrGQ4iWkFxPS5gFOur08wtZxtab+eyjfDdNh2AmBB/ofqp2CgRJE9LW7DqE3fQ+IGJ4ZJB/wBxc4zqAYtPWYCsHA+GU2MF5LruMk2kDXpYW6ymqUQ4HQkm8HWLdgvdTGCk2wGwAn1IlZ0S9FKFBheSTOWYFrbz3/upTuMspteXETRb8V40tlJFzrJAEd0M4djC+kC4FhMWd30HcXiVUOdOLB9T4LCHBhJe4R4nGBktq1sD1lBsZ7QGpWNSo5zvzPcXE93GT85Up2JIe4Mfo4EGNcsXnWLCO2yg0vsovw7gzqw/hNsIzPLgACRMRMujsjroFeWudK+DeCzx0zY0XEwehaf0vPXtot74ZjBUpteNHgO6631XzlUFOlVaBUFVw/M5ohjCP0g6OcNzpeFZuXecamHaBReAwfpd42z1g3HoQmzWd43KUpVC4V+J7XGK1PL/ADMOYerTB9pVx4dxSnXbmpva4diLdiNk3TTUTUlwFdWmJJJJAchcXpKEAkkkkAklwqv8Y5rbh8TTpPGVlQEmo4wBYwPeAgLBKi1+K0mENe9jSdAXAevkg9fn3AtscTTHqT9Ase584/SxWMNShmLMoBcZAc4dAbi3ust4Xrb8bzLh6Ql9amP+8E+wVK5g/FVrQRh2k7Z3fUBZHTJmRqPROsc6dTdJdDolxHjtTEVC6qS4nc7DpGygYunaUSw2C0zDW873XjE0w5mWm0l+aMoEkybEdeiTvWAQbKO8tcp1sXVDKYgCC5xFmidT37LQOA/hG34LXV3ltQ3IZEN7SdfNXngPLtPCUyykDcySTdx6lPM/9EgNy9+G+Gw7Zc0VahEFzhaOjWzA81H43+HVNwmg40z/ALXeJnoTdnpPkrsAuwn43xlYjxHlSvSkvpvjqASPds/MBCXUiN5PZfQeUdEH4zy1RrtdmpMzEEB2VsgxYzEo4S/mwd9NxfmJIjRPitfUJ3jFGtQqFj2tBaYvSZB3kGNEEr16h1IHYNaFIngNniBBG/v8gAdlP4fgauLJbTY54BgxDQLE5XONhO950VIfin6Z3+8fRWnkPm1+Ec8AF4LdJgTsT5IHhIJcWwlZgfTLmtcBl8FwDF25juJgwN1RRw12bLBsYkD6K+VsaXt8Tpc4l7jOpJkk+UwOgQbH1msExp2RSy8vo3w7gTWtJqEHdoF7XmR10XjjHDKbwC0Brm2Jix7yNvouNxRdlIMfJe6Ikwbz8hvbeyweV6r9SkWGDHoQfovTMSRoSn+I4GHk02kN6W+gUFat6onQ428OE6dOncK38H4w6nFSm4g2uOnQ/wC71WegK1cBJ+EA7S5C2Um+RrnBOd2PhtXwu0n9JMfJWqnUkSFh7HEaE7dfuFbOXOazShrzmZ0v4fL+iqzH6NHSTGGxIe0OaZB3TwKHQ6kkkgEkkkgOEqqc58oHHGn/ABAwMmQRm9QFbFyEM4xLmf8AC2vQh2HDq7Y8UABwI6NGoj1Vd5c5Vq4vE/AE0yAS5zmPhoGxEDxGbAr6NesS584/iBj6jBVqNFM+FjDlbBAILr+ImNZ9Ap2F4h8y8t08LVFGk41CGzUcY8JjMNNLXi+yG4XBs/U4De5H1Qp2Je9xzEy7XU6679EcqUWhgDWNymBaZiLk+d0lZPoo6llpyQCLDyGxU38OMMKnEdJbSY548yQ0E9F74O34zadNt3OysN/ykgTI7X9lqHBeBU8NTDKTQOp3J3JO6fGTCQaupJKhiSSSQCXCF1JAQOK8IpV2FtVgdIiSBItqDsVgHM3BnYWu+m4zlNvI3H1X0aVmX4h8nV8VimmhTzBzQHOJAa2LSUuoTjHILnQNSUfp4X4TP/IohieXGYasWZviVKYAe4flznVrLaCRrdR3VpLhBgGPPyU0d3+HtlUBpPq49tyhjcUahJ/TMDyAslx3EZW5BqfzfNCaOMe0Q0wPJAmKPspCSNRbTZOCmWkDfpY6i3qhPD+Iuzhro8Rj6qxGjMOiIA6a6A32S0upxHZTk6Cw18tk3iOCNeZIDT2KIPbMaaTM/m7+f9F7pNho0gb7+vVZ0s1wGHBGHrItY6+dkewuCytyjQNt/Tz1XaVMtgltyDroQRGaNinX0iSRG2ggeqaDWumRuDcRf1tNk/hnGY1A0726+yacPCAAJEmdyD96dlJptgR7+UKkqay8vccNEgXLDq3oOoV/w9cPaHNMgiQVleHZdpHW/wC6tPK/FMrjTJsTbsTcD1VHR+e/fFwBXV5auysdLqSSSAS4SvFSqBc2HVVPjf4k4ehLWA1nD/aQG2N/E63shnXvnnm92DY1tNofVfOWfytA1c7r5LEOIYmo92eq4vLifE7806GT26aKx8zcwjFP+JWhkDKGs1yZs/iB/Nfyj1QCuTUpnL4oI8xrMjqZ+SlaXprC0A5xy+ExIBN/CbkC/wA/QFWH/hLi29ZouQ3KwhpLIDw5w2EgTGqGcKzMFhBLxDsviBBaQesAtPlKJCpVa3IW2H/LiIDT+dp8zBv1PZKOxM5Oq5MTTMZpeHAA5ZcQGkg6WzB0aQfILb2LDeB0GsrU31ZDM4c6CZ/NmBv3i/QLb6FUFoIgg9FTDZZTqSSScxJJJIBJJJIBIPzJxUYbDvqakWaOrjZo90XcVmf4h8Y+JXbRB8NLxO6FzhAn/pE+p7LLS6vIqLmHLrJJk6kkuuSTuSShuMr5Glx0F/MojVfYj5oDzBUPwwOp/aw+Sk557oNUql7i52pukDZNuC7lsh0ESdR1srrhjs6SMp+Qn6qrcJwJq1Q3SLk7K4UmuAGwj5RH0WI/oR1jLGhHqB8k+AXF0ANBvlIEW6E6LlAXg2Osnfo3yXqjXLonb5j7+qxL0cY0yHOIMRIm5kG30Hsn6UnW2vp26rxRoNLSS4g3I6EdPde6TTfUn7/ZNGG3Yc9e/wDUJ1rCDfXb9k9TZLRIgjVdr4R1ovvP1CeMqXQaDpfNfy+5RHg1Mh5tuD6ga/IIVhGw45fEJb2gHbz7o6xhDw5u4J/9h9VXJZbFxwVbMwH3UlDeEvgR1AKn5ll+u3873JxNV6wa0kmABJ9BKccqfzzxwMZ8IG7hLj0Gw8z9EtPbxWubOcTVLmtn4YtFwD3PXy0VCxFXMZUziVck+6FVKnht237hTt6h5W0zVpjMSdL2/dS8NTLX52GJt5Dttq0e6G1KhJJO68mucsT9xolMOs5kYAWkOidr9JcrHRqCqxrg4FrmiNZHUQfy369FnQHeJEIvguMPpABhGUGbiRIvP33W8Zc9Wyr4YIFjJ2u0wIPQ2I9ZRbljnU4Zwp1cxoEwNXml3MXLbekKj4jjlSQ4xBF26NuXHXWxJv5IjgMU2q2QD3BF52A6rZ6L7y3jDYlr2hzSHNIkEXBHYp5ZbypzJ/pX5Xf8l0T0YT+ofyk2PutPpvkKi+dde0kklpiSKSSAj42uGMc46NaXH0ErEatYvcXuuXOJJ8yZ+ot2Wr87VYwbx/vIZ7wsnxAiANlPVS/T4iPPij37evVCuM0cw1n9tkVddM12W77pOoxUA0gorheD5gCZidvf6JYhzGOINz2Rzg1ZuXODG31b/VbVNavHjAYBrRA1kRaO5HoitV1gI20J7X090zh2OcA63htftt81JoAO0Ea+qVO3pqneJudDPTonKeHI1BA/xb5hTG0wTJ/TCYBkyZi/WfRZGeL21gJ8MwN+mxKmYfDGYFg64uI6SUsDhzTaIsI26dEQwuFzXgHsT+abgdj11sqQcRvh5bAdNTOljH3uvTaRNwRbUHSNb9L2UgUgQYsAZG8RrP3su5ZiWi42+YI3FtOqozgdgnkPuL6RNusqy8Od/DGcjM1pGkzMGY99eqBU9RMAiZN+1vkUcwrnOh7PCCQ0tEf9M9ep9E+Ex3hdcZheZv5SBARf4o+wgWFbGWO3+B21RyFti+NejXEMY2nTc52gH2FjvH+Il73EnxEyf6eQWg89Y3JSDZ1lx8hb6lZFi2klxnX/AAo6+KfpQ7HYoCRrKGPqWUjHsh6aZBsfv7/okbmejRq2Ta9VF4m6DvRUinTtY/fVMsb1TorWi1uwkz1O6Ae+LtOim8Jx4ZUOY+F1jFy3+YfRBS5OUKl1vGWdX2k5rhYzbb9+/b3Wich8X+JSNJ856RgE6lpJj2/L7LGeC4qC4EiCOsH07/2V85Vx3wsTSMyC74btNHQP/KPZbn6nieN9tXlJeWlelRckklwoCr8+1P4TB/MT8rLM8eJK0Xn93gZ6/ss2xj9L9VLSW0XLoO/36IbxnEFkQRM/ZUTjWOdnytcQABMbk3+/VQsTiS+C4yQI+/kskZMo+pRXl+sRUy7a+yFAo7ytg8z3P2Fus9YQ3fxYqNOBe06Dzvb3UykCGCA3e+5n7C5QZPf+g0UplLtoY06g/ObKd+oxFw+GzG5gSoHF+YxReGgZnAaAgQBYT/RT8bjXUqedokyGNG7nu0nsIkm6rrOEFplwzPdd0/U9CdYTzPrqkj03nipmlzYE9ZVp4bx8PYNwRNxbe0HTVU7H8JiZGnmEPw+MqUbXLTp2jp7p4a5a1QrTdsaRJmBIgk+678NzssCDOUeYgj/PcKh//OIEBpcIvtcWRzgfOTKrwx0tJ0tNwNSdhb5Jup+IxWZbMeum6J8IxJa1zYtZwjS+3y+SG4hsjcn1v5qTw/Ey0smHNbMdrk/utzfaWhjD4sZgDrIAPY6D5lWeVVMEZqgR0950VplWpsz0o/4j14qUm/7ob75j9QFn1YEybDp6j/KvX4kUS7E0beFoDifIuI+ipGKHTp+2y59KbVziZl49lFfUAEakbojXwjjU0mbm2ltELLofpMOmCLWOh7JDy+nqnSkEnZMAqZVpZWDMCD0nr26KCg0PZ7LyvLV6CGuBe2L3RZJ++icqU4TB2iDKvPD6pETrAI8pAn3VIwtJpIzCRBkaHSJB6jX0R/CYslzGu0nKP29yAY7rE9fOt04Jj/isJOoMH9kTVW5KByE+QPmJVpCqpn4S4V1cKDKb+If5G+v7LNOJPcKbi0AmJg7/AGPotJ/Ej/ls9fqFnNQSR6qevqelMFMvdN3E3gXJmU4/h784YGuDjHhcC0idCQVz/TuY8Ngh2aALzqYiPRW/gfL9TN8WsfFr+bPa156/RLAr1LlSqT44aAb6q18L4cKTIaI/zqpuKrtp3cRJ+yuYPFscYzNvYaD2WFstSxhCJtB0juvbqFgDpYkzvqCpVGqCMuseknoo7sYPiZHRlDS6dd9J6Qp36yZ4CcZEYmjmJyePSxzZIEDa0XXWAPIiwMwNc8XBDtTaZm+ic5twBdTFSmTmZcAawgjeONDQQACZt0LjDtb+q6M8sNfSXxJ4Nhc30F9NPJB6+HzCCDI2/wAWIUinxIPdHxAHF4kG5IhmWOoB2GpUui4moWifDGpn9IFxpoJ/rC3jegFfCZRe3molKqabw5urb/57I7xKiROjt9RpvbXugtdo2S2MX7gvEHVKUhwibRcieqJ4WvD/AAmXEQR66/P2KDcs0wMO1rGglzJe635jo3SYMHQ7BTOEU3fELiR4pDY/lJAmVufqO4vPBhmqM/8AtP7KzfDQLl2l4uwaPSdvkrAq2n/Kf6+1O55pXY68EEexkfIlZ3jaYmRby20utb5rwmegTqWkH00P1WW8RZBkXiVPQ2r2NqQCYJMRAOvqu4SgHBrohxvcbi/vZe8VTva3f77qMKh8MTr1J27JCyhvG6odUtpHzkyh4KJcVoNGUNjrrqbyZ1P9uyHvZCxbPxyUpXmF1aY9RqQn2vnzNvXt3UQFSuHYZ1Wq1jdTv07oLUlrcp9B/wBpOx8kQwTvFB1zCx628Q9VIx/Anh0NALNj16yP33UnA4FoaA69RsZp9xfeBHsjidvpqnIteabm7iD7z/RWwKi8hO/iOHVv0NlegqRbHwlwrqS0ynfiPT/gNPQke4n9lnNMXHcLVueMLnwb/wCWHfssrp0gQ0kaKW09fTtNwDz4QYsCe7dR7/VGcE4GnLZu0W663+QEIbSZItrpKJYd3giN9f2/v3U7WRQObcRmrZBPgsfM3+iC0qjmkFpIINropx5p+PUJ1zEe0ftCgBmYT0TmlXDlfmXO0U3n+Jppr9wrrg6YkGDe2w+wsaoPNNwe0w5pBC1jl/GZ6bQOjXHsSJ/YpNTg4m8R4bnpuZm8iNbmSJ3BkLMeI4IFpa8fxxVdTBb+tob4SRsJm/ktYLxMTeJ07kA9tDZQ6/L1N9RtYiXtjLM2H6hreflCya43nQPgXI9B+Dl9NzXhxudSGgTHUG5kW0QDF4M4PEFly1zWuBgwTo4NJ1iy1CpiDkDcu2mlhuJ2ExKrHOHDA/DC5c6kJa82JdrcDYg38k80OKtVpgsLy6w18Oa8jYdVXjQc54ptEu6Wnfp3lGMLiomQWuYA4gEgwCPDbqvXL/DHOqCo/MC4ktyloIBBJMb76KlpOrXwNgFMMDcvwwfXV1vX9lK4NhCGCQAbn1Jc77jouYWzQAZAtvNtJO/mUc4LhA5zR3koxEd3vpZuCUMtOTqbolmXikyAB0XtUroznk4bxFLM0g6ER72WT8ZwmR7x0P0MLXXKhc74TLVzAfmEn0EH9ktZuembY6nsfbyUFzSDbbxAbTMhGOJUpnZCqWHPUee5/upoQzigIksDoFzPeZ7nW0oK9xdtHZWKtRDoGsaiYCYp8Ma3M5sm1p6gaD5+yFJqABakvOZEmPaLVCLgQP6oP1AGv2VZ+WOHlj/iOESCAD5a+aF0MaxrrM8AOuvWPvsrNg8RmbNonr2EJonup+Jq5soANhc7NE2A7E7JmkXFwmIvpqIEie879FGFU/FIJEECAN9ST7wpFJ5JzG2ltwJcNPZYT2vfItKajndG/U/2KvIVV5FwxFJzz+ogD/tn9yrUnjpz8JJJIrTIvEMMKlN7D+ppHuFjZpWHqD6H+/yW2FZpzDwzJWe0C2YuA/6r/uVliegTDmBPr5IpgSC0QZBG1xJIuDuEOp0NWkWMgqRw2iKbQ1ujbAT8lAZVPnDAFlYvtlqXnoQBb1H0VeZUy+q0rimDp1wGVGkzJETYg9fVVTiPI9Vt6RDx0OoC2WGVtt4A1JgD1stX5V4aaVOTIcTNjvlA9tVWOXOT3sfnqwSPygGb9T0V9wlCGamyzVg5TlSqGwAPNSMPVlv7dVDxD2sc2bTaYt5ToFHPEKlQkUR4dDULTlG5yaZ3eVu6lGp+IrsDhfxkHKAbntB2nfQQnsORklwA0MdzBcempKjU3y25mBGbXNpe2gk7rxiKzWjxQOhO5OgTRgXxDgtF1V1RzWuc7QDtqf8AKjYimGSQ27RYm2uwcjGIEwQO9xHUW9VGqUcxgi3XbXSPvZN7LTXC6cNg6m52+xdXjgHDw1uYi+30KrXB8JNQj0HyV8o0soAC6Z6iWJ2nAF2FwLqHS4VW+dMLNEP3afk4QrKofFsJ8Si9nVp94t80M1OxinEG9OqC54dA3+SsnF6MEd7eqAuF56qdct+mov2g239FxmI8WVzTa+/y8iSuvd/TzSzbRH+ZWMRGYWmXBzhtt1A3HzUOvQY4kh1+hRV9OWkCJOh6byq65pJvqsVzT1Gg6dDb2Vh4ZXinABGXrvvITXDKZbT8QJkAjyN4T9LMagkQ2SDuT0jp5pi6vTlOi6c8jS4ImPLuiuCYSW2ibkd9h9Ao9NpsCFb+R+CfEq/EcPAz2LtR7a+y2TpcdtXvgmB+DQYzcC/mblEF5a1ek7qhJJJIa4QqxzphQKXxiYymD3Bj6R81aFGx2FbUY5jhIcCCD3CKWz0yag8kudMgEQB03Pe+nZPAobx3h9TB1sjRDTLXSTlIN2n+W1rbqDT5h+G3xNc4bEubofyjv+659d6WLXRavVWjmEEnfeInoQouAxoe0OaZBU0On9lNR3Csc3wulxMwQ20A2nbNBF9/RSKoqaNDR/M4kx5ADz36J+g5e8h6rAiUcA0kOqzVOwdGRvlTFp7mfRTX1A7YdPTsmXOg/snW37pfKh5JjyTVQifF9E4+OqaFDNqdN/27eafJa8gAnvp1Xiq8DZPCnAm39e65Rol7tPvsrZnUt0c5YwWriFYwFHwNDIwNUlWUxCSSSQcl5eF6SKAzHnbhZZUdA8L/ABDzP5h9PdUWvRJaf0kG3e+q3Lj/AAYYilljxC7T36eRWScycOfQuW2Bhw6dEtiG81XqzbW1A+aj0KpglwA9VLe4ES2IKDcTaQ/tskpJBKniRoD2TZLXfnbEaE2n1QqjXLSNx0Rmo3MwQ2Zv5W1WNs4mUa1hoRGgMkCLeX9l7oSW+Zt8kzgvywRkjQDTbU77o9wnhD67xTpiSdSRZo1knb69E09l505wfhL61VrG++wAN3H71ha9wvhraFNrG6D3J3J+agcv8tMwzbeJ5ADnnUxcCNAPJGwndGc+LqSSS05JJJIBLkLqSArvNvLjcTTuJc0aaTcGJ62ss9xHL1Jw8I7gjr1/aOy2ItVb5h4FbPSbB/U0bz+od+26WzrKz/h+DFFsCfVFaFxb/HcKPUZuf8Qu4apBXNrNjJRbCSBDjJO+kp930Q/NcGdPu6k/6oRsk/pvSxFxax2PdRcTjHR/DuQRIm+kx5lRuI8epUzlLxmj8ouY8gqri+K1azqeUupsecrMoDnONzmd0AifRbMULyav6jsJ1FhrdM4bizKgljpm/uqKfivGQPe8auc6w1sTvB6ItwKoWvLMskZYJtDRNo7beapMUlq4sdKMcAwcuJOg+whvCsKXGIVwwmFDGwB591fE4WTtSIXUkkyxJJJIBJJJIDyQhfGuAU8QyHi8WMfXqEWXChlnWJcw8qOwpgt8BNnASP7eqquNw4LYn21X0nWpBwggEHYqvYrkDA1DLsMyT/tzM/8AEhLcp+PK+fhghNyfa6sHC2/FhtNhcZiBcx5Ba3S/DXh7TP8Apmn/AKnPcPYlWDAcNpUW5aVNlMdGtA+iJG+PWfcF/Dt7yDWPw26wILuvk3zV94Xwalh2ZaTQ0bnc9ydyp0LoW8bMyEupJLTkkkkgEkkkgEkkkgEvLmr0kgAfF+WKdaTOV5i4vMdRuqpxLl+pSMkS3ZwuPXcLRiuFqy56WxkzmvDhlywdZJntEJrG4uqIFNok76x6f1WhcT5So1ZIHw3/AO5uvsbIdV5KIb4KoLv522//ACbKf+OE9s2/4NWILszWVCZLiLnSZCbwvKFSZfVAImMmx2+pV8fyvVbvSJ83/wBCpGH5UquN3sHkCVvgO1n3/DcTTdDB8QEHxSBciJIPT6K18qcAvpmcR4idj0nSArRheTWNu97n9R+UH2R7DYRtNuVjQB2TScbJ01geHNptEa7lTAEgupjycJJJKUNJJKUp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10" name="Picture 6" descr="http://www.baovecaytrong.com/image/tracuuhinhanh/xoai_thanhthutrentrai.jpg"/>
          <p:cNvPicPr>
            <a:picLocks noChangeAspect="1" noChangeArrowheads="1"/>
          </p:cNvPicPr>
          <p:nvPr/>
        </p:nvPicPr>
        <p:blipFill>
          <a:blip r:embed="rId2"/>
          <a:srcRect/>
          <a:stretch>
            <a:fillRect/>
          </a:stretch>
        </p:blipFill>
        <p:spPr bwMode="auto">
          <a:xfrm>
            <a:off x="457200" y="1143000"/>
            <a:ext cx="3200400" cy="2302175"/>
          </a:xfrm>
          <a:prstGeom prst="rect">
            <a:avLst/>
          </a:prstGeom>
          <a:noFill/>
        </p:spPr>
      </p:pic>
      <p:pic>
        <p:nvPicPr>
          <p:cNvPr id="21512" name="Picture 8" descr="http://www.haiduongdost.gov.vn/nongnghiep/resource/image/XOAI_T(1).jpg"/>
          <p:cNvPicPr>
            <a:picLocks noChangeAspect="1" noChangeArrowheads="1"/>
          </p:cNvPicPr>
          <p:nvPr/>
        </p:nvPicPr>
        <p:blipFill>
          <a:blip r:embed="rId3"/>
          <a:srcRect/>
          <a:stretch>
            <a:fillRect/>
          </a:stretch>
        </p:blipFill>
        <p:spPr bwMode="auto">
          <a:xfrm>
            <a:off x="533400" y="3657600"/>
            <a:ext cx="3200400" cy="24003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3657600" cy="533400"/>
          </a:xfrm>
        </p:spPr>
        <p:txBody>
          <a:bodyPr>
            <a:normAutofit/>
          </a:bodyPr>
          <a:lstStyle/>
          <a:p>
            <a:pPr>
              <a:buNone/>
            </a:pPr>
            <a:r>
              <a:rPr lang="en-US" dirty="0">
                <a:solidFill>
                  <a:srgbClr val="000099"/>
                </a:solidFill>
              </a:rPr>
              <a:t>6) </a:t>
            </a:r>
            <a:r>
              <a:rPr lang="en-US" dirty="0" err="1">
                <a:solidFill>
                  <a:srgbClr val="000099"/>
                </a:solidFill>
              </a:rPr>
              <a:t>Bệnh</a:t>
            </a:r>
            <a:r>
              <a:rPr lang="en-US" dirty="0">
                <a:solidFill>
                  <a:srgbClr val="000099"/>
                </a:solidFill>
              </a:rPr>
              <a:t> </a:t>
            </a:r>
            <a:r>
              <a:rPr lang="en-US" dirty="0" err="1">
                <a:solidFill>
                  <a:srgbClr val="000099"/>
                </a:solidFill>
              </a:rPr>
              <a:t>khô</a:t>
            </a:r>
            <a:r>
              <a:rPr lang="en-US" dirty="0">
                <a:solidFill>
                  <a:srgbClr val="000099"/>
                </a:solidFill>
              </a:rPr>
              <a:t> </a:t>
            </a:r>
            <a:r>
              <a:rPr lang="en-US" dirty="0" err="1">
                <a:solidFill>
                  <a:srgbClr val="000099"/>
                </a:solidFill>
              </a:rPr>
              <a:t>đọt</a:t>
            </a:r>
            <a:endParaRPr lang="en-US" dirty="0">
              <a:solidFill>
                <a:srgbClr val="000099"/>
              </a:solidFill>
            </a:endParaRPr>
          </a:p>
        </p:txBody>
      </p:sp>
      <p:sp>
        <p:nvSpPr>
          <p:cNvPr id="4" name="Content Placeholder 3"/>
          <p:cNvSpPr>
            <a:spLocks noGrp="1"/>
          </p:cNvSpPr>
          <p:nvPr>
            <p:ph sz="quarter" idx="2"/>
          </p:nvPr>
        </p:nvSpPr>
        <p:spPr>
          <a:xfrm>
            <a:off x="3962400" y="1066800"/>
            <a:ext cx="4724400" cy="5105400"/>
          </a:xfrm>
        </p:spPr>
        <p:txBody>
          <a:bodyPr>
            <a:normAutofit/>
          </a:bodyPr>
          <a:lstStyle/>
          <a:p>
            <a:r>
              <a:rPr lang="en-US" dirty="0" err="1"/>
              <a:t>Tác</a:t>
            </a:r>
            <a:r>
              <a:rPr lang="en-US" dirty="0"/>
              <a:t> </a:t>
            </a:r>
            <a:r>
              <a:rPr lang="en-US" dirty="0" err="1"/>
              <a:t>nhân</a:t>
            </a:r>
            <a:r>
              <a:rPr lang="en-US" dirty="0"/>
              <a:t>: </a:t>
            </a:r>
            <a:r>
              <a:rPr lang="en-US" dirty="0" err="1"/>
              <a:t>nấm</a:t>
            </a:r>
            <a:r>
              <a:rPr lang="en-US" dirty="0"/>
              <a:t> </a:t>
            </a:r>
            <a:r>
              <a:rPr lang="en-US" dirty="0" err="1"/>
              <a:t>Diplodia</a:t>
            </a:r>
            <a:r>
              <a:rPr lang="en-US" dirty="0"/>
              <a:t> </a:t>
            </a:r>
            <a:r>
              <a:rPr lang="en-US" dirty="0" err="1"/>
              <a:t>natalensis</a:t>
            </a:r>
            <a:r>
              <a:rPr lang="en-US" dirty="0"/>
              <a:t>.</a:t>
            </a:r>
          </a:p>
          <a:p>
            <a:r>
              <a:rPr lang="en-US" dirty="0"/>
              <a:t>G</a:t>
            </a:r>
            <a:r>
              <a:rPr lang="vi-VN" dirty="0"/>
              <a:t>ây hại nặng trong điều kiện nóng ẩm nhất là vào mùa mưa</a:t>
            </a:r>
            <a:r>
              <a:rPr lang="en-US" dirty="0"/>
              <a:t>.</a:t>
            </a:r>
          </a:p>
          <a:p>
            <a:r>
              <a:rPr lang="fr-FR" dirty="0" err="1"/>
              <a:t>Trên</a:t>
            </a:r>
            <a:r>
              <a:rPr lang="fr-FR" dirty="0"/>
              <a:t> </a:t>
            </a:r>
            <a:r>
              <a:rPr lang="fr-FR" dirty="0" err="1"/>
              <a:t>cành</a:t>
            </a:r>
            <a:r>
              <a:rPr lang="fr-FR" dirty="0"/>
              <a:t> </a:t>
            </a:r>
            <a:r>
              <a:rPr lang="fr-FR" dirty="0" err="1"/>
              <a:t>tược</a:t>
            </a:r>
            <a:r>
              <a:rPr lang="fr-FR" dirty="0"/>
              <a:t> </a:t>
            </a:r>
            <a:r>
              <a:rPr lang="fr-FR" dirty="0" err="1"/>
              <a:t>xanh</a:t>
            </a:r>
            <a:r>
              <a:rPr lang="fr-FR" dirty="0"/>
              <a:t> non </a:t>
            </a:r>
            <a:r>
              <a:rPr lang="fr-FR" dirty="0" err="1"/>
              <a:t>có</a:t>
            </a:r>
            <a:r>
              <a:rPr lang="fr-FR" dirty="0"/>
              <a:t> </a:t>
            </a:r>
            <a:r>
              <a:rPr lang="fr-FR" dirty="0" err="1"/>
              <a:t>đốm</a:t>
            </a:r>
            <a:r>
              <a:rPr lang="fr-FR" dirty="0"/>
              <a:t> </a:t>
            </a:r>
            <a:r>
              <a:rPr lang="fr-FR" dirty="0" err="1"/>
              <a:t>sậm</a:t>
            </a:r>
            <a:r>
              <a:rPr lang="fr-FR" dirty="0"/>
              <a:t> </a:t>
            </a:r>
            <a:r>
              <a:rPr lang="fr-FR" dirty="0" err="1"/>
              <a:t>màu</a:t>
            </a:r>
            <a:r>
              <a:rPr lang="fr-FR" dirty="0"/>
              <a:t>, </a:t>
            </a:r>
            <a:r>
              <a:rPr lang="fr-FR" dirty="0" err="1"/>
              <a:t>lan</a:t>
            </a:r>
            <a:r>
              <a:rPr lang="fr-FR" dirty="0"/>
              <a:t> </a:t>
            </a:r>
            <a:r>
              <a:rPr lang="fr-FR" dirty="0" err="1"/>
              <a:t>dần</a:t>
            </a:r>
            <a:r>
              <a:rPr lang="fr-FR" dirty="0"/>
              <a:t> </a:t>
            </a:r>
            <a:r>
              <a:rPr lang="fr-FR" dirty="0" err="1"/>
              <a:t>lên</a:t>
            </a:r>
            <a:r>
              <a:rPr lang="fr-FR" dirty="0"/>
              <a:t>, </a:t>
            </a:r>
            <a:r>
              <a:rPr lang="fr-FR" dirty="0" err="1"/>
              <a:t>lá</a:t>
            </a:r>
            <a:r>
              <a:rPr lang="fr-FR" dirty="0"/>
              <a:t> </a:t>
            </a:r>
            <a:r>
              <a:rPr lang="fr-FR" dirty="0" err="1"/>
              <a:t>cũng</a:t>
            </a:r>
            <a:r>
              <a:rPr lang="fr-FR" dirty="0"/>
              <a:t> </a:t>
            </a:r>
            <a:r>
              <a:rPr lang="fr-FR" dirty="0" err="1"/>
              <a:t>bị</a:t>
            </a:r>
            <a:r>
              <a:rPr lang="fr-FR" dirty="0"/>
              <a:t> </a:t>
            </a:r>
            <a:r>
              <a:rPr lang="fr-FR" dirty="0" err="1"/>
              <a:t>biến</a:t>
            </a:r>
            <a:r>
              <a:rPr lang="fr-FR" dirty="0"/>
              <a:t> </a:t>
            </a:r>
            <a:r>
              <a:rPr lang="fr-FR" dirty="0" err="1"/>
              <a:t>màu</a:t>
            </a:r>
            <a:r>
              <a:rPr lang="fr-FR" dirty="0"/>
              <a:t> </a:t>
            </a:r>
            <a:r>
              <a:rPr lang="fr-FR" dirty="0" err="1"/>
              <a:t>nâu</a:t>
            </a:r>
            <a:r>
              <a:rPr lang="fr-FR" dirty="0"/>
              <a:t>, </a:t>
            </a:r>
            <a:r>
              <a:rPr lang="fr-FR" dirty="0" err="1"/>
              <a:t>bìa</a:t>
            </a:r>
            <a:r>
              <a:rPr lang="fr-FR" dirty="0"/>
              <a:t> </a:t>
            </a:r>
            <a:r>
              <a:rPr lang="fr-FR" dirty="0" err="1"/>
              <a:t>lá</a:t>
            </a:r>
            <a:r>
              <a:rPr lang="fr-FR" dirty="0"/>
              <a:t> </a:t>
            </a:r>
            <a:r>
              <a:rPr lang="fr-FR" dirty="0" err="1"/>
              <a:t>thường</a:t>
            </a:r>
            <a:r>
              <a:rPr lang="fr-FR" dirty="0"/>
              <a:t> </a:t>
            </a:r>
            <a:r>
              <a:rPr lang="fr-FR" dirty="0" err="1"/>
              <a:t>cuốn</a:t>
            </a:r>
            <a:r>
              <a:rPr lang="fr-FR" dirty="0"/>
              <a:t> </a:t>
            </a:r>
            <a:r>
              <a:rPr lang="fr-FR" dirty="0" err="1"/>
              <a:t>lên</a:t>
            </a:r>
            <a:r>
              <a:rPr lang="fr-FR" dirty="0"/>
              <a:t> </a:t>
            </a:r>
            <a:r>
              <a:rPr lang="fr-FR" dirty="0" err="1"/>
              <a:t>trên</a:t>
            </a:r>
            <a:r>
              <a:rPr lang="fr-FR" dirty="0"/>
              <a:t>, </a:t>
            </a:r>
            <a:r>
              <a:rPr lang="fr-FR" dirty="0" err="1"/>
              <a:t>đôi</a:t>
            </a:r>
            <a:r>
              <a:rPr lang="fr-FR" dirty="0"/>
              <a:t> khi </a:t>
            </a:r>
            <a:r>
              <a:rPr lang="fr-FR" dirty="0" err="1"/>
              <a:t>cũng</a:t>
            </a:r>
            <a:r>
              <a:rPr lang="fr-FR" dirty="0"/>
              <a:t> </a:t>
            </a:r>
            <a:r>
              <a:rPr lang="fr-FR" dirty="0" err="1"/>
              <a:t>thấy</a:t>
            </a:r>
            <a:r>
              <a:rPr lang="fr-FR" dirty="0"/>
              <a:t> </a:t>
            </a:r>
            <a:r>
              <a:rPr lang="fr-FR" dirty="0" err="1"/>
              <a:t>nhựa</a:t>
            </a:r>
            <a:r>
              <a:rPr lang="fr-FR" dirty="0"/>
              <a:t> </a:t>
            </a:r>
            <a:r>
              <a:rPr lang="fr-FR" dirty="0" err="1"/>
              <a:t>cây</a:t>
            </a:r>
            <a:r>
              <a:rPr lang="fr-FR" dirty="0"/>
              <a:t> </a:t>
            </a:r>
            <a:r>
              <a:rPr lang="fr-FR" dirty="0" err="1"/>
              <a:t>chảy</a:t>
            </a:r>
            <a:r>
              <a:rPr lang="fr-FR" dirty="0"/>
              <a:t> ra </a:t>
            </a:r>
            <a:r>
              <a:rPr lang="fr-FR" dirty="0" err="1"/>
              <a:t>trên</a:t>
            </a:r>
            <a:r>
              <a:rPr lang="fr-FR" dirty="0"/>
              <a:t> </a:t>
            </a:r>
            <a:r>
              <a:rPr lang="fr-FR" dirty="0" err="1"/>
              <a:t>cành</a:t>
            </a:r>
            <a:r>
              <a:rPr lang="fr-FR" dirty="0"/>
              <a:t> </a:t>
            </a:r>
            <a:r>
              <a:rPr lang="fr-FR" dirty="0" err="1"/>
              <a:t>bị</a:t>
            </a:r>
            <a:r>
              <a:rPr lang="fr-FR" dirty="0"/>
              <a:t> </a:t>
            </a:r>
            <a:r>
              <a:rPr lang="fr-FR" dirty="0" err="1"/>
              <a:t>bệnh</a:t>
            </a:r>
            <a:r>
              <a:rPr lang="fr-FR" dirty="0"/>
              <a:t>. </a:t>
            </a:r>
            <a:r>
              <a:rPr lang="fr-FR" dirty="0" err="1"/>
              <a:t>Chẻ</a:t>
            </a:r>
            <a:r>
              <a:rPr lang="fr-FR" dirty="0"/>
              <a:t> </a:t>
            </a:r>
            <a:r>
              <a:rPr lang="fr-FR" dirty="0" err="1"/>
              <a:t>dọc</a:t>
            </a:r>
            <a:r>
              <a:rPr lang="fr-FR" dirty="0"/>
              <a:t> </a:t>
            </a:r>
            <a:r>
              <a:rPr lang="fr-FR" dirty="0" err="1"/>
              <a:t>cành</a:t>
            </a:r>
            <a:r>
              <a:rPr lang="fr-FR" dirty="0"/>
              <a:t> </a:t>
            </a:r>
            <a:r>
              <a:rPr lang="fr-FR" dirty="0" err="1"/>
              <a:t>bệnh</a:t>
            </a:r>
            <a:r>
              <a:rPr lang="fr-FR" dirty="0"/>
              <a:t> </a:t>
            </a:r>
            <a:r>
              <a:rPr lang="fr-FR" dirty="0" err="1"/>
              <a:t>thấy</a:t>
            </a:r>
            <a:r>
              <a:rPr lang="fr-FR" dirty="0"/>
              <a:t> </a:t>
            </a:r>
            <a:r>
              <a:rPr lang="fr-FR" dirty="0" err="1"/>
              <a:t>bên</a:t>
            </a:r>
            <a:r>
              <a:rPr lang="fr-FR" dirty="0"/>
              <a:t> </a:t>
            </a:r>
            <a:r>
              <a:rPr lang="fr-FR" dirty="0" err="1"/>
              <a:t>trong</a:t>
            </a:r>
            <a:r>
              <a:rPr lang="fr-FR" dirty="0"/>
              <a:t> </a:t>
            </a:r>
            <a:r>
              <a:rPr lang="fr-FR" dirty="0" err="1"/>
              <a:t>có</a:t>
            </a:r>
            <a:r>
              <a:rPr lang="fr-FR" dirty="0"/>
              <a:t> </a:t>
            </a:r>
            <a:r>
              <a:rPr lang="fr-FR" dirty="0" err="1"/>
              <a:t>các</a:t>
            </a:r>
            <a:r>
              <a:rPr lang="fr-FR" dirty="0"/>
              <a:t> </a:t>
            </a:r>
            <a:r>
              <a:rPr lang="fr-FR" dirty="0" err="1"/>
              <a:t>sọc</a:t>
            </a:r>
            <a:r>
              <a:rPr lang="fr-FR" dirty="0"/>
              <a:t> </a:t>
            </a:r>
            <a:r>
              <a:rPr lang="fr-FR" dirty="0" err="1"/>
              <a:t>màu</a:t>
            </a:r>
            <a:r>
              <a:rPr lang="fr-FR" dirty="0"/>
              <a:t> </a:t>
            </a:r>
            <a:r>
              <a:rPr lang="fr-FR" dirty="0" err="1"/>
              <a:t>nâu</a:t>
            </a:r>
            <a:r>
              <a:rPr lang="fr-FR" dirty="0"/>
              <a:t> do </a:t>
            </a:r>
            <a:r>
              <a:rPr lang="fr-FR" dirty="0" err="1"/>
              <a:t>các</a:t>
            </a:r>
            <a:r>
              <a:rPr lang="fr-FR" dirty="0"/>
              <a:t> </a:t>
            </a:r>
            <a:r>
              <a:rPr lang="fr-FR" dirty="0" err="1"/>
              <a:t>mạch</a:t>
            </a:r>
            <a:r>
              <a:rPr lang="fr-FR" dirty="0"/>
              <a:t> </a:t>
            </a:r>
            <a:r>
              <a:rPr lang="fr-FR" dirty="0" err="1"/>
              <a:t>dẫn</a:t>
            </a:r>
            <a:r>
              <a:rPr lang="fr-FR" dirty="0"/>
              <a:t> </a:t>
            </a:r>
            <a:r>
              <a:rPr lang="fr-FR" dirty="0" err="1"/>
              <a:t>nhựa</a:t>
            </a:r>
            <a:r>
              <a:rPr lang="fr-FR" dirty="0"/>
              <a:t> </a:t>
            </a:r>
            <a:r>
              <a:rPr lang="fr-FR" dirty="0" err="1"/>
              <a:t>bị</a:t>
            </a:r>
            <a:r>
              <a:rPr lang="fr-FR" dirty="0"/>
              <a:t> </a:t>
            </a:r>
            <a:r>
              <a:rPr lang="fr-FR" dirty="0" err="1"/>
              <a:t>hư</a:t>
            </a:r>
            <a:r>
              <a:rPr lang="fr-FR" dirty="0"/>
              <a:t>.</a:t>
            </a:r>
            <a:endParaRPr lang="en-US" dirty="0"/>
          </a:p>
          <a:p>
            <a:endParaRPr lang="en-US" dirty="0"/>
          </a:p>
        </p:txBody>
      </p:sp>
      <p:pic>
        <p:nvPicPr>
          <p:cNvPr id="22530" name="Picture 2" descr="http://ijob.vn/Uploads/Tinymce/kien-thuc-kinh-nghiem/ky-thuat/1892012_05.png"/>
          <p:cNvPicPr>
            <a:picLocks noChangeAspect="1" noChangeArrowheads="1"/>
          </p:cNvPicPr>
          <p:nvPr/>
        </p:nvPicPr>
        <p:blipFill>
          <a:blip r:embed="rId2"/>
          <a:srcRect/>
          <a:stretch>
            <a:fillRect/>
          </a:stretch>
        </p:blipFill>
        <p:spPr bwMode="auto">
          <a:xfrm>
            <a:off x="533400" y="1066800"/>
            <a:ext cx="3429000" cy="307924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7010400" cy="533400"/>
          </a:xfrm>
        </p:spPr>
        <p:txBody>
          <a:bodyPr>
            <a:noAutofit/>
          </a:bodyPr>
          <a:lstStyle/>
          <a:p>
            <a:pPr>
              <a:buNone/>
            </a:pPr>
            <a:r>
              <a:rPr lang="en-US" dirty="0">
                <a:solidFill>
                  <a:srgbClr val="000099"/>
                </a:solidFill>
              </a:rPr>
              <a:t>7) </a:t>
            </a:r>
            <a:r>
              <a:rPr lang="en-US" dirty="0" err="1">
                <a:solidFill>
                  <a:srgbClr val="000099"/>
                </a:solidFill>
              </a:rPr>
              <a:t>Bệnh</a:t>
            </a:r>
            <a:r>
              <a:rPr lang="en-US" dirty="0">
                <a:solidFill>
                  <a:srgbClr val="000099"/>
                </a:solidFill>
              </a:rPr>
              <a:t> </a:t>
            </a:r>
            <a:r>
              <a:rPr lang="en-US" dirty="0" err="1">
                <a:solidFill>
                  <a:srgbClr val="000099"/>
                </a:solidFill>
              </a:rPr>
              <a:t>nấm</a:t>
            </a:r>
            <a:r>
              <a:rPr lang="en-US" dirty="0">
                <a:solidFill>
                  <a:srgbClr val="000099"/>
                </a:solidFill>
              </a:rPr>
              <a:t> </a:t>
            </a:r>
            <a:r>
              <a:rPr lang="en-US" dirty="0" err="1">
                <a:solidFill>
                  <a:srgbClr val="000099"/>
                </a:solidFill>
              </a:rPr>
              <a:t>hồng</a:t>
            </a:r>
            <a:r>
              <a:rPr lang="en-US" dirty="0">
                <a:solidFill>
                  <a:srgbClr val="000099"/>
                </a:solidFill>
              </a:rPr>
              <a:t> (</a:t>
            </a:r>
            <a:r>
              <a:rPr lang="en-US" dirty="0" err="1">
                <a:solidFill>
                  <a:srgbClr val="000099"/>
                </a:solidFill>
              </a:rPr>
              <a:t>mốc</a:t>
            </a:r>
            <a:r>
              <a:rPr lang="en-US" dirty="0">
                <a:solidFill>
                  <a:srgbClr val="000099"/>
                </a:solidFill>
              </a:rPr>
              <a:t> </a:t>
            </a:r>
            <a:r>
              <a:rPr lang="en-US" dirty="0" err="1">
                <a:solidFill>
                  <a:srgbClr val="000099"/>
                </a:solidFill>
              </a:rPr>
              <a:t>hồng</a:t>
            </a:r>
            <a:r>
              <a:rPr lang="en-US" dirty="0">
                <a:solidFill>
                  <a:srgbClr val="000099"/>
                </a:solidFill>
              </a:rPr>
              <a:t>)</a:t>
            </a:r>
          </a:p>
        </p:txBody>
      </p:sp>
      <p:sp>
        <p:nvSpPr>
          <p:cNvPr id="4" name="Content Placeholder 3"/>
          <p:cNvSpPr>
            <a:spLocks noGrp="1"/>
          </p:cNvSpPr>
          <p:nvPr>
            <p:ph sz="quarter" idx="2"/>
          </p:nvPr>
        </p:nvSpPr>
        <p:spPr>
          <a:xfrm>
            <a:off x="3581400" y="1066800"/>
            <a:ext cx="5105400" cy="5791200"/>
          </a:xfrm>
        </p:spPr>
        <p:txBody>
          <a:bodyPr>
            <a:normAutofit fontScale="92500" lnSpcReduction="10000"/>
          </a:bodyPr>
          <a:lstStyle/>
          <a:p>
            <a:r>
              <a:rPr lang="en-US" dirty="0" err="1"/>
              <a:t>Tác</a:t>
            </a:r>
            <a:r>
              <a:rPr lang="en-US" dirty="0"/>
              <a:t> </a:t>
            </a:r>
            <a:r>
              <a:rPr lang="en-US" dirty="0" err="1"/>
              <a:t>nhân</a:t>
            </a:r>
            <a:r>
              <a:rPr lang="en-US" dirty="0"/>
              <a:t>: </a:t>
            </a:r>
            <a:r>
              <a:rPr lang="en-US" dirty="0" err="1"/>
              <a:t>nấm</a:t>
            </a:r>
            <a:r>
              <a:rPr lang="en-US" i="1" dirty="0"/>
              <a:t> </a:t>
            </a:r>
            <a:r>
              <a:rPr lang="en-US" i="1" dirty="0" err="1"/>
              <a:t>Corticium</a:t>
            </a:r>
            <a:r>
              <a:rPr lang="en-US" i="1" dirty="0"/>
              <a:t> </a:t>
            </a:r>
            <a:r>
              <a:rPr lang="en-US" i="1" dirty="0" err="1"/>
              <a:t>salmonicolor</a:t>
            </a:r>
            <a:r>
              <a:rPr lang="en-US" i="1" dirty="0"/>
              <a:t> </a:t>
            </a:r>
            <a:r>
              <a:rPr lang="en-US" dirty="0" err="1"/>
              <a:t>Berk</a:t>
            </a:r>
            <a:r>
              <a:rPr lang="en-US" dirty="0"/>
              <a:t>.&amp; Br.</a:t>
            </a:r>
          </a:p>
          <a:p>
            <a:r>
              <a:rPr lang="en-US" dirty="0" err="1"/>
              <a:t>Tấn</a:t>
            </a:r>
            <a:r>
              <a:rPr lang="en-US" dirty="0"/>
              <a:t> </a:t>
            </a:r>
            <a:r>
              <a:rPr lang="en-US" dirty="0" err="1"/>
              <a:t>công</a:t>
            </a:r>
            <a:r>
              <a:rPr lang="en-US" dirty="0"/>
              <a:t> </a:t>
            </a:r>
            <a:r>
              <a:rPr lang="en-US" dirty="0" err="1"/>
              <a:t>chủ</a:t>
            </a:r>
            <a:r>
              <a:rPr lang="en-US" dirty="0"/>
              <a:t> </a:t>
            </a:r>
            <a:r>
              <a:rPr lang="en-US" dirty="0" err="1"/>
              <a:t>yếu</a:t>
            </a:r>
            <a:r>
              <a:rPr lang="en-US" dirty="0"/>
              <a:t> </a:t>
            </a:r>
            <a:r>
              <a:rPr lang="en-US" dirty="0" err="1"/>
              <a:t>trên</a:t>
            </a:r>
            <a:r>
              <a:rPr lang="en-US" dirty="0"/>
              <a:t> </a:t>
            </a:r>
            <a:r>
              <a:rPr lang="en-US" dirty="0" err="1"/>
              <a:t>vỏ</a:t>
            </a:r>
            <a:r>
              <a:rPr lang="en-US" dirty="0"/>
              <a:t> </a:t>
            </a:r>
            <a:r>
              <a:rPr lang="en-US" dirty="0" err="1"/>
              <a:t>của</a:t>
            </a:r>
            <a:r>
              <a:rPr lang="en-US" dirty="0"/>
              <a:t> </a:t>
            </a:r>
            <a:r>
              <a:rPr lang="en-US" dirty="0" err="1"/>
              <a:t>thân</a:t>
            </a:r>
            <a:r>
              <a:rPr lang="en-US" dirty="0"/>
              <a:t> </a:t>
            </a:r>
            <a:r>
              <a:rPr lang="en-US" dirty="0" err="1"/>
              <a:t>và</a:t>
            </a:r>
            <a:r>
              <a:rPr lang="en-US" dirty="0"/>
              <a:t> </a:t>
            </a:r>
            <a:r>
              <a:rPr lang="en-US" dirty="0" err="1"/>
              <a:t>cành</a:t>
            </a:r>
            <a:r>
              <a:rPr lang="en-US" dirty="0"/>
              <a:t> </a:t>
            </a:r>
            <a:r>
              <a:rPr lang="en-US" dirty="0" err="1"/>
              <a:t>của</a:t>
            </a:r>
            <a:r>
              <a:rPr lang="en-US" dirty="0"/>
              <a:t> </a:t>
            </a:r>
            <a:r>
              <a:rPr lang="en-US" dirty="0" err="1"/>
              <a:t>cây</a:t>
            </a:r>
            <a:r>
              <a:rPr lang="en-US" dirty="0"/>
              <a:t> </a:t>
            </a:r>
            <a:r>
              <a:rPr lang="en-US" dirty="0" err="1"/>
              <a:t>trưởng</a:t>
            </a:r>
            <a:r>
              <a:rPr lang="en-US" dirty="0"/>
              <a:t> </a:t>
            </a:r>
            <a:r>
              <a:rPr lang="en-US" dirty="0" err="1"/>
              <a:t>thành</a:t>
            </a:r>
            <a:r>
              <a:rPr lang="en-US" dirty="0"/>
              <a:t>, </a:t>
            </a:r>
            <a:r>
              <a:rPr lang="en-US" dirty="0" err="1"/>
              <a:t>thời</a:t>
            </a:r>
            <a:r>
              <a:rPr lang="en-US" dirty="0"/>
              <a:t> </a:t>
            </a:r>
            <a:r>
              <a:rPr lang="en-US" dirty="0" err="1"/>
              <a:t>tiết</a:t>
            </a:r>
            <a:r>
              <a:rPr lang="en-US" dirty="0"/>
              <a:t> </a:t>
            </a:r>
            <a:r>
              <a:rPr lang="en-US" dirty="0" err="1"/>
              <a:t>mưa</a:t>
            </a:r>
            <a:r>
              <a:rPr lang="en-US" dirty="0"/>
              <a:t> </a:t>
            </a:r>
            <a:r>
              <a:rPr lang="en-US" dirty="0" err="1"/>
              <a:t>nhiều</a:t>
            </a:r>
            <a:r>
              <a:rPr lang="en-US" dirty="0"/>
              <a:t>, </a:t>
            </a:r>
            <a:r>
              <a:rPr lang="en-US" dirty="0" err="1"/>
              <a:t>nóng</a:t>
            </a:r>
            <a:r>
              <a:rPr lang="en-US" dirty="0"/>
              <a:t> </a:t>
            </a:r>
            <a:r>
              <a:rPr lang="en-US" dirty="0" err="1"/>
              <a:t>ẩm</a:t>
            </a:r>
            <a:r>
              <a:rPr lang="en-US" dirty="0"/>
              <a:t>.</a:t>
            </a:r>
          </a:p>
          <a:p>
            <a:r>
              <a:rPr lang="vi-VN" dirty="0"/>
              <a:t>Giai đoạn đầu vết bệnh có mủ chảy và có tơ nấm hình mạng nhện màu trắng bạc rất mỏng, gặp điều kiện thích hợp vết bệnh chuyển sang màu hồng nhạt, chiều dài vết bệnh ngày càng tăng, thường lan lên phía trên  nhiều hơn lan xuống dưới. Khi cây bị bệnh nặng vết bệnh chuyển sang màu hồng đậm, phần lá phía trên vết bệnh chuyển vàng và héo rũ, sau đó toàn bộ cành lá phía trên vết bệnh đều chết khô, phía dưới vết bệnh mọc ra nhiều chồi.</a:t>
            </a:r>
            <a:endParaRPr lang="en-US" dirty="0"/>
          </a:p>
        </p:txBody>
      </p:sp>
      <p:pic>
        <p:nvPicPr>
          <p:cNvPr id="23554" name="Picture 2" descr="http://t2.gstatic.com/images?q=tbn:ANd9GcQL05gf_OhvYfTodjHZVCmnNuyjAREt2ppg5ZzU57PQO5rNzBRR"/>
          <p:cNvPicPr>
            <a:picLocks noChangeAspect="1" noChangeArrowheads="1"/>
          </p:cNvPicPr>
          <p:nvPr/>
        </p:nvPicPr>
        <p:blipFill>
          <a:blip r:embed="rId2"/>
          <a:srcRect/>
          <a:stretch>
            <a:fillRect/>
          </a:stretch>
        </p:blipFill>
        <p:spPr bwMode="auto">
          <a:xfrm>
            <a:off x="609600" y="1143000"/>
            <a:ext cx="2895600" cy="2438400"/>
          </a:xfrm>
          <a:prstGeom prst="rect">
            <a:avLst/>
          </a:prstGeom>
          <a:noFill/>
        </p:spPr>
      </p:pic>
      <p:pic>
        <p:nvPicPr>
          <p:cNvPr id="23556" name="Picture 4" descr="http://t0.gstatic.com/images?q=tbn:ANd9GcTs-tF6cm-LGpBUSzWG-1syhMb4xeN-qXPFt6eTefw8gf6Ft-Rj"/>
          <p:cNvPicPr>
            <a:picLocks noChangeAspect="1" noChangeArrowheads="1"/>
          </p:cNvPicPr>
          <p:nvPr/>
        </p:nvPicPr>
        <p:blipFill>
          <a:blip r:embed="rId3"/>
          <a:srcRect/>
          <a:stretch>
            <a:fillRect/>
          </a:stretch>
        </p:blipFill>
        <p:spPr bwMode="auto">
          <a:xfrm>
            <a:off x="609600" y="3657599"/>
            <a:ext cx="2895600" cy="216056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Times New Roman"/>
        <a:ea typeface=""/>
        <a:cs typeface=""/>
      </a:majorFont>
      <a:minorFont>
        <a:latin typeface="Times New Roman"/>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1109</Words>
  <Application>Microsoft Office PowerPoint</Application>
  <PresentationFormat>On-screen Show (4:3)</PresentationFormat>
  <Paragraphs>38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Wingdings</vt:lpstr>
      <vt:lpstr>Wingdings 2</vt:lpstr>
      <vt:lpstr>Oriel</vt:lpstr>
      <vt:lpstr>PowerPoint Presentation</vt:lpstr>
      <vt:lpstr>PowerPoint Presentation</vt:lpstr>
      <vt:lpstr>II. Bệnh hại cây ăn quả</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CẢM ƠN ĐÃ LẮNG NGHE!!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Trang Gala</dc:creator>
  <cp:lastModifiedBy>Truong Hong Loan</cp:lastModifiedBy>
  <cp:revision>15</cp:revision>
  <dcterms:created xsi:type="dcterms:W3CDTF">2012-11-22T09:16:15Z</dcterms:created>
  <dcterms:modified xsi:type="dcterms:W3CDTF">2023-07-24T03:43:44Z</dcterms:modified>
</cp:coreProperties>
</file>